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707" r:id="rId2"/>
  </p:sldMasterIdLst>
  <p:notesMasterIdLst>
    <p:notesMasterId r:id="rId28"/>
  </p:notesMasterIdLst>
  <p:sldIdLst>
    <p:sldId id="379" r:id="rId3"/>
    <p:sldId id="262" r:id="rId4"/>
    <p:sldId id="264" r:id="rId5"/>
    <p:sldId id="349" r:id="rId6"/>
    <p:sldId id="328" r:id="rId7"/>
    <p:sldId id="329" r:id="rId8"/>
    <p:sldId id="275" r:id="rId9"/>
    <p:sldId id="377" r:id="rId10"/>
    <p:sldId id="323" r:id="rId11"/>
    <p:sldId id="321" r:id="rId12"/>
    <p:sldId id="319" r:id="rId13"/>
    <p:sldId id="346" r:id="rId14"/>
    <p:sldId id="374" r:id="rId15"/>
    <p:sldId id="376" r:id="rId16"/>
    <p:sldId id="364" r:id="rId17"/>
    <p:sldId id="368" r:id="rId18"/>
    <p:sldId id="273" r:id="rId19"/>
    <p:sldId id="360" r:id="rId20"/>
    <p:sldId id="375" r:id="rId21"/>
    <p:sldId id="332" r:id="rId22"/>
    <p:sldId id="293" r:id="rId23"/>
    <p:sldId id="305" r:id="rId24"/>
    <p:sldId id="280" r:id="rId25"/>
    <p:sldId id="298" r:id="rId26"/>
    <p:sldId id="37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  <a:srgbClr val="0C505B"/>
    <a:srgbClr val="98CB4C"/>
    <a:srgbClr val="00BAB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67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21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37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16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15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393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866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53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354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415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53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551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24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59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483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474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014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11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35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77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28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43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0A802-0140-4C44-92B2-D1A0E15703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79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50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874714" y="2133601"/>
            <a:ext cx="2496935" cy="1855309"/>
          </a:xfrm>
          <a:custGeom>
            <a:avLst/>
            <a:gdLst>
              <a:gd name="connsiteX0" fmla="*/ 0 w 2496935"/>
              <a:gd name="connsiteY0" fmla="*/ 0 h 1855309"/>
              <a:gd name="connsiteX1" fmla="*/ 2496935 w 2496935"/>
              <a:gd name="connsiteY1" fmla="*/ 0 h 1855309"/>
              <a:gd name="connsiteX2" fmla="*/ 2496935 w 2496935"/>
              <a:gd name="connsiteY2" fmla="*/ 1855309 h 1855309"/>
              <a:gd name="connsiteX3" fmla="*/ 0 w 2496935"/>
              <a:gd name="connsiteY3" fmla="*/ 1855309 h 18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935" h="1855309">
                <a:moveTo>
                  <a:pt x="0" y="0"/>
                </a:moveTo>
                <a:lnTo>
                  <a:pt x="2496935" y="0"/>
                </a:lnTo>
                <a:lnTo>
                  <a:pt x="2496935" y="1855309"/>
                </a:lnTo>
                <a:lnTo>
                  <a:pt x="0" y="18553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523261" y="2133601"/>
            <a:ext cx="2496935" cy="1855309"/>
          </a:xfrm>
          <a:custGeom>
            <a:avLst/>
            <a:gdLst>
              <a:gd name="connsiteX0" fmla="*/ 0 w 2496935"/>
              <a:gd name="connsiteY0" fmla="*/ 0 h 1855309"/>
              <a:gd name="connsiteX1" fmla="*/ 2496935 w 2496935"/>
              <a:gd name="connsiteY1" fmla="*/ 0 h 1855309"/>
              <a:gd name="connsiteX2" fmla="*/ 2496935 w 2496935"/>
              <a:gd name="connsiteY2" fmla="*/ 1855309 h 1855309"/>
              <a:gd name="connsiteX3" fmla="*/ 0 w 2496935"/>
              <a:gd name="connsiteY3" fmla="*/ 1855309 h 18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935" h="1855309">
                <a:moveTo>
                  <a:pt x="0" y="0"/>
                </a:moveTo>
                <a:lnTo>
                  <a:pt x="2496935" y="0"/>
                </a:lnTo>
                <a:lnTo>
                  <a:pt x="2496935" y="1855309"/>
                </a:lnTo>
                <a:lnTo>
                  <a:pt x="0" y="18553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171809" y="2133601"/>
            <a:ext cx="2496935" cy="1855309"/>
          </a:xfrm>
          <a:custGeom>
            <a:avLst/>
            <a:gdLst>
              <a:gd name="connsiteX0" fmla="*/ 0 w 2496935"/>
              <a:gd name="connsiteY0" fmla="*/ 0 h 1855309"/>
              <a:gd name="connsiteX1" fmla="*/ 2496935 w 2496935"/>
              <a:gd name="connsiteY1" fmla="*/ 0 h 1855309"/>
              <a:gd name="connsiteX2" fmla="*/ 2496935 w 2496935"/>
              <a:gd name="connsiteY2" fmla="*/ 1855309 h 1855309"/>
              <a:gd name="connsiteX3" fmla="*/ 0 w 2496935"/>
              <a:gd name="connsiteY3" fmla="*/ 1855309 h 18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935" h="1855309">
                <a:moveTo>
                  <a:pt x="0" y="0"/>
                </a:moveTo>
                <a:lnTo>
                  <a:pt x="2496935" y="0"/>
                </a:lnTo>
                <a:lnTo>
                  <a:pt x="2496935" y="1855309"/>
                </a:lnTo>
                <a:lnTo>
                  <a:pt x="0" y="18553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820355" y="2133601"/>
            <a:ext cx="2496935" cy="1855309"/>
          </a:xfrm>
          <a:custGeom>
            <a:avLst/>
            <a:gdLst>
              <a:gd name="connsiteX0" fmla="*/ 0 w 2496935"/>
              <a:gd name="connsiteY0" fmla="*/ 0 h 1855309"/>
              <a:gd name="connsiteX1" fmla="*/ 2496935 w 2496935"/>
              <a:gd name="connsiteY1" fmla="*/ 0 h 1855309"/>
              <a:gd name="connsiteX2" fmla="*/ 2496935 w 2496935"/>
              <a:gd name="connsiteY2" fmla="*/ 1855309 h 1855309"/>
              <a:gd name="connsiteX3" fmla="*/ 0 w 2496935"/>
              <a:gd name="connsiteY3" fmla="*/ 1855309 h 18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935" h="1855309">
                <a:moveTo>
                  <a:pt x="0" y="0"/>
                </a:moveTo>
                <a:lnTo>
                  <a:pt x="2496935" y="0"/>
                </a:lnTo>
                <a:lnTo>
                  <a:pt x="2496935" y="1855309"/>
                </a:lnTo>
                <a:lnTo>
                  <a:pt x="0" y="18553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019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48970" y="2460573"/>
            <a:ext cx="4010860" cy="2177143"/>
          </a:xfrm>
          <a:custGeom>
            <a:avLst/>
            <a:gdLst>
              <a:gd name="connsiteX0" fmla="*/ 0 w 4010860"/>
              <a:gd name="connsiteY0" fmla="*/ 0 h 2177143"/>
              <a:gd name="connsiteX1" fmla="*/ 4010860 w 4010860"/>
              <a:gd name="connsiteY1" fmla="*/ 0 h 2177143"/>
              <a:gd name="connsiteX2" fmla="*/ 4010860 w 4010860"/>
              <a:gd name="connsiteY2" fmla="*/ 2177143 h 2177143"/>
              <a:gd name="connsiteX3" fmla="*/ 0 w 4010860"/>
              <a:gd name="connsiteY3" fmla="*/ 2177143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860" h="2177143">
                <a:moveTo>
                  <a:pt x="0" y="0"/>
                </a:moveTo>
                <a:lnTo>
                  <a:pt x="4010860" y="0"/>
                </a:lnTo>
                <a:lnTo>
                  <a:pt x="4010860" y="2177143"/>
                </a:lnTo>
                <a:lnTo>
                  <a:pt x="0" y="2177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32170" y="2460573"/>
            <a:ext cx="4010860" cy="2177143"/>
          </a:xfrm>
          <a:custGeom>
            <a:avLst/>
            <a:gdLst>
              <a:gd name="connsiteX0" fmla="*/ 0 w 4010860"/>
              <a:gd name="connsiteY0" fmla="*/ 0 h 2177143"/>
              <a:gd name="connsiteX1" fmla="*/ 4010860 w 4010860"/>
              <a:gd name="connsiteY1" fmla="*/ 0 h 2177143"/>
              <a:gd name="connsiteX2" fmla="*/ 4010860 w 4010860"/>
              <a:gd name="connsiteY2" fmla="*/ 2177143 h 2177143"/>
              <a:gd name="connsiteX3" fmla="*/ 0 w 4010860"/>
              <a:gd name="connsiteY3" fmla="*/ 2177143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860" h="2177143">
                <a:moveTo>
                  <a:pt x="0" y="0"/>
                </a:moveTo>
                <a:lnTo>
                  <a:pt x="4010860" y="0"/>
                </a:lnTo>
                <a:lnTo>
                  <a:pt x="4010860" y="2177143"/>
                </a:lnTo>
                <a:lnTo>
                  <a:pt x="0" y="2177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5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FAB2F69E-7E22-4FD9-AF6C-AC4036445F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40100"/>
          </a:xfrm>
          <a:custGeom>
            <a:avLst/>
            <a:gdLst>
              <a:gd name="connsiteX0" fmla="*/ 0 w 12192000"/>
              <a:gd name="connsiteY0" fmla="*/ 0 h 3740100"/>
              <a:gd name="connsiteX1" fmla="*/ 12192000 w 12192000"/>
              <a:gd name="connsiteY1" fmla="*/ 0 h 3740100"/>
              <a:gd name="connsiteX2" fmla="*/ 12192000 w 12192000"/>
              <a:gd name="connsiteY2" fmla="*/ 3740100 h 3740100"/>
              <a:gd name="connsiteX3" fmla="*/ 0 w 12192000"/>
              <a:gd name="connsiteY3" fmla="*/ 3740100 h 37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40100">
                <a:moveTo>
                  <a:pt x="0" y="0"/>
                </a:moveTo>
                <a:lnTo>
                  <a:pt x="12192000" y="0"/>
                </a:lnTo>
                <a:lnTo>
                  <a:pt x="12192000" y="3740100"/>
                </a:lnTo>
                <a:lnTo>
                  <a:pt x="0" y="3740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83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23E6F6EE-F7C9-4F56-8E7F-C13C2D66F9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6" y="3181350"/>
            <a:ext cx="2338773" cy="1581150"/>
          </a:xfrm>
          <a:custGeom>
            <a:avLst/>
            <a:gdLst>
              <a:gd name="connsiteX0" fmla="*/ 0 w 2338773"/>
              <a:gd name="connsiteY0" fmla="*/ 0 h 1581150"/>
              <a:gd name="connsiteX1" fmla="*/ 2338773 w 2338773"/>
              <a:gd name="connsiteY1" fmla="*/ 0 h 1581150"/>
              <a:gd name="connsiteX2" fmla="*/ 2338773 w 2338773"/>
              <a:gd name="connsiteY2" fmla="*/ 1581150 h 1581150"/>
              <a:gd name="connsiteX3" fmla="*/ 0 w 2338773"/>
              <a:gd name="connsiteY3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773" h="1581150">
                <a:moveTo>
                  <a:pt x="0" y="0"/>
                </a:moveTo>
                <a:lnTo>
                  <a:pt x="2338773" y="0"/>
                </a:lnTo>
                <a:lnTo>
                  <a:pt x="2338773" y="1581150"/>
                </a:lnTo>
                <a:lnTo>
                  <a:pt x="0" y="1581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E64DB0D-A25B-449D-843C-EC08D891D2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4135" y="3181350"/>
            <a:ext cx="2338773" cy="1581150"/>
          </a:xfrm>
          <a:custGeom>
            <a:avLst/>
            <a:gdLst>
              <a:gd name="connsiteX0" fmla="*/ 0 w 2338773"/>
              <a:gd name="connsiteY0" fmla="*/ 0 h 1581150"/>
              <a:gd name="connsiteX1" fmla="*/ 2338773 w 2338773"/>
              <a:gd name="connsiteY1" fmla="*/ 0 h 1581150"/>
              <a:gd name="connsiteX2" fmla="*/ 2338773 w 2338773"/>
              <a:gd name="connsiteY2" fmla="*/ 1581150 h 1581150"/>
              <a:gd name="connsiteX3" fmla="*/ 0 w 2338773"/>
              <a:gd name="connsiteY3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773" h="1581150">
                <a:moveTo>
                  <a:pt x="0" y="0"/>
                </a:moveTo>
                <a:lnTo>
                  <a:pt x="2338773" y="0"/>
                </a:lnTo>
                <a:lnTo>
                  <a:pt x="2338773" y="1581150"/>
                </a:lnTo>
                <a:lnTo>
                  <a:pt x="0" y="1581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31A015E-D5DF-4E69-9C24-EC6BA3447A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9093" y="3181350"/>
            <a:ext cx="2338773" cy="1581150"/>
          </a:xfrm>
          <a:custGeom>
            <a:avLst/>
            <a:gdLst>
              <a:gd name="connsiteX0" fmla="*/ 0 w 2338773"/>
              <a:gd name="connsiteY0" fmla="*/ 0 h 1581150"/>
              <a:gd name="connsiteX1" fmla="*/ 2338773 w 2338773"/>
              <a:gd name="connsiteY1" fmla="*/ 0 h 1581150"/>
              <a:gd name="connsiteX2" fmla="*/ 2338773 w 2338773"/>
              <a:gd name="connsiteY2" fmla="*/ 1581150 h 1581150"/>
              <a:gd name="connsiteX3" fmla="*/ 0 w 2338773"/>
              <a:gd name="connsiteY3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773" h="1581150">
                <a:moveTo>
                  <a:pt x="0" y="0"/>
                </a:moveTo>
                <a:lnTo>
                  <a:pt x="2338773" y="0"/>
                </a:lnTo>
                <a:lnTo>
                  <a:pt x="2338773" y="1581150"/>
                </a:lnTo>
                <a:lnTo>
                  <a:pt x="0" y="1581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EC19F4-3C46-4AFF-9E3E-AA30E6F26C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4053" y="3181350"/>
            <a:ext cx="2338773" cy="1581150"/>
          </a:xfrm>
          <a:custGeom>
            <a:avLst/>
            <a:gdLst>
              <a:gd name="connsiteX0" fmla="*/ 0 w 2338773"/>
              <a:gd name="connsiteY0" fmla="*/ 0 h 1581150"/>
              <a:gd name="connsiteX1" fmla="*/ 2338773 w 2338773"/>
              <a:gd name="connsiteY1" fmla="*/ 0 h 1581150"/>
              <a:gd name="connsiteX2" fmla="*/ 2338773 w 2338773"/>
              <a:gd name="connsiteY2" fmla="*/ 1581150 h 1581150"/>
              <a:gd name="connsiteX3" fmla="*/ 0 w 2338773"/>
              <a:gd name="connsiteY3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773" h="1581150">
                <a:moveTo>
                  <a:pt x="0" y="0"/>
                </a:moveTo>
                <a:lnTo>
                  <a:pt x="2338773" y="0"/>
                </a:lnTo>
                <a:lnTo>
                  <a:pt x="2338773" y="1581150"/>
                </a:lnTo>
                <a:lnTo>
                  <a:pt x="0" y="1581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95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4B817D77-E470-4C1D-99F0-5B396C4EBD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6" y="2179639"/>
            <a:ext cx="1485900" cy="1485900"/>
          </a:xfrm>
          <a:custGeom>
            <a:avLst/>
            <a:gdLst>
              <a:gd name="connsiteX0" fmla="*/ 742950 w 1485900"/>
              <a:gd name="connsiteY0" fmla="*/ 0 h 1485900"/>
              <a:gd name="connsiteX1" fmla="*/ 1485900 w 1485900"/>
              <a:gd name="connsiteY1" fmla="*/ 0 h 1485900"/>
              <a:gd name="connsiteX2" fmla="*/ 1485900 w 1485900"/>
              <a:gd name="connsiteY2" fmla="*/ 742950 h 1485900"/>
              <a:gd name="connsiteX3" fmla="*/ 742950 w 1485900"/>
              <a:gd name="connsiteY3" fmla="*/ 1485900 h 1485900"/>
              <a:gd name="connsiteX4" fmla="*/ 0 w 1485900"/>
              <a:gd name="connsiteY4" fmla="*/ 742950 h 1485900"/>
              <a:gd name="connsiteX5" fmla="*/ 742950 w 1485900"/>
              <a:gd name="connsiteY5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00" h="1485900">
                <a:moveTo>
                  <a:pt x="742950" y="0"/>
                </a:moveTo>
                <a:lnTo>
                  <a:pt x="1485900" y="0"/>
                </a:lnTo>
                <a:lnTo>
                  <a:pt x="1485900" y="742950"/>
                </a:lnTo>
                <a:cubicBezTo>
                  <a:pt x="1485900" y="1153270"/>
                  <a:pt x="1153270" y="1485900"/>
                  <a:pt x="742950" y="1485900"/>
                </a:cubicBezTo>
                <a:cubicBezTo>
                  <a:pt x="332630" y="1485900"/>
                  <a:pt x="0" y="1153270"/>
                  <a:pt x="0" y="742950"/>
                </a:cubicBezTo>
                <a:cubicBezTo>
                  <a:pt x="0" y="332630"/>
                  <a:pt x="332630" y="0"/>
                  <a:pt x="742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3510D6E1-6A76-464B-8A68-E238848C0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9176" y="4198939"/>
            <a:ext cx="1485900" cy="1485900"/>
          </a:xfrm>
          <a:custGeom>
            <a:avLst/>
            <a:gdLst>
              <a:gd name="connsiteX0" fmla="*/ 742950 w 1485900"/>
              <a:gd name="connsiteY0" fmla="*/ 0 h 1485900"/>
              <a:gd name="connsiteX1" fmla="*/ 1485900 w 1485900"/>
              <a:gd name="connsiteY1" fmla="*/ 0 h 1485900"/>
              <a:gd name="connsiteX2" fmla="*/ 1485900 w 1485900"/>
              <a:gd name="connsiteY2" fmla="*/ 742950 h 1485900"/>
              <a:gd name="connsiteX3" fmla="*/ 742950 w 1485900"/>
              <a:gd name="connsiteY3" fmla="*/ 1485900 h 1485900"/>
              <a:gd name="connsiteX4" fmla="*/ 0 w 1485900"/>
              <a:gd name="connsiteY4" fmla="*/ 742950 h 1485900"/>
              <a:gd name="connsiteX5" fmla="*/ 742950 w 1485900"/>
              <a:gd name="connsiteY5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00" h="1485900">
                <a:moveTo>
                  <a:pt x="742950" y="0"/>
                </a:moveTo>
                <a:lnTo>
                  <a:pt x="1485900" y="0"/>
                </a:lnTo>
                <a:lnTo>
                  <a:pt x="1485900" y="742950"/>
                </a:lnTo>
                <a:cubicBezTo>
                  <a:pt x="1485900" y="1153270"/>
                  <a:pt x="1153270" y="1485900"/>
                  <a:pt x="742950" y="1485900"/>
                </a:cubicBezTo>
                <a:cubicBezTo>
                  <a:pt x="332630" y="1485900"/>
                  <a:pt x="0" y="1153270"/>
                  <a:pt x="0" y="742950"/>
                </a:cubicBezTo>
                <a:cubicBezTo>
                  <a:pt x="0" y="332630"/>
                  <a:pt x="332630" y="0"/>
                  <a:pt x="742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79BADA21-D364-42D4-8B4D-6F8826504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2179639"/>
            <a:ext cx="1485900" cy="1485900"/>
          </a:xfrm>
          <a:custGeom>
            <a:avLst/>
            <a:gdLst>
              <a:gd name="connsiteX0" fmla="*/ 742950 w 1485900"/>
              <a:gd name="connsiteY0" fmla="*/ 0 h 1485900"/>
              <a:gd name="connsiteX1" fmla="*/ 1485900 w 1485900"/>
              <a:gd name="connsiteY1" fmla="*/ 0 h 1485900"/>
              <a:gd name="connsiteX2" fmla="*/ 1485900 w 1485900"/>
              <a:gd name="connsiteY2" fmla="*/ 742950 h 1485900"/>
              <a:gd name="connsiteX3" fmla="*/ 742950 w 1485900"/>
              <a:gd name="connsiteY3" fmla="*/ 1485900 h 1485900"/>
              <a:gd name="connsiteX4" fmla="*/ 0 w 1485900"/>
              <a:gd name="connsiteY4" fmla="*/ 742950 h 1485900"/>
              <a:gd name="connsiteX5" fmla="*/ 742950 w 1485900"/>
              <a:gd name="connsiteY5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00" h="1485900">
                <a:moveTo>
                  <a:pt x="742950" y="0"/>
                </a:moveTo>
                <a:lnTo>
                  <a:pt x="1485900" y="0"/>
                </a:lnTo>
                <a:lnTo>
                  <a:pt x="1485900" y="742950"/>
                </a:lnTo>
                <a:cubicBezTo>
                  <a:pt x="1485900" y="1153270"/>
                  <a:pt x="1153270" y="1485900"/>
                  <a:pt x="742950" y="1485900"/>
                </a:cubicBezTo>
                <a:cubicBezTo>
                  <a:pt x="332630" y="1485900"/>
                  <a:pt x="0" y="1153270"/>
                  <a:pt x="0" y="742950"/>
                </a:cubicBezTo>
                <a:cubicBezTo>
                  <a:pt x="0" y="332630"/>
                  <a:pt x="332630" y="0"/>
                  <a:pt x="742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B111021E-0D57-475A-B7D3-1EF151278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4198939"/>
            <a:ext cx="1485900" cy="1485900"/>
          </a:xfrm>
          <a:custGeom>
            <a:avLst/>
            <a:gdLst>
              <a:gd name="connsiteX0" fmla="*/ 742950 w 1485900"/>
              <a:gd name="connsiteY0" fmla="*/ 0 h 1485900"/>
              <a:gd name="connsiteX1" fmla="*/ 1485900 w 1485900"/>
              <a:gd name="connsiteY1" fmla="*/ 0 h 1485900"/>
              <a:gd name="connsiteX2" fmla="*/ 1485900 w 1485900"/>
              <a:gd name="connsiteY2" fmla="*/ 742950 h 1485900"/>
              <a:gd name="connsiteX3" fmla="*/ 742950 w 1485900"/>
              <a:gd name="connsiteY3" fmla="*/ 1485900 h 1485900"/>
              <a:gd name="connsiteX4" fmla="*/ 0 w 1485900"/>
              <a:gd name="connsiteY4" fmla="*/ 742950 h 1485900"/>
              <a:gd name="connsiteX5" fmla="*/ 742950 w 1485900"/>
              <a:gd name="connsiteY5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00" h="1485900">
                <a:moveTo>
                  <a:pt x="742950" y="0"/>
                </a:moveTo>
                <a:lnTo>
                  <a:pt x="1485900" y="0"/>
                </a:lnTo>
                <a:lnTo>
                  <a:pt x="1485900" y="742950"/>
                </a:lnTo>
                <a:cubicBezTo>
                  <a:pt x="1485900" y="1153270"/>
                  <a:pt x="1153270" y="1485900"/>
                  <a:pt x="742950" y="1485900"/>
                </a:cubicBezTo>
                <a:cubicBezTo>
                  <a:pt x="332630" y="1485900"/>
                  <a:pt x="0" y="1153270"/>
                  <a:pt x="0" y="742950"/>
                </a:cubicBezTo>
                <a:cubicBezTo>
                  <a:pt x="0" y="332630"/>
                  <a:pt x="332630" y="0"/>
                  <a:pt x="742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96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30B0E065-7323-48CA-AF80-46BA9000DB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3325" y="2873375"/>
            <a:ext cx="2082800" cy="2082800"/>
          </a:xfrm>
          <a:custGeom>
            <a:avLst/>
            <a:gdLst>
              <a:gd name="connsiteX0" fmla="*/ 1041400 w 2082800"/>
              <a:gd name="connsiteY0" fmla="*/ 0 h 2082800"/>
              <a:gd name="connsiteX1" fmla="*/ 2082800 w 2082800"/>
              <a:gd name="connsiteY1" fmla="*/ 1041400 h 2082800"/>
              <a:gd name="connsiteX2" fmla="*/ 1041400 w 2082800"/>
              <a:gd name="connsiteY2" fmla="*/ 2082800 h 2082800"/>
              <a:gd name="connsiteX3" fmla="*/ 0 w 2082800"/>
              <a:gd name="connsiteY3" fmla="*/ 1041400 h 2082800"/>
              <a:gd name="connsiteX4" fmla="*/ 1041400 w 2082800"/>
              <a:gd name="connsiteY4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800" h="2082800">
                <a:moveTo>
                  <a:pt x="1041400" y="0"/>
                </a:moveTo>
                <a:cubicBezTo>
                  <a:pt x="1616549" y="0"/>
                  <a:pt x="2082800" y="466251"/>
                  <a:pt x="2082800" y="1041400"/>
                </a:cubicBezTo>
                <a:cubicBezTo>
                  <a:pt x="2082800" y="1616549"/>
                  <a:pt x="1616549" y="2082800"/>
                  <a:pt x="1041400" y="2082800"/>
                </a:cubicBezTo>
                <a:cubicBezTo>
                  <a:pt x="466251" y="2082800"/>
                  <a:pt x="0" y="1616549"/>
                  <a:pt x="0" y="1041400"/>
                </a:cubicBezTo>
                <a:cubicBezTo>
                  <a:pt x="0" y="466251"/>
                  <a:pt x="466251" y="0"/>
                  <a:pt x="1041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9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81C9185C-05DD-41EA-AECB-7F4DEF6EF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0189" y="2297714"/>
            <a:ext cx="2338772" cy="2338772"/>
          </a:xfrm>
          <a:custGeom>
            <a:avLst/>
            <a:gdLst>
              <a:gd name="connsiteX0" fmla="*/ 1169386 w 2338772"/>
              <a:gd name="connsiteY0" fmla="*/ 0 h 2338772"/>
              <a:gd name="connsiteX1" fmla="*/ 2338772 w 2338772"/>
              <a:gd name="connsiteY1" fmla="*/ 1169386 h 2338772"/>
              <a:gd name="connsiteX2" fmla="*/ 1169386 w 2338772"/>
              <a:gd name="connsiteY2" fmla="*/ 2338772 h 2338772"/>
              <a:gd name="connsiteX3" fmla="*/ 0 w 2338772"/>
              <a:gd name="connsiteY3" fmla="*/ 1169386 h 2338772"/>
              <a:gd name="connsiteX4" fmla="*/ 1169386 w 2338772"/>
              <a:gd name="connsiteY4" fmla="*/ 0 h 23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772" h="2338772">
                <a:moveTo>
                  <a:pt x="1169386" y="0"/>
                </a:moveTo>
                <a:cubicBezTo>
                  <a:pt x="1815220" y="0"/>
                  <a:pt x="2338772" y="523552"/>
                  <a:pt x="2338772" y="1169386"/>
                </a:cubicBezTo>
                <a:cubicBezTo>
                  <a:pt x="2338772" y="1815220"/>
                  <a:pt x="1815220" y="2338772"/>
                  <a:pt x="1169386" y="2338772"/>
                </a:cubicBezTo>
                <a:cubicBezTo>
                  <a:pt x="523552" y="2338772"/>
                  <a:pt x="0" y="1815220"/>
                  <a:pt x="0" y="1169386"/>
                </a:cubicBezTo>
                <a:cubicBezTo>
                  <a:pt x="0" y="523552"/>
                  <a:pt x="523552" y="0"/>
                  <a:pt x="11693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963117AA-7A1C-4910-AAB2-389DE975C4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6614" y="3378802"/>
            <a:ext cx="2338772" cy="2338772"/>
          </a:xfrm>
          <a:custGeom>
            <a:avLst/>
            <a:gdLst>
              <a:gd name="connsiteX0" fmla="*/ 1169386 w 2338772"/>
              <a:gd name="connsiteY0" fmla="*/ 0 h 2338772"/>
              <a:gd name="connsiteX1" fmla="*/ 2338772 w 2338772"/>
              <a:gd name="connsiteY1" fmla="*/ 1169386 h 2338772"/>
              <a:gd name="connsiteX2" fmla="*/ 1169386 w 2338772"/>
              <a:gd name="connsiteY2" fmla="*/ 2338772 h 2338772"/>
              <a:gd name="connsiteX3" fmla="*/ 0 w 2338772"/>
              <a:gd name="connsiteY3" fmla="*/ 1169386 h 2338772"/>
              <a:gd name="connsiteX4" fmla="*/ 1169386 w 2338772"/>
              <a:gd name="connsiteY4" fmla="*/ 0 h 23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772" h="2338772">
                <a:moveTo>
                  <a:pt x="1169386" y="0"/>
                </a:moveTo>
                <a:cubicBezTo>
                  <a:pt x="1815220" y="0"/>
                  <a:pt x="2338772" y="523552"/>
                  <a:pt x="2338772" y="1169386"/>
                </a:cubicBezTo>
                <a:cubicBezTo>
                  <a:pt x="2338772" y="1815220"/>
                  <a:pt x="1815220" y="2338772"/>
                  <a:pt x="1169386" y="2338772"/>
                </a:cubicBezTo>
                <a:cubicBezTo>
                  <a:pt x="523552" y="2338772"/>
                  <a:pt x="0" y="1815220"/>
                  <a:pt x="0" y="1169386"/>
                </a:cubicBezTo>
                <a:cubicBezTo>
                  <a:pt x="0" y="523552"/>
                  <a:pt x="523552" y="0"/>
                  <a:pt x="11693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F37685E9-2BE6-48F2-8724-104DA60A13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3039" y="2297714"/>
            <a:ext cx="2338772" cy="2338772"/>
          </a:xfrm>
          <a:custGeom>
            <a:avLst/>
            <a:gdLst>
              <a:gd name="connsiteX0" fmla="*/ 1169386 w 2338772"/>
              <a:gd name="connsiteY0" fmla="*/ 0 h 2338772"/>
              <a:gd name="connsiteX1" fmla="*/ 2338772 w 2338772"/>
              <a:gd name="connsiteY1" fmla="*/ 1169386 h 2338772"/>
              <a:gd name="connsiteX2" fmla="*/ 1169386 w 2338772"/>
              <a:gd name="connsiteY2" fmla="*/ 2338772 h 2338772"/>
              <a:gd name="connsiteX3" fmla="*/ 0 w 2338772"/>
              <a:gd name="connsiteY3" fmla="*/ 1169386 h 2338772"/>
              <a:gd name="connsiteX4" fmla="*/ 1169386 w 2338772"/>
              <a:gd name="connsiteY4" fmla="*/ 0 h 23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772" h="2338772">
                <a:moveTo>
                  <a:pt x="1169386" y="0"/>
                </a:moveTo>
                <a:cubicBezTo>
                  <a:pt x="1815220" y="0"/>
                  <a:pt x="2338772" y="523552"/>
                  <a:pt x="2338772" y="1169386"/>
                </a:cubicBezTo>
                <a:cubicBezTo>
                  <a:pt x="2338772" y="1815220"/>
                  <a:pt x="1815220" y="2338772"/>
                  <a:pt x="1169386" y="2338772"/>
                </a:cubicBezTo>
                <a:cubicBezTo>
                  <a:pt x="523552" y="2338772"/>
                  <a:pt x="0" y="1815220"/>
                  <a:pt x="0" y="1169386"/>
                </a:cubicBezTo>
                <a:cubicBezTo>
                  <a:pt x="0" y="523552"/>
                  <a:pt x="523552" y="0"/>
                  <a:pt x="11693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66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D1B768D6-839B-4657-997C-6C33A8A7A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8601" y="2313782"/>
            <a:ext cx="1409700" cy="1409700"/>
          </a:xfrm>
          <a:custGeom>
            <a:avLst/>
            <a:gdLst>
              <a:gd name="connsiteX0" fmla="*/ 704850 w 1409700"/>
              <a:gd name="connsiteY0" fmla="*/ 0 h 1409700"/>
              <a:gd name="connsiteX1" fmla="*/ 1409700 w 1409700"/>
              <a:gd name="connsiteY1" fmla="*/ 704850 h 1409700"/>
              <a:gd name="connsiteX2" fmla="*/ 704850 w 1409700"/>
              <a:gd name="connsiteY2" fmla="*/ 1409700 h 1409700"/>
              <a:gd name="connsiteX3" fmla="*/ 0 w 1409700"/>
              <a:gd name="connsiteY3" fmla="*/ 704850 h 1409700"/>
              <a:gd name="connsiteX4" fmla="*/ 704850 w 1409700"/>
              <a:gd name="connsiteY4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1409700">
                <a:moveTo>
                  <a:pt x="704850" y="0"/>
                </a:moveTo>
                <a:cubicBezTo>
                  <a:pt x="1094128" y="0"/>
                  <a:pt x="1409700" y="315572"/>
                  <a:pt x="1409700" y="704850"/>
                </a:cubicBezTo>
                <a:cubicBezTo>
                  <a:pt x="1409700" y="1094128"/>
                  <a:pt x="1094128" y="1409700"/>
                  <a:pt x="704850" y="1409700"/>
                </a:cubicBezTo>
                <a:cubicBezTo>
                  <a:pt x="315572" y="1409700"/>
                  <a:pt x="0" y="1094128"/>
                  <a:pt x="0" y="704850"/>
                </a:cubicBezTo>
                <a:cubicBezTo>
                  <a:pt x="0" y="315572"/>
                  <a:pt x="315572" y="0"/>
                  <a:pt x="704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E8E71A2-A3D3-4D6A-B715-A65005E5B1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98601" y="4180682"/>
            <a:ext cx="1409700" cy="1409700"/>
          </a:xfrm>
          <a:custGeom>
            <a:avLst/>
            <a:gdLst>
              <a:gd name="connsiteX0" fmla="*/ 704850 w 1409700"/>
              <a:gd name="connsiteY0" fmla="*/ 0 h 1409700"/>
              <a:gd name="connsiteX1" fmla="*/ 1409700 w 1409700"/>
              <a:gd name="connsiteY1" fmla="*/ 704850 h 1409700"/>
              <a:gd name="connsiteX2" fmla="*/ 704850 w 1409700"/>
              <a:gd name="connsiteY2" fmla="*/ 1409700 h 1409700"/>
              <a:gd name="connsiteX3" fmla="*/ 0 w 1409700"/>
              <a:gd name="connsiteY3" fmla="*/ 704850 h 1409700"/>
              <a:gd name="connsiteX4" fmla="*/ 704850 w 1409700"/>
              <a:gd name="connsiteY4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1409700">
                <a:moveTo>
                  <a:pt x="704850" y="0"/>
                </a:moveTo>
                <a:cubicBezTo>
                  <a:pt x="1094128" y="0"/>
                  <a:pt x="1409700" y="315572"/>
                  <a:pt x="1409700" y="704850"/>
                </a:cubicBezTo>
                <a:cubicBezTo>
                  <a:pt x="1409700" y="1094128"/>
                  <a:pt x="1094128" y="1409700"/>
                  <a:pt x="704850" y="1409700"/>
                </a:cubicBezTo>
                <a:cubicBezTo>
                  <a:pt x="315572" y="1409700"/>
                  <a:pt x="0" y="1094128"/>
                  <a:pt x="0" y="704850"/>
                </a:cubicBezTo>
                <a:cubicBezTo>
                  <a:pt x="0" y="315572"/>
                  <a:pt x="315572" y="0"/>
                  <a:pt x="704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124585B-026A-4033-A82F-A5CC31E3ED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75401" y="2313782"/>
            <a:ext cx="1409700" cy="1409700"/>
          </a:xfrm>
          <a:custGeom>
            <a:avLst/>
            <a:gdLst>
              <a:gd name="connsiteX0" fmla="*/ 704850 w 1409700"/>
              <a:gd name="connsiteY0" fmla="*/ 0 h 1409700"/>
              <a:gd name="connsiteX1" fmla="*/ 1409700 w 1409700"/>
              <a:gd name="connsiteY1" fmla="*/ 704850 h 1409700"/>
              <a:gd name="connsiteX2" fmla="*/ 704850 w 1409700"/>
              <a:gd name="connsiteY2" fmla="*/ 1409700 h 1409700"/>
              <a:gd name="connsiteX3" fmla="*/ 0 w 1409700"/>
              <a:gd name="connsiteY3" fmla="*/ 704850 h 1409700"/>
              <a:gd name="connsiteX4" fmla="*/ 704850 w 1409700"/>
              <a:gd name="connsiteY4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1409700">
                <a:moveTo>
                  <a:pt x="704850" y="0"/>
                </a:moveTo>
                <a:cubicBezTo>
                  <a:pt x="1094128" y="0"/>
                  <a:pt x="1409700" y="315572"/>
                  <a:pt x="1409700" y="704850"/>
                </a:cubicBezTo>
                <a:cubicBezTo>
                  <a:pt x="1409700" y="1094128"/>
                  <a:pt x="1094128" y="1409700"/>
                  <a:pt x="704850" y="1409700"/>
                </a:cubicBezTo>
                <a:cubicBezTo>
                  <a:pt x="315572" y="1409700"/>
                  <a:pt x="0" y="1094128"/>
                  <a:pt x="0" y="704850"/>
                </a:cubicBezTo>
                <a:cubicBezTo>
                  <a:pt x="0" y="315572"/>
                  <a:pt x="315572" y="0"/>
                  <a:pt x="704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97413784-927C-45C9-9888-B127570A8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5401" y="4180682"/>
            <a:ext cx="1409700" cy="1409700"/>
          </a:xfrm>
          <a:custGeom>
            <a:avLst/>
            <a:gdLst>
              <a:gd name="connsiteX0" fmla="*/ 704850 w 1409700"/>
              <a:gd name="connsiteY0" fmla="*/ 0 h 1409700"/>
              <a:gd name="connsiteX1" fmla="*/ 1409700 w 1409700"/>
              <a:gd name="connsiteY1" fmla="*/ 704850 h 1409700"/>
              <a:gd name="connsiteX2" fmla="*/ 704850 w 1409700"/>
              <a:gd name="connsiteY2" fmla="*/ 1409700 h 1409700"/>
              <a:gd name="connsiteX3" fmla="*/ 0 w 1409700"/>
              <a:gd name="connsiteY3" fmla="*/ 704850 h 1409700"/>
              <a:gd name="connsiteX4" fmla="*/ 704850 w 1409700"/>
              <a:gd name="connsiteY4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1409700">
                <a:moveTo>
                  <a:pt x="704850" y="0"/>
                </a:moveTo>
                <a:cubicBezTo>
                  <a:pt x="1094128" y="0"/>
                  <a:pt x="1409700" y="315572"/>
                  <a:pt x="1409700" y="704850"/>
                </a:cubicBezTo>
                <a:cubicBezTo>
                  <a:pt x="1409700" y="1094128"/>
                  <a:pt x="1094128" y="1409700"/>
                  <a:pt x="704850" y="1409700"/>
                </a:cubicBezTo>
                <a:cubicBezTo>
                  <a:pt x="315572" y="1409700"/>
                  <a:pt x="0" y="1094128"/>
                  <a:pt x="0" y="704850"/>
                </a:cubicBezTo>
                <a:cubicBezTo>
                  <a:pt x="0" y="315572"/>
                  <a:pt x="315572" y="0"/>
                  <a:pt x="704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080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01C9FB74-F2B6-4272-AF5E-B27221B670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1951039"/>
            <a:ext cx="4903572" cy="1884311"/>
          </a:xfrm>
          <a:custGeom>
            <a:avLst/>
            <a:gdLst>
              <a:gd name="connsiteX0" fmla="*/ 0 w 4903572"/>
              <a:gd name="connsiteY0" fmla="*/ 0 h 1884311"/>
              <a:gd name="connsiteX1" fmla="*/ 4903572 w 4903572"/>
              <a:gd name="connsiteY1" fmla="*/ 0 h 1884311"/>
              <a:gd name="connsiteX2" fmla="*/ 4903572 w 4903572"/>
              <a:gd name="connsiteY2" fmla="*/ 1884311 h 1884311"/>
              <a:gd name="connsiteX3" fmla="*/ 0 w 4903572"/>
              <a:gd name="connsiteY3" fmla="*/ 1884311 h 188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572" h="1884311">
                <a:moveTo>
                  <a:pt x="0" y="0"/>
                </a:moveTo>
                <a:lnTo>
                  <a:pt x="4903572" y="0"/>
                </a:lnTo>
                <a:lnTo>
                  <a:pt x="4903572" y="1884311"/>
                </a:lnTo>
                <a:lnTo>
                  <a:pt x="0" y="18843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B2EBEF0D-8DF8-4482-A744-713C369F7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9253" y="1951039"/>
            <a:ext cx="4903572" cy="1884311"/>
          </a:xfrm>
          <a:custGeom>
            <a:avLst/>
            <a:gdLst>
              <a:gd name="connsiteX0" fmla="*/ 0 w 4903572"/>
              <a:gd name="connsiteY0" fmla="*/ 0 h 1884311"/>
              <a:gd name="connsiteX1" fmla="*/ 4903572 w 4903572"/>
              <a:gd name="connsiteY1" fmla="*/ 0 h 1884311"/>
              <a:gd name="connsiteX2" fmla="*/ 4903572 w 4903572"/>
              <a:gd name="connsiteY2" fmla="*/ 1884311 h 1884311"/>
              <a:gd name="connsiteX3" fmla="*/ 0 w 4903572"/>
              <a:gd name="connsiteY3" fmla="*/ 1884311 h 188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572" h="1884311">
                <a:moveTo>
                  <a:pt x="0" y="0"/>
                </a:moveTo>
                <a:lnTo>
                  <a:pt x="4903572" y="0"/>
                </a:lnTo>
                <a:lnTo>
                  <a:pt x="4903572" y="1884311"/>
                </a:lnTo>
                <a:lnTo>
                  <a:pt x="0" y="18843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7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6D21F59C-5AF9-4277-BAE7-9C369395EF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190" y="2301558"/>
            <a:ext cx="3509010" cy="3509010"/>
          </a:xfrm>
          <a:custGeom>
            <a:avLst/>
            <a:gdLst>
              <a:gd name="connsiteX0" fmla="*/ 1754505 w 3509010"/>
              <a:gd name="connsiteY0" fmla="*/ 0 h 3509010"/>
              <a:gd name="connsiteX1" fmla="*/ 3509010 w 3509010"/>
              <a:gd name="connsiteY1" fmla="*/ 1754505 h 3509010"/>
              <a:gd name="connsiteX2" fmla="*/ 1754505 w 3509010"/>
              <a:gd name="connsiteY2" fmla="*/ 3509010 h 3509010"/>
              <a:gd name="connsiteX3" fmla="*/ 0 w 3509010"/>
              <a:gd name="connsiteY3" fmla="*/ 1754505 h 3509010"/>
              <a:gd name="connsiteX4" fmla="*/ 1754505 w 3509010"/>
              <a:gd name="connsiteY4" fmla="*/ 0 h 35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010" h="3509010">
                <a:moveTo>
                  <a:pt x="1754505" y="0"/>
                </a:moveTo>
                <a:cubicBezTo>
                  <a:pt x="2723491" y="0"/>
                  <a:pt x="3509010" y="785519"/>
                  <a:pt x="3509010" y="1754505"/>
                </a:cubicBezTo>
                <a:cubicBezTo>
                  <a:pt x="3509010" y="2723491"/>
                  <a:pt x="2723491" y="3509010"/>
                  <a:pt x="1754505" y="3509010"/>
                </a:cubicBezTo>
                <a:cubicBezTo>
                  <a:pt x="785519" y="3509010"/>
                  <a:pt x="0" y="2723491"/>
                  <a:pt x="0" y="1754505"/>
                </a:cubicBezTo>
                <a:cubicBezTo>
                  <a:pt x="0" y="785519"/>
                  <a:pt x="785519" y="0"/>
                  <a:pt x="17545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186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342B0083-FF44-4657-8232-470F8ED8D5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19973" y="0"/>
            <a:ext cx="4772028" cy="6858000"/>
          </a:xfrm>
          <a:custGeom>
            <a:avLst/>
            <a:gdLst>
              <a:gd name="connsiteX0" fmla="*/ 2112013 w 4772028"/>
              <a:gd name="connsiteY0" fmla="*/ 0 h 6858000"/>
              <a:gd name="connsiteX1" fmla="*/ 4772028 w 4772028"/>
              <a:gd name="connsiteY1" fmla="*/ 0 h 6858000"/>
              <a:gd name="connsiteX2" fmla="*/ 4772028 w 4772028"/>
              <a:gd name="connsiteY2" fmla="*/ 6858000 h 6858000"/>
              <a:gd name="connsiteX3" fmla="*/ 2095234 w 4772028"/>
              <a:gd name="connsiteY3" fmla="*/ 6858000 h 6858000"/>
              <a:gd name="connsiteX4" fmla="*/ 0 w 4772028"/>
              <a:gd name="connsiteY4" fmla="*/ 3442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028" h="6858000">
                <a:moveTo>
                  <a:pt x="2112013" y="0"/>
                </a:moveTo>
                <a:lnTo>
                  <a:pt x="4772028" y="0"/>
                </a:lnTo>
                <a:lnTo>
                  <a:pt x="4772028" y="6858000"/>
                </a:lnTo>
                <a:lnTo>
                  <a:pt x="2095234" y="6858000"/>
                </a:lnTo>
                <a:lnTo>
                  <a:pt x="0" y="3442676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241300" dist="762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033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D6554F6D-90BB-496E-B6CB-6490125452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8225" y="1852326"/>
            <a:ext cx="4989968" cy="1869483"/>
          </a:xfrm>
          <a:custGeom>
            <a:avLst/>
            <a:gdLst>
              <a:gd name="connsiteX0" fmla="*/ 0 w 4989968"/>
              <a:gd name="connsiteY0" fmla="*/ 0 h 1869483"/>
              <a:gd name="connsiteX1" fmla="*/ 4989968 w 4989968"/>
              <a:gd name="connsiteY1" fmla="*/ 0 h 1869483"/>
              <a:gd name="connsiteX2" fmla="*/ 4989968 w 4989968"/>
              <a:gd name="connsiteY2" fmla="*/ 1869483 h 1869483"/>
              <a:gd name="connsiteX3" fmla="*/ 0 w 4989968"/>
              <a:gd name="connsiteY3" fmla="*/ 1869483 h 186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968" h="1869483">
                <a:moveTo>
                  <a:pt x="0" y="0"/>
                </a:moveTo>
                <a:lnTo>
                  <a:pt x="4989968" y="0"/>
                </a:lnTo>
                <a:lnTo>
                  <a:pt x="4989968" y="1869483"/>
                </a:lnTo>
                <a:lnTo>
                  <a:pt x="0" y="1869483"/>
                </a:ln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41300" dist="762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641D307F-A324-4B3E-AAA9-68458FD18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1906" y="1852326"/>
            <a:ext cx="4989968" cy="1869483"/>
          </a:xfrm>
          <a:custGeom>
            <a:avLst/>
            <a:gdLst>
              <a:gd name="connsiteX0" fmla="*/ 0 w 4989968"/>
              <a:gd name="connsiteY0" fmla="*/ 0 h 1869483"/>
              <a:gd name="connsiteX1" fmla="*/ 4989968 w 4989968"/>
              <a:gd name="connsiteY1" fmla="*/ 0 h 1869483"/>
              <a:gd name="connsiteX2" fmla="*/ 4989968 w 4989968"/>
              <a:gd name="connsiteY2" fmla="*/ 1869483 h 1869483"/>
              <a:gd name="connsiteX3" fmla="*/ 0 w 4989968"/>
              <a:gd name="connsiteY3" fmla="*/ 1869483 h 186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968" h="1869483">
                <a:moveTo>
                  <a:pt x="0" y="0"/>
                </a:moveTo>
                <a:lnTo>
                  <a:pt x="4989968" y="0"/>
                </a:lnTo>
                <a:lnTo>
                  <a:pt x="4989968" y="1869483"/>
                </a:lnTo>
                <a:lnTo>
                  <a:pt x="0" y="1869483"/>
                </a:ln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41300" dist="762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002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C5B3C3E4-5AE3-47BA-BE0A-823761343D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2027238"/>
            <a:ext cx="4964006" cy="1906118"/>
          </a:xfrm>
          <a:custGeom>
            <a:avLst/>
            <a:gdLst>
              <a:gd name="connsiteX0" fmla="*/ 0 w 4964006"/>
              <a:gd name="connsiteY0" fmla="*/ 0 h 1906118"/>
              <a:gd name="connsiteX1" fmla="*/ 4964006 w 4964006"/>
              <a:gd name="connsiteY1" fmla="*/ 0 h 1906118"/>
              <a:gd name="connsiteX2" fmla="*/ 4964006 w 4964006"/>
              <a:gd name="connsiteY2" fmla="*/ 1906118 h 1906118"/>
              <a:gd name="connsiteX3" fmla="*/ 0 w 4964006"/>
              <a:gd name="connsiteY3" fmla="*/ 1906118 h 19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006" h="1906118">
                <a:moveTo>
                  <a:pt x="0" y="0"/>
                </a:moveTo>
                <a:lnTo>
                  <a:pt x="4964006" y="0"/>
                </a:lnTo>
                <a:lnTo>
                  <a:pt x="4964006" y="1906118"/>
                </a:lnTo>
                <a:lnTo>
                  <a:pt x="0" y="190611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  <a:effectLst>
            <a:outerShdw blurRad="241300" sx="101000" sy="101000" algn="ctr" rotWithShape="0">
              <a:schemeClr val="tx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587802C3-61E3-4F09-9AB7-BAD69B29FF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9175" y="4108920"/>
            <a:ext cx="4964006" cy="1906118"/>
          </a:xfrm>
          <a:custGeom>
            <a:avLst/>
            <a:gdLst>
              <a:gd name="connsiteX0" fmla="*/ 0 w 4964006"/>
              <a:gd name="connsiteY0" fmla="*/ 0 h 1906118"/>
              <a:gd name="connsiteX1" fmla="*/ 4964006 w 4964006"/>
              <a:gd name="connsiteY1" fmla="*/ 0 h 1906118"/>
              <a:gd name="connsiteX2" fmla="*/ 4964006 w 4964006"/>
              <a:gd name="connsiteY2" fmla="*/ 1906118 h 1906118"/>
              <a:gd name="connsiteX3" fmla="*/ 0 w 4964006"/>
              <a:gd name="connsiteY3" fmla="*/ 1906118 h 19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006" h="1906118">
                <a:moveTo>
                  <a:pt x="0" y="0"/>
                </a:moveTo>
                <a:lnTo>
                  <a:pt x="4964006" y="0"/>
                </a:lnTo>
                <a:lnTo>
                  <a:pt x="4964006" y="1906118"/>
                </a:lnTo>
                <a:lnTo>
                  <a:pt x="0" y="190611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  <a:effectLst>
            <a:outerShdw blurRad="241300" sx="101000" sy="101000" algn="ctr" rotWithShape="0">
              <a:schemeClr val="tx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B561A64E-EF1E-463C-93E8-D0E728F5CC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8818" y="2027238"/>
            <a:ext cx="4964006" cy="1906118"/>
          </a:xfrm>
          <a:custGeom>
            <a:avLst/>
            <a:gdLst>
              <a:gd name="connsiteX0" fmla="*/ 0 w 4964006"/>
              <a:gd name="connsiteY0" fmla="*/ 0 h 1906118"/>
              <a:gd name="connsiteX1" fmla="*/ 4964006 w 4964006"/>
              <a:gd name="connsiteY1" fmla="*/ 0 h 1906118"/>
              <a:gd name="connsiteX2" fmla="*/ 4964006 w 4964006"/>
              <a:gd name="connsiteY2" fmla="*/ 1906118 h 1906118"/>
              <a:gd name="connsiteX3" fmla="*/ 0 w 4964006"/>
              <a:gd name="connsiteY3" fmla="*/ 1906118 h 19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006" h="1906118">
                <a:moveTo>
                  <a:pt x="0" y="0"/>
                </a:moveTo>
                <a:lnTo>
                  <a:pt x="4964006" y="0"/>
                </a:lnTo>
                <a:lnTo>
                  <a:pt x="4964006" y="1906118"/>
                </a:lnTo>
                <a:lnTo>
                  <a:pt x="0" y="190611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  <a:effectLst>
            <a:outerShdw blurRad="241300" sx="101000" sy="101000" algn="ctr" rotWithShape="0">
              <a:schemeClr val="tx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999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8AC5921E-50CE-43E7-9484-8C8B822148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2059" y="2353956"/>
            <a:ext cx="1749154" cy="1744440"/>
          </a:xfrm>
          <a:custGeom>
            <a:avLst/>
            <a:gdLst>
              <a:gd name="connsiteX0" fmla="*/ 874577 w 1749154"/>
              <a:gd name="connsiteY0" fmla="*/ 0 h 1744440"/>
              <a:gd name="connsiteX1" fmla="*/ 1749154 w 1749154"/>
              <a:gd name="connsiteY1" fmla="*/ 872220 h 1744440"/>
              <a:gd name="connsiteX2" fmla="*/ 874577 w 1749154"/>
              <a:gd name="connsiteY2" fmla="*/ 1744440 h 1744440"/>
              <a:gd name="connsiteX3" fmla="*/ 0 w 1749154"/>
              <a:gd name="connsiteY3" fmla="*/ 872220 h 1744440"/>
              <a:gd name="connsiteX4" fmla="*/ 874577 w 1749154"/>
              <a:gd name="connsiteY4" fmla="*/ 0 h 174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54" h="1744440">
                <a:moveTo>
                  <a:pt x="874577" y="0"/>
                </a:moveTo>
                <a:cubicBezTo>
                  <a:pt x="1357593" y="0"/>
                  <a:pt x="1749154" y="390506"/>
                  <a:pt x="1749154" y="872220"/>
                </a:cubicBezTo>
                <a:cubicBezTo>
                  <a:pt x="1749154" y="1353934"/>
                  <a:pt x="1357593" y="1744440"/>
                  <a:pt x="874577" y="1744440"/>
                </a:cubicBezTo>
                <a:cubicBezTo>
                  <a:pt x="391561" y="1744440"/>
                  <a:pt x="0" y="1353934"/>
                  <a:pt x="0" y="872220"/>
                </a:cubicBezTo>
                <a:cubicBezTo>
                  <a:pt x="0" y="390506"/>
                  <a:pt x="391561" y="0"/>
                  <a:pt x="874577" y="0"/>
                </a:cubicBezTo>
                <a:close/>
              </a:path>
            </a:pathLst>
          </a:custGeom>
          <a:noFill/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  <a:effectLst>
            <a:outerShdw blurRad="241300" sx="101000" sy="101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FBEA533D-9C47-40AB-B54B-4389CDEB38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8303" y="2353956"/>
            <a:ext cx="1749154" cy="1744440"/>
          </a:xfrm>
          <a:custGeom>
            <a:avLst/>
            <a:gdLst>
              <a:gd name="connsiteX0" fmla="*/ 874577 w 1749154"/>
              <a:gd name="connsiteY0" fmla="*/ 0 h 1744440"/>
              <a:gd name="connsiteX1" fmla="*/ 1749154 w 1749154"/>
              <a:gd name="connsiteY1" fmla="*/ 872220 h 1744440"/>
              <a:gd name="connsiteX2" fmla="*/ 874577 w 1749154"/>
              <a:gd name="connsiteY2" fmla="*/ 1744440 h 1744440"/>
              <a:gd name="connsiteX3" fmla="*/ 0 w 1749154"/>
              <a:gd name="connsiteY3" fmla="*/ 872220 h 1744440"/>
              <a:gd name="connsiteX4" fmla="*/ 874577 w 1749154"/>
              <a:gd name="connsiteY4" fmla="*/ 0 h 174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54" h="1744440">
                <a:moveTo>
                  <a:pt x="874577" y="0"/>
                </a:moveTo>
                <a:cubicBezTo>
                  <a:pt x="1357593" y="0"/>
                  <a:pt x="1749154" y="390506"/>
                  <a:pt x="1749154" y="872220"/>
                </a:cubicBezTo>
                <a:cubicBezTo>
                  <a:pt x="1749154" y="1353934"/>
                  <a:pt x="1357593" y="1744440"/>
                  <a:pt x="874577" y="1744440"/>
                </a:cubicBezTo>
                <a:cubicBezTo>
                  <a:pt x="391561" y="1744440"/>
                  <a:pt x="0" y="1353934"/>
                  <a:pt x="0" y="872220"/>
                </a:cubicBezTo>
                <a:cubicBezTo>
                  <a:pt x="0" y="390506"/>
                  <a:pt x="391561" y="0"/>
                  <a:pt x="874577" y="0"/>
                </a:cubicBezTo>
                <a:close/>
              </a:path>
            </a:pathLst>
          </a:custGeom>
          <a:noFill/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  <a:effectLst>
            <a:outerShdw blurRad="241300" sx="101000" sy="101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 dirty="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13704B69-F8C6-4E38-A020-64ADA9EBB7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4547" y="2353956"/>
            <a:ext cx="1749154" cy="1744440"/>
          </a:xfrm>
          <a:custGeom>
            <a:avLst/>
            <a:gdLst>
              <a:gd name="connsiteX0" fmla="*/ 874577 w 1749154"/>
              <a:gd name="connsiteY0" fmla="*/ 0 h 1744440"/>
              <a:gd name="connsiteX1" fmla="*/ 1749154 w 1749154"/>
              <a:gd name="connsiteY1" fmla="*/ 872220 h 1744440"/>
              <a:gd name="connsiteX2" fmla="*/ 874577 w 1749154"/>
              <a:gd name="connsiteY2" fmla="*/ 1744440 h 1744440"/>
              <a:gd name="connsiteX3" fmla="*/ 0 w 1749154"/>
              <a:gd name="connsiteY3" fmla="*/ 872220 h 1744440"/>
              <a:gd name="connsiteX4" fmla="*/ 874577 w 1749154"/>
              <a:gd name="connsiteY4" fmla="*/ 0 h 174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54" h="1744440">
                <a:moveTo>
                  <a:pt x="874577" y="0"/>
                </a:moveTo>
                <a:cubicBezTo>
                  <a:pt x="1357593" y="0"/>
                  <a:pt x="1749154" y="390506"/>
                  <a:pt x="1749154" y="872220"/>
                </a:cubicBezTo>
                <a:cubicBezTo>
                  <a:pt x="1749154" y="1353934"/>
                  <a:pt x="1357593" y="1744440"/>
                  <a:pt x="874577" y="1744440"/>
                </a:cubicBezTo>
                <a:cubicBezTo>
                  <a:pt x="391561" y="1744440"/>
                  <a:pt x="0" y="1353934"/>
                  <a:pt x="0" y="872220"/>
                </a:cubicBezTo>
                <a:cubicBezTo>
                  <a:pt x="0" y="390506"/>
                  <a:pt x="391561" y="0"/>
                  <a:pt x="874577" y="0"/>
                </a:cubicBezTo>
                <a:close/>
              </a:path>
            </a:pathLst>
          </a:custGeom>
          <a:noFill/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  <a:effectLst>
            <a:outerShdw blurRad="241300" sx="101000" sy="101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50BBCB83-0F49-45DA-AEBD-AAB905481F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0790" y="2353956"/>
            <a:ext cx="1749154" cy="1744440"/>
          </a:xfrm>
          <a:custGeom>
            <a:avLst/>
            <a:gdLst>
              <a:gd name="connsiteX0" fmla="*/ 874577 w 1749154"/>
              <a:gd name="connsiteY0" fmla="*/ 0 h 1744440"/>
              <a:gd name="connsiteX1" fmla="*/ 1749154 w 1749154"/>
              <a:gd name="connsiteY1" fmla="*/ 872220 h 1744440"/>
              <a:gd name="connsiteX2" fmla="*/ 874577 w 1749154"/>
              <a:gd name="connsiteY2" fmla="*/ 1744440 h 1744440"/>
              <a:gd name="connsiteX3" fmla="*/ 0 w 1749154"/>
              <a:gd name="connsiteY3" fmla="*/ 872220 h 1744440"/>
              <a:gd name="connsiteX4" fmla="*/ 874577 w 1749154"/>
              <a:gd name="connsiteY4" fmla="*/ 0 h 174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54" h="1744440">
                <a:moveTo>
                  <a:pt x="874577" y="0"/>
                </a:moveTo>
                <a:cubicBezTo>
                  <a:pt x="1357593" y="0"/>
                  <a:pt x="1749154" y="390506"/>
                  <a:pt x="1749154" y="872220"/>
                </a:cubicBezTo>
                <a:cubicBezTo>
                  <a:pt x="1749154" y="1353934"/>
                  <a:pt x="1357593" y="1744440"/>
                  <a:pt x="874577" y="1744440"/>
                </a:cubicBezTo>
                <a:cubicBezTo>
                  <a:pt x="391561" y="1744440"/>
                  <a:pt x="0" y="1353934"/>
                  <a:pt x="0" y="872220"/>
                </a:cubicBezTo>
                <a:cubicBezTo>
                  <a:pt x="0" y="390506"/>
                  <a:pt x="391561" y="0"/>
                  <a:pt x="874577" y="0"/>
                </a:cubicBezTo>
                <a:close/>
              </a:path>
            </a:pathLst>
          </a:custGeom>
          <a:noFill/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  <a:effectLst>
            <a:outerShdw blurRad="241300" sx="101000" sy="101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153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41565-435F-2326-F4FE-EB3A9533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5697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3ECE48-85A7-6F13-2E87-314B4A51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036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98D0C-7474-1C16-1935-6F4BAB8A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2820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2DAF4-E0A2-1A20-DC72-29AC8249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5206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6EE9E-E15B-ABB6-D3A7-347F97B0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670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82489C-FAB1-AB86-4BC3-625ECD88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7183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19889-2946-8E35-74AA-4DB68123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6456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36D89-1126-6293-0F28-2DD3D193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010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BD0F91-A95E-95D0-DF13-05E5AF2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2591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A98A14-7FCC-489A-A54E-62DC2213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6507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66F06-4601-EF2C-10B8-A0AA6A44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5215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4A29DD-8DAF-6FF5-FC36-BB929919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1836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924DEC-C511-5C2A-33EC-50728C0B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3785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5EF6CF-33DD-B608-7FE1-86CC4B7B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DA4FC-8085-8EBD-5F0D-828B065B51C8}"/>
              </a:ext>
            </a:extLst>
          </p:cNvPr>
          <p:cNvSpPr txBox="1"/>
          <p:nvPr userDrawn="1"/>
        </p:nvSpPr>
        <p:spPr>
          <a:xfrm>
            <a:off x="1907705" y="506868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8530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C587A-CC80-7A7A-87E1-BA61D270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335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361011" y="1753996"/>
            <a:ext cx="3733708" cy="3731274"/>
          </a:xfrm>
          <a:custGeom>
            <a:avLst/>
            <a:gdLst>
              <a:gd name="connsiteX0" fmla="*/ 1866854 w 3733708"/>
              <a:gd name="connsiteY0" fmla="*/ 0 h 3731274"/>
              <a:gd name="connsiteX1" fmla="*/ 3733708 w 3733708"/>
              <a:gd name="connsiteY1" fmla="*/ 1865637 h 3731274"/>
              <a:gd name="connsiteX2" fmla="*/ 1866854 w 3733708"/>
              <a:gd name="connsiteY2" fmla="*/ 3731274 h 3731274"/>
              <a:gd name="connsiteX3" fmla="*/ 0 w 3733708"/>
              <a:gd name="connsiteY3" fmla="*/ 1865637 h 3731274"/>
              <a:gd name="connsiteX4" fmla="*/ 1866854 w 3733708"/>
              <a:gd name="connsiteY4" fmla="*/ 0 h 373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708" h="3731274">
                <a:moveTo>
                  <a:pt x="1866854" y="0"/>
                </a:moveTo>
                <a:cubicBezTo>
                  <a:pt x="2897889" y="0"/>
                  <a:pt x="3733708" y="835274"/>
                  <a:pt x="3733708" y="1865637"/>
                </a:cubicBezTo>
                <a:cubicBezTo>
                  <a:pt x="3733708" y="2896000"/>
                  <a:pt x="2897889" y="3731274"/>
                  <a:pt x="1866854" y="3731274"/>
                </a:cubicBezTo>
                <a:cubicBezTo>
                  <a:pt x="835819" y="3731274"/>
                  <a:pt x="0" y="2896000"/>
                  <a:pt x="0" y="1865637"/>
                </a:cubicBezTo>
                <a:cubicBezTo>
                  <a:pt x="0" y="835274"/>
                  <a:pt x="835819" y="0"/>
                  <a:pt x="18668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C74C5-49C3-4B91-9805-E5C47E5A7A9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7262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0A6889-E9C2-2D28-4141-9B1A82FA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4846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1B9E29-DD29-788E-8C86-D3F7275B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1223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57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71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0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69080" y="1781724"/>
            <a:ext cx="2143551" cy="2145757"/>
          </a:xfrm>
          <a:custGeom>
            <a:avLst/>
            <a:gdLst>
              <a:gd name="connsiteX0" fmla="*/ 0 w 2143551"/>
              <a:gd name="connsiteY0" fmla="*/ 0 h 2145757"/>
              <a:gd name="connsiteX1" fmla="*/ 2143551 w 2143551"/>
              <a:gd name="connsiteY1" fmla="*/ 0 h 2145757"/>
              <a:gd name="connsiteX2" fmla="*/ 2143551 w 2143551"/>
              <a:gd name="connsiteY2" fmla="*/ 2145757 h 2145757"/>
              <a:gd name="connsiteX3" fmla="*/ 0 w 2143551"/>
              <a:gd name="connsiteY3" fmla="*/ 2145757 h 214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551" h="2145757">
                <a:moveTo>
                  <a:pt x="0" y="0"/>
                </a:moveTo>
                <a:lnTo>
                  <a:pt x="2143551" y="0"/>
                </a:lnTo>
                <a:lnTo>
                  <a:pt x="2143551" y="2145757"/>
                </a:lnTo>
                <a:lnTo>
                  <a:pt x="0" y="21457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2899254" y="3915325"/>
            <a:ext cx="2145187" cy="2135033"/>
          </a:xfrm>
          <a:custGeom>
            <a:avLst/>
            <a:gdLst>
              <a:gd name="connsiteX0" fmla="*/ 0 w 2145187"/>
              <a:gd name="connsiteY0" fmla="*/ 0 h 2135033"/>
              <a:gd name="connsiteX1" fmla="*/ 2145187 w 2145187"/>
              <a:gd name="connsiteY1" fmla="*/ 0 h 2135033"/>
              <a:gd name="connsiteX2" fmla="*/ 2145187 w 2145187"/>
              <a:gd name="connsiteY2" fmla="*/ 2135033 h 2135033"/>
              <a:gd name="connsiteX3" fmla="*/ 0 w 2145187"/>
              <a:gd name="connsiteY3" fmla="*/ 2135033 h 213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187" h="2135033">
                <a:moveTo>
                  <a:pt x="0" y="0"/>
                </a:moveTo>
                <a:lnTo>
                  <a:pt x="2145187" y="0"/>
                </a:lnTo>
                <a:lnTo>
                  <a:pt x="2145187" y="2135033"/>
                </a:lnTo>
                <a:lnTo>
                  <a:pt x="0" y="21350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034490" y="1781725"/>
            <a:ext cx="2133600" cy="2133600"/>
          </a:xfrm>
          <a:custGeom>
            <a:avLst/>
            <a:gdLst>
              <a:gd name="connsiteX0" fmla="*/ 0 w 2133600"/>
              <a:gd name="connsiteY0" fmla="*/ 0 h 2133600"/>
              <a:gd name="connsiteX1" fmla="*/ 213360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133600">
                <a:moveTo>
                  <a:pt x="0" y="0"/>
                </a:moveTo>
                <a:lnTo>
                  <a:pt x="2133600" y="0"/>
                </a:lnTo>
                <a:lnTo>
                  <a:pt x="2133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9300795" y="1781725"/>
            <a:ext cx="2123649" cy="2133600"/>
          </a:xfrm>
          <a:custGeom>
            <a:avLst/>
            <a:gdLst>
              <a:gd name="connsiteX0" fmla="*/ 0 w 2123649"/>
              <a:gd name="connsiteY0" fmla="*/ 0 h 2133600"/>
              <a:gd name="connsiteX1" fmla="*/ 2123649 w 2123649"/>
              <a:gd name="connsiteY1" fmla="*/ 0 h 2133600"/>
              <a:gd name="connsiteX2" fmla="*/ 2123649 w 2123649"/>
              <a:gd name="connsiteY2" fmla="*/ 2133600 h 2133600"/>
              <a:gd name="connsiteX3" fmla="*/ 0 w 2123649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649" h="2133600">
                <a:moveTo>
                  <a:pt x="0" y="0"/>
                </a:moveTo>
                <a:lnTo>
                  <a:pt x="2123649" y="0"/>
                </a:lnTo>
                <a:lnTo>
                  <a:pt x="2123649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11025188" y="490538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4FFDC9D-D022-4C4F-9F36-3FAD1C14D3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33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429262" y="3233341"/>
            <a:ext cx="1315248" cy="1315246"/>
          </a:xfrm>
          <a:custGeom>
            <a:avLst/>
            <a:gdLst>
              <a:gd name="connsiteX0" fmla="*/ 657624 w 1315248"/>
              <a:gd name="connsiteY0" fmla="*/ 0 h 1315246"/>
              <a:gd name="connsiteX1" fmla="*/ 1315248 w 1315248"/>
              <a:gd name="connsiteY1" fmla="*/ 657623 h 1315246"/>
              <a:gd name="connsiteX2" fmla="*/ 657624 w 1315248"/>
              <a:gd name="connsiteY2" fmla="*/ 1315246 h 1315246"/>
              <a:gd name="connsiteX3" fmla="*/ 0 w 1315248"/>
              <a:gd name="connsiteY3" fmla="*/ 657623 h 1315246"/>
              <a:gd name="connsiteX4" fmla="*/ 657624 w 1315248"/>
              <a:gd name="connsiteY4" fmla="*/ 0 h 131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248" h="1315246">
                <a:moveTo>
                  <a:pt x="657624" y="0"/>
                </a:moveTo>
                <a:cubicBezTo>
                  <a:pt x="1020820" y="0"/>
                  <a:pt x="1315248" y="294428"/>
                  <a:pt x="1315248" y="657623"/>
                </a:cubicBezTo>
                <a:cubicBezTo>
                  <a:pt x="1315248" y="1020818"/>
                  <a:pt x="1020820" y="1315246"/>
                  <a:pt x="657624" y="1315246"/>
                </a:cubicBezTo>
                <a:cubicBezTo>
                  <a:pt x="294428" y="1315246"/>
                  <a:pt x="0" y="1020818"/>
                  <a:pt x="0" y="657623"/>
                </a:cubicBezTo>
                <a:cubicBezTo>
                  <a:pt x="0" y="294428"/>
                  <a:pt x="294428" y="0"/>
                  <a:pt x="657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16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346200" y="2141058"/>
            <a:ext cx="1663700" cy="1376842"/>
          </a:xfrm>
          <a:custGeom>
            <a:avLst/>
            <a:gdLst>
              <a:gd name="connsiteX0" fmla="*/ 94782 w 1663700"/>
              <a:gd name="connsiteY0" fmla="*/ 0 h 1376842"/>
              <a:gd name="connsiteX1" fmla="*/ 1568918 w 1663700"/>
              <a:gd name="connsiteY1" fmla="*/ 0 h 1376842"/>
              <a:gd name="connsiteX2" fmla="*/ 1663700 w 1663700"/>
              <a:gd name="connsiteY2" fmla="*/ 94782 h 1376842"/>
              <a:gd name="connsiteX3" fmla="*/ 1663700 w 1663700"/>
              <a:gd name="connsiteY3" fmla="*/ 1282060 h 1376842"/>
              <a:gd name="connsiteX4" fmla="*/ 1568918 w 1663700"/>
              <a:gd name="connsiteY4" fmla="*/ 1376842 h 1376842"/>
              <a:gd name="connsiteX5" fmla="*/ 94782 w 1663700"/>
              <a:gd name="connsiteY5" fmla="*/ 1376842 h 1376842"/>
              <a:gd name="connsiteX6" fmla="*/ 0 w 1663700"/>
              <a:gd name="connsiteY6" fmla="*/ 1282060 h 1376842"/>
              <a:gd name="connsiteX7" fmla="*/ 0 w 1663700"/>
              <a:gd name="connsiteY7" fmla="*/ 94782 h 1376842"/>
              <a:gd name="connsiteX8" fmla="*/ 94782 w 1663700"/>
              <a:gd name="connsiteY8" fmla="*/ 0 h 13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376842">
                <a:moveTo>
                  <a:pt x="94782" y="0"/>
                </a:moveTo>
                <a:lnTo>
                  <a:pt x="1568918" y="0"/>
                </a:lnTo>
                <a:cubicBezTo>
                  <a:pt x="1621265" y="0"/>
                  <a:pt x="1663700" y="42435"/>
                  <a:pt x="1663700" y="94782"/>
                </a:cubicBezTo>
                <a:lnTo>
                  <a:pt x="1663700" y="1282060"/>
                </a:lnTo>
                <a:cubicBezTo>
                  <a:pt x="1663700" y="1334407"/>
                  <a:pt x="1621265" y="1376842"/>
                  <a:pt x="1568918" y="1376842"/>
                </a:cubicBezTo>
                <a:lnTo>
                  <a:pt x="94782" y="1376842"/>
                </a:lnTo>
                <a:cubicBezTo>
                  <a:pt x="42435" y="1376842"/>
                  <a:pt x="0" y="1334407"/>
                  <a:pt x="0" y="1282060"/>
                </a:cubicBezTo>
                <a:lnTo>
                  <a:pt x="0" y="94782"/>
                </a:lnTo>
                <a:cubicBezTo>
                  <a:pt x="0" y="42435"/>
                  <a:pt x="42435" y="0"/>
                  <a:pt x="94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346200" y="4109484"/>
            <a:ext cx="1663700" cy="1376842"/>
          </a:xfrm>
          <a:custGeom>
            <a:avLst/>
            <a:gdLst>
              <a:gd name="connsiteX0" fmla="*/ 94782 w 1663700"/>
              <a:gd name="connsiteY0" fmla="*/ 0 h 1376842"/>
              <a:gd name="connsiteX1" fmla="*/ 1568918 w 1663700"/>
              <a:gd name="connsiteY1" fmla="*/ 0 h 1376842"/>
              <a:gd name="connsiteX2" fmla="*/ 1663700 w 1663700"/>
              <a:gd name="connsiteY2" fmla="*/ 94782 h 1376842"/>
              <a:gd name="connsiteX3" fmla="*/ 1663700 w 1663700"/>
              <a:gd name="connsiteY3" fmla="*/ 1282060 h 1376842"/>
              <a:gd name="connsiteX4" fmla="*/ 1568918 w 1663700"/>
              <a:gd name="connsiteY4" fmla="*/ 1376842 h 1376842"/>
              <a:gd name="connsiteX5" fmla="*/ 94782 w 1663700"/>
              <a:gd name="connsiteY5" fmla="*/ 1376842 h 1376842"/>
              <a:gd name="connsiteX6" fmla="*/ 0 w 1663700"/>
              <a:gd name="connsiteY6" fmla="*/ 1282060 h 1376842"/>
              <a:gd name="connsiteX7" fmla="*/ 0 w 1663700"/>
              <a:gd name="connsiteY7" fmla="*/ 94782 h 1376842"/>
              <a:gd name="connsiteX8" fmla="*/ 94782 w 1663700"/>
              <a:gd name="connsiteY8" fmla="*/ 0 h 13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376842">
                <a:moveTo>
                  <a:pt x="94782" y="0"/>
                </a:moveTo>
                <a:lnTo>
                  <a:pt x="1568918" y="0"/>
                </a:lnTo>
                <a:cubicBezTo>
                  <a:pt x="1621265" y="0"/>
                  <a:pt x="1663700" y="42435"/>
                  <a:pt x="1663700" y="94782"/>
                </a:cubicBezTo>
                <a:lnTo>
                  <a:pt x="1663700" y="1282060"/>
                </a:lnTo>
                <a:cubicBezTo>
                  <a:pt x="1663700" y="1334407"/>
                  <a:pt x="1621265" y="1376842"/>
                  <a:pt x="1568918" y="1376842"/>
                </a:cubicBezTo>
                <a:lnTo>
                  <a:pt x="94782" y="1376842"/>
                </a:lnTo>
                <a:cubicBezTo>
                  <a:pt x="42435" y="1376842"/>
                  <a:pt x="0" y="1334407"/>
                  <a:pt x="0" y="1282060"/>
                </a:cubicBezTo>
                <a:lnTo>
                  <a:pt x="0" y="94782"/>
                </a:lnTo>
                <a:cubicBezTo>
                  <a:pt x="0" y="42435"/>
                  <a:pt x="42435" y="0"/>
                  <a:pt x="94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400800" y="2141058"/>
            <a:ext cx="1663700" cy="1376842"/>
          </a:xfrm>
          <a:custGeom>
            <a:avLst/>
            <a:gdLst>
              <a:gd name="connsiteX0" fmla="*/ 94782 w 1663700"/>
              <a:gd name="connsiteY0" fmla="*/ 0 h 1376842"/>
              <a:gd name="connsiteX1" fmla="*/ 1568918 w 1663700"/>
              <a:gd name="connsiteY1" fmla="*/ 0 h 1376842"/>
              <a:gd name="connsiteX2" fmla="*/ 1663700 w 1663700"/>
              <a:gd name="connsiteY2" fmla="*/ 94782 h 1376842"/>
              <a:gd name="connsiteX3" fmla="*/ 1663700 w 1663700"/>
              <a:gd name="connsiteY3" fmla="*/ 1282060 h 1376842"/>
              <a:gd name="connsiteX4" fmla="*/ 1568918 w 1663700"/>
              <a:gd name="connsiteY4" fmla="*/ 1376842 h 1376842"/>
              <a:gd name="connsiteX5" fmla="*/ 94782 w 1663700"/>
              <a:gd name="connsiteY5" fmla="*/ 1376842 h 1376842"/>
              <a:gd name="connsiteX6" fmla="*/ 0 w 1663700"/>
              <a:gd name="connsiteY6" fmla="*/ 1282060 h 1376842"/>
              <a:gd name="connsiteX7" fmla="*/ 0 w 1663700"/>
              <a:gd name="connsiteY7" fmla="*/ 94782 h 1376842"/>
              <a:gd name="connsiteX8" fmla="*/ 94782 w 1663700"/>
              <a:gd name="connsiteY8" fmla="*/ 0 h 13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376842">
                <a:moveTo>
                  <a:pt x="94782" y="0"/>
                </a:moveTo>
                <a:lnTo>
                  <a:pt x="1568918" y="0"/>
                </a:lnTo>
                <a:cubicBezTo>
                  <a:pt x="1621265" y="0"/>
                  <a:pt x="1663700" y="42435"/>
                  <a:pt x="1663700" y="94782"/>
                </a:cubicBezTo>
                <a:lnTo>
                  <a:pt x="1663700" y="1282060"/>
                </a:lnTo>
                <a:cubicBezTo>
                  <a:pt x="1663700" y="1334407"/>
                  <a:pt x="1621265" y="1376842"/>
                  <a:pt x="1568918" y="1376842"/>
                </a:cubicBezTo>
                <a:lnTo>
                  <a:pt x="94782" y="1376842"/>
                </a:lnTo>
                <a:cubicBezTo>
                  <a:pt x="42435" y="1376842"/>
                  <a:pt x="0" y="1334407"/>
                  <a:pt x="0" y="1282060"/>
                </a:cubicBezTo>
                <a:lnTo>
                  <a:pt x="0" y="94782"/>
                </a:lnTo>
                <a:cubicBezTo>
                  <a:pt x="0" y="42435"/>
                  <a:pt x="42435" y="0"/>
                  <a:pt x="94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400800" y="4109484"/>
            <a:ext cx="1663700" cy="1376842"/>
          </a:xfrm>
          <a:custGeom>
            <a:avLst/>
            <a:gdLst>
              <a:gd name="connsiteX0" fmla="*/ 94782 w 1663700"/>
              <a:gd name="connsiteY0" fmla="*/ 0 h 1376842"/>
              <a:gd name="connsiteX1" fmla="*/ 1568918 w 1663700"/>
              <a:gd name="connsiteY1" fmla="*/ 0 h 1376842"/>
              <a:gd name="connsiteX2" fmla="*/ 1663700 w 1663700"/>
              <a:gd name="connsiteY2" fmla="*/ 94782 h 1376842"/>
              <a:gd name="connsiteX3" fmla="*/ 1663700 w 1663700"/>
              <a:gd name="connsiteY3" fmla="*/ 1282060 h 1376842"/>
              <a:gd name="connsiteX4" fmla="*/ 1568918 w 1663700"/>
              <a:gd name="connsiteY4" fmla="*/ 1376842 h 1376842"/>
              <a:gd name="connsiteX5" fmla="*/ 94782 w 1663700"/>
              <a:gd name="connsiteY5" fmla="*/ 1376842 h 1376842"/>
              <a:gd name="connsiteX6" fmla="*/ 0 w 1663700"/>
              <a:gd name="connsiteY6" fmla="*/ 1282060 h 1376842"/>
              <a:gd name="connsiteX7" fmla="*/ 0 w 1663700"/>
              <a:gd name="connsiteY7" fmla="*/ 94782 h 1376842"/>
              <a:gd name="connsiteX8" fmla="*/ 94782 w 1663700"/>
              <a:gd name="connsiteY8" fmla="*/ 0 h 13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376842">
                <a:moveTo>
                  <a:pt x="94782" y="0"/>
                </a:moveTo>
                <a:lnTo>
                  <a:pt x="1568918" y="0"/>
                </a:lnTo>
                <a:cubicBezTo>
                  <a:pt x="1621265" y="0"/>
                  <a:pt x="1663700" y="42435"/>
                  <a:pt x="1663700" y="94782"/>
                </a:cubicBezTo>
                <a:lnTo>
                  <a:pt x="1663700" y="1282060"/>
                </a:lnTo>
                <a:cubicBezTo>
                  <a:pt x="1663700" y="1334407"/>
                  <a:pt x="1621265" y="1376842"/>
                  <a:pt x="1568918" y="1376842"/>
                </a:cubicBezTo>
                <a:lnTo>
                  <a:pt x="94782" y="1376842"/>
                </a:lnTo>
                <a:cubicBezTo>
                  <a:pt x="42435" y="1376842"/>
                  <a:pt x="0" y="1334407"/>
                  <a:pt x="0" y="1282060"/>
                </a:cubicBezTo>
                <a:lnTo>
                  <a:pt x="0" y="94782"/>
                </a:lnTo>
                <a:cubicBezTo>
                  <a:pt x="0" y="42435"/>
                  <a:pt x="42435" y="0"/>
                  <a:pt x="94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11025188" y="490538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4FFDC9D-D022-4C4F-9F36-3FAD1C14D3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667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11025188" y="490538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4FFDC9D-D022-4C4F-9F36-3FAD1C14D3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243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406316" y="1606550"/>
            <a:ext cx="3188144" cy="2066587"/>
          </a:xfrm>
          <a:custGeom>
            <a:avLst/>
            <a:gdLst>
              <a:gd name="connsiteX0" fmla="*/ 0 w 3867851"/>
              <a:gd name="connsiteY0" fmla="*/ 0 h 2507180"/>
              <a:gd name="connsiteX1" fmla="*/ 3867851 w 3867851"/>
              <a:gd name="connsiteY1" fmla="*/ 0 h 2507180"/>
              <a:gd name="connsiteX2" fmla="*/ 3867851 w 3867851"/>
              <a:gd name="connsiteY2" fmla="*/ 2507180 h 2507180"/>
              <a:gd name="connsiteX3" fmla="*/ 0 w 3867851"/>
              <a:gd name="connsiteY3" fmla="*/ 2507180 h 250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851" h="2507180">
                <a:moveTo>
                  <a:pt x="0" y="0"/>
                </a:moveTo>
                <a:lnTo>
                  <a:pt x="3867851" y="0"/>
                </a:lnTo>
                <a:lnTo>
                  <a:pt x="3867851" y="2507180"/>
                </a:lnTo>
                <a:lnTo>
                  <a:pt x="0" y="25071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406316" y="3968707"/>
            <a:ext cx="1445350" cy="2044418"/>
          </a:xfrm>
          <a:custGeom>
            <a:avLst/>
            <a:gdLst>
              <a:gd name="connsiteX0" fmla="*/ 0 w 1753496"/>
              <a:gd name="connsiteY0" fmla="*/ 0 h 2480285"/>
              <a:gd name="connsiteX1" fmla="*/ 1753496 w 1753496"/>
              <a:gd name="connsiteY1" fmla="*/ 0 h 2480285"/>
              <a:gd name="connsiteX2" fmla="*/ 1753496 w 1753496"/>
              <a:gd name="connsiteY2" fmla="*/ 2480285 h 2480285"/>
              <a:gd name="connsiteX3" fmla="*/ 0 w 1753496"/>
              <a:gd name="connsiteY3" fmla="*/ 2480285 h 248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496" h="2480285">
                <a:moveTo>
                  <a:pt x="0" y="0"/>
                </a:moveTo>
                <a:lnTo>
                  <a:pt x="1753496" y="0"/>
                </a:lnTo>
                <a:lnTo>
                  <a:pt x="1753496" y="2480285"/>
                </a:lnTo>
                <a:lnTo>
                  <a:pt x="0" y="2480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161430" y="3968707"/>
            <a:ext cx="1445350" cy="2044418"/>
          </a:xfrm>
          <a:custGeom>
            <a:avLst/>
            <a:gdLst>
              <a:gd name="connsiteX0" fmla="*/ 0 w 1753496"/>
              <a:gd name="connsiteY0" fmla="*/ 0 h 2480285"/>
              <a:gd name="connsiteX1" fmla="*/ 1753496 w 1753496"/>
              <a:gd name="connsiteY1" fmla="*/ 0 h 2480285"/>
              <a:gd name="connsiteX2" fmla="*/ 1753496 w 1753496"/>
              <a:gd name="connsiteY2" fmla="*/ 2480285 h 2480285"/>
              <a:gd name="connsiteX3" fmla="*/ 0 w 1753496"/>
              <a:gd name="connsiteY3" fmla="*/ 2480285 h 248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496" h="2480285">
                <a:moveTo>
                  <a:pt x="0" y="0"/>
                </a:moveTo>
                <a:lnTo>
                  <a:pt x="1753496" y="0"/>
                </a:lnTo>
                <a:lnTo>
                  <a:pt x="1753496" y="2480285"/>
                </a:lnTo>
                <a:lnTo>
                  <a:pt x="0" y="2480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04224" y="1606550"/>
            <a:ext cx="2080831" cy="4406576"/>
          </a:xfrm>
          <a:custGeom>
            <a:avLst/>
            <a:gdLst>
              <a:gd name="connsiteX0" fmla="*/ 0 w 2524461"/>
              <a:gd name="connsiteY0" fmla="*/ 0 h 5346052"/>
              <a:gd name="connsiteX1" fmla="*/ 2524461 w 2524461"/>
              <a:gd name="connsiteY1" fmla="*/ 0 h 5346052"/>
              <a:gd name="connsiteX2" fmla="*/ 2524461 w 2524461"/>
              <a:gd name="connsiteY2" fmla="*/ 5346052 h 5346052"/>
              <a:gd name="connsiteX3" fmla="*/ 0 w 2524461"/>
              <a:gd name="connsiteY3" fmla="*/ 5346052 h 534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61" h="5346052">
                <a:moveTo>
                  <a:pt x="0" y="0"/>
                </a:moveTo>
                <a:lnTo>
                  <a:pt x="2524461" y="0"/>
                </a:lnTo>
                <a:lnTo>
                  <a:pt x="2524461" y="5346052"/>
                </a:lnTo>
                <a:lnTo>
                  <a:pt x="0" y="53460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0" r:id="rId15"/>
    <p:sldLayoutId id="2147483671" r:id="rId16"/>
    <p:sldLayoutId id="2147483673" r:id="rId17"/>
    <p:sldLayoutId id="2147483674" r:id="rId18"/>
    <p:sldLayoutId id="2147483675" r:id="rId19"/>
    <p:sldLayoutId id="2147483676" r:id="rId20"/>
    <p:sldLayoutId id="2147483680" r:id="rId21"/>
    <p:sldLayoutId id="2147483682" r:id="rId22"/>
    <p:sldLayoutId id="2147483686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4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0FBE4B9-9649-4622-A685-6E940EB17E2E}"/>
              </a:ext>
            </a:extLst>
          </p:cNvPr>
          <p:cNvSpPr>
            <a:spLocks/>
          </p:cNvSpPr>
          <p:nvPr/>
        </p:nvSpPr>
        <p:spPr bwMode="auto">
          <a:xfrm>
            <a:off x="153987" y="4852988"/>
            <a:ext cx="774700" cy="1000125"/>
          </a:xfrm>
          <a:custGeom>
            <a:avLst/>
            <a:gdLst>
              <a:gd name="T0" fmla="*/ 10 w 482"/>
              <a:gd name="T1" fmla="*/ 582 h 622"/>
              <a:gd name="T2" fmla="*/ 322 w 482"/>
              <a:gd name="T3" fmla="*/ 39 h 622"/>
              <a:gd name="T4" fmla="*/ 390 w 482"/>
              <a:gd name="T5" fmla="*/ 0 h 622"/>
              <a:gd name="T6" fmla="*/ 447 w 482"/>
              <a:gd name="T7" fmla="*/ 0 h 622"/>
              <a:gd name="T8" fmla="*/ 471 w 482"/>
              <a:gd name="T9" fmla="*/ 42 h 622"/>
              <a:gd name="T10" fmla="*/ 164 w 482"/>
              <a:gd name="T11" fmla="*/ 578 h 622"/>
              <a:gd name="T12" fmla="*/ 87 w 482"/>
              <a:gd name="T13" fmla="*/ 622 h 622"/>
              <a:gd name="T14" fmla="*/ 33 w 482"/>
              <a:gd name="T15" fmla="*/ 621 h 622"/>
              <a:gd name="T16" fmla="*/ 10 w 482"/>
              <a:gd name="T17" fmla="*/ 58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2" h="622">
                <a:moveTo>
                  <a:pt x="10" y="582"/>
                </a:moveTo>
                <a:cubicBezTo>
                  <a:pt x="322" y="39"/>
                  <a:pt x="322" y="39"/>
                  <a:pt x="322" y="39"/>
                </a:cubicBezTo>
                <a:cubicBezTo>
                  <a:pt x="336" y="15"/>
                  <a:pt x="362" y="0"/>
                  <a:pt x="390" y="0"/>
                </a:cubicBezTo>
                <a:cubicBezTo>
                  <a:pt x="447" y="0"/>
                  <a:pt x="447" y="0"/>
                  <a:pt x="447" y="0"/>
                </a:cubicBezTo>
                <a:cubicBezTo>
                  <a:pt x="469" y="0"/>
                  <a:pt x="482" y="23"/>
                  <a:pt x="471" y="42"/>
                </a:cubicBezTo>
                <a:cubicBezTo>
                  <a:pt x="164" y="578"/>
                  <a:pt x="164" y="578"/>
                  <a:pt x="164" y="578"/>
                </a:cubicBezTo>
                <a:cubicBezTo>
                  <a:pt x="148" y="605"/>
                  <a:pt x="119" y="622"/>
                  <a:pt x="87" y="622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13" y="621"/>
                  <a:pt x="0" y="600"/>
                  <a:pt x="10" y="582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E217391-4547-44DE-B13E-410F52169D99}"/>
              </a:ext>
            </a:extLst>
          </p:cNvPr>
          <p:cNvSpPr>
            <a:spLocks/>
          </p:cNvSpPr>
          <p:nvPr/>
        </p:nvSpPr>
        <p:spPr bwMode="auto">
          <a:xfrm>
            <a:off x="312737" y="2613025"/>
            <a:ext cx="1495425" cy="1933575"/>
          </a:xfrm>
          <a:custGeom>
            <a:avLst/>
            <a:gdLst>
              <a:gd name="T0" fmla="*/ 20 w 931"/>
              <a:gd name="T1" fmla="*/ 1126 h 1203"/>
              <a:gd name="T2" fmla="*/ 622 w 931"/>
              <a:gd name="T3" fmla="*/ 77 h 1203"/>
              <a:gd name="T4" fmla="*/ 755 w 931"/>
              <a:gd name="T5" fmla="*/ 0 h 1203"/>
              <a:gd name="T6" fmla="*/ 864 w 931"/>
              <a:gd name="T7" fmla="*/ 0 h 1203"/>
              <a:gd name="T8" fmla="*/ 911 w 931"/>
              <a:gd name="T9" fmla="*/ 81 h 1203"/>
              <a:gd name="T10" fmla="*/ 316 w 931"/>
              <a:gd name="T11" fmla="*/ 1117 h 1203"/>
              <a:gd name="T12" fmla="*/ 169 w 931"/>
              <a:gd name="T13" fmla="*/ 1202 h 1203"/>
              <a:gd name="T14" fmla="*/ 63 w 931"/>
              <a:gd name="T15" fmla="*/ 1202 h 1203"/>
              <a:gd name="T16" fmla="*/ 20 w 931"/>
              <a:gd name="T17" fmla="*/ 1126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1" h="1203">
                <a:moveTo>
                  <a:pt x="20" y="1126"/>
                </a:moveTo>
                <a:cubicBezTo>
                  <a:pt x="622" y="77"/>
                  <a:pt x="622" y="77"/>
                  <a:pt x="622" y="77"/>
                </a:cubicBezTo>
                <a:cubicBezTo>
                  <a:pt x="649" y="29"/>
                  <a:pt x="700" y="0"/>
                  <a:pt x="755" y="0"/>
                </a:cubicBezTo>
                <a:cubicBezTo>
                  <a:pt x="864" y="0"/>
                  <a:pt x="864" y="0"/>
                  <a:pt x="864" y="0"/>
                </a:cubicBezTo>
                <a:cubicBezTo>
                  <a:pt x="906" y="1"/>
                  <a:pt x="931" y="45"/>
                  <a:pt x="911" y="81"/>
                </a:cubicBezTo>
                <a:cubicBezTo>
                  <a:pt x="316" y="1117"/>
                  <a:pt x="316" y="1117"/>
                  <a:pt x="316" y="1117"/>
                </a:cubicBezTo>
                <a:cubicBezTo>
                  <a:pt x="286" y="1170"/>
                  <a:pt x="230" y="1203"/>
                  <a:pt x="169" y="1202"/>
                </a:cubicBezTo>
                <a:cubicBezTo>
                  <a:pt x="63" y="1202"/>
                  <a:pt x="63" y="1202"/>
                  <a:pt x="63" y="1202"/>
                </a:cubicBezTo>
                <a:cubicBezTo>
                  <a:pt x="24" y="1202"/>
                  <a:pt x="0" y="1160"/>
                  <a:pt x="20" y="112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B334BD1-48DA-450F-8416-A3AAD642526C}"/>
              </a:ext>
            </a:extLst>
          </p:cNvPr>
          <p:cNvSpPr>
            <a:spLocks/>
          </p:cNvSpPr>
          <p:nvPr/>
        </p:nvSpPr>
        <p:spPr bwMode="auto">
          <a:xfrm>
            <a:off x="501650" y="2916238"/>
            <a:ext cx="773113" cy="998538"/>
          </a:xfrm>
          <a:custGeom>
            <a:avLst/>
            <a:gdLst>
              <a:gd name="T0" fmla="*/ 10 w 482"/>
              <a:gd name="T1" fmla="*/ 583 h 622"/>
              <a:gd name="T2" fmla="*/ 321 w 482"/>
              <a:gd name="T3" fmla="*/ 40 h 622"/>
              <a:gd name="T4" fmla="*/ 390 w 482"/>
              <a:gd name="T5" fmla="*/ 0 h 622"/>
              <a:gd name="T6" fmla="*/ 447 w 482"/>
              <a:gd name="T7" fmla="*/ 0 h 622"/>
              <a:gd name="T8" fmla="*/ 471 w 482"/>
              <a:gd name="T9" fmla="*/ 42 h 622"/>
              <a:gd name="T10" fmla="*/ 163 w 482"/>
              <a:gd name="T11" fmla="*/ 578 h 622"/>
              <a:gd name="T12" fmla="*/ 87 w 482"/>
              <a:gd name="T13" fmla="*/ 622 h 622"/>
              <a:gd name="T14" fmla="*/ 32 w 482"/>
              <a:gd name="T15" fmla="*/ 622 h 622"/>
              <a:gd name="T16" fmla="*/ 10 w 482"/>
              <a:gd name="T17" fmla="*/ 58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2" h="622">
                <a:moveTo>
                  <a:pt x="10" y="583"/>
                </a:moveTo>
                <a:cubicBezTo>
                  <a:pt x="321" y="40"/>
                  <a:pt x="321" y="40"/>
                  <a:pt x="321" y="40"/>
                </a:cubicBezTo>
                <a:cubicBezTo>
                  <a:pt x="335" y="15"/>
                  <a:pt x="362" y="0"/>
                  <a:pt x="390" y="0"/>
                </a:cubicBezTo>
                <a:cubicBezTo>
                  <a:pt x="447" y="0"/>
                  <a:pt x="447" y="0"/>
                  <a:pt x="447" y="0"/>
                </a:cubicBezTo>
                <a:cubicBezTo>
                  <a:pt x="468" y="1"/>
                  <a:pt x="482" y="24"/>
                  <a:pt x="471" y="42"/>
                </a:cubicBezTo>
                <a:cubicBezTo>
                  <a:pt x="163" y="578"/>
                  <a:pt x="163" y="578"/>
                  <a:pt x="163" y="578"/>
                </a:cubicBezTo>
                <a:cubicBezTo>
                  <a:pt x="148" y="606"/>
                  <a:pt x="119" y="622"/>
                  <a:pt x="87" y="622"/>
                </a:cubicBezTo>
                <a:cubicBezTo>
                  <a:pt x="32" y="622"/>
                  <a:pt x="32" y="622"/>
                  <a:pt x="32" y="622"/>
                </a:cubicBezTo>
                <a:cubicBezTo>
                  <a:pt x="12" y="622"/>
                  <a:pt x="0" y="600"/>
                  <a:pt x="10" y="583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F7A91807-DCFD-4560-A64E-0E9DCCC99A61}"/>
              </a:ext>
            </a:extLst>
          </p:cNvPr>
          <p:cNvSpPr>
            <a:spLocks/>
          </p:cNvSpPr>
          <p:nvPr/>
        </p:nvSpPr>
        <p:spPr bwMode="auto">
          <a:xfrm>
            <a:off x="3578324" y="5208588"/>
            <a:ext cx="1446885" cy="1649412"/>
          </a:xfrm>
          <a:custGeom>
            <a:avLst/>
            <a:gdLst>
              <a:gd name="connsiteX0" fmla="*/ 1121376 w 1446885"/>
              <a:gd name="connsiteY0" fmla="*/ 0 h 1649412"/>
              <a:gd name="connsiteX1" fmla="*/ 1339800 w 1446885"/>
              <a:gd name="connsiteY1" fmla="*/ 1607 h 1649412"/>
              <a:gd name="connsiteX2" fmla="*/ 1432951 w 1446885"/>
              <a:gd name="connsiteY2" fmla="*/ 160679 h 1649412"/>
              <a:gd name="connsiteX3" fmla="*/ 587073 w 1446885"/>
              <a:gd name="connsiteY3" fmla="*/ 1637072 h 1649412"/>
              <a:gd name="connsiteX4" fmla="*/ 580003 w 1446885"/>
              <a:gd name="connsiteY4" fmla="*/ 1649412 h 1649412"/>
              <a:gd name="connsiteX5" fmla="*/ 0 w 1446885"/>
              <a:gd name="connsiteY5" fmla="*/ 1649412 h 1649412"/>
              <a:gd name="connsiteX6" fmla="*/ 43221 w 1446885"/>
              <a:gd name="connsiteY6" fmla="*/ 1574013 h 1649412"/>
              <a:gd name="connsiteX7" fmla="*/ 857983 w 1446885"/>
              <a:gd name="connsiteY7" fmla="*/ 152645 h 1649412"/>
              <a:gd name="connsiteX8" fmla="*/ 1121376 w 1446885"/>
              <a:gd name="connsiteY8" fmla="*/ 0 h 164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885" h="1649412">
                <a:moveTo>
                  <a:pt x="1121376" y="0"/>
                </a:moveTo>
                <a:cubicBezTo>
                  <a:pt x="1339800" y="1607"/>
                  <a:pt x="1339800" y="1607"/>
                  <a:pt x="1339800" y="1607"/>
                </a:cubicBezTo>
                <a:cubicBezTo>
                  <a:pt x="1421708" y="1607"/>
                  <a:pt x="1473103" y="89980"/>
                  <a:pt x="1432951" y="160679"/>
                </a:cubicBezTo>
                <a:cubicBezTo>
                  <a:pt x="874846" y="1134794"/>
                  <a:pt x="665557" y="1500087"/>
                  <a:pt x="587073" y="1637072"/>
                </a:cubicBezTo>
                <a:lnTo>
                  <a:pt x="580003" y="1649412"/>
                </a:lnTo>
                <a:lnTo>
                  <a:pt x="0" y="1649412"/>
                </a:lnTo>
                <a:lnTo>
                  <a:pt x="43221" y="1574013"/>
                </a:lnTo>
                <a:cubicBezTo>
                  <a:pt x="857983" y="152645"/>
                  <a:pt x="857983" y="152645"/>
                  <a:pt x="857983" y="152645"/>
                </a:cubicBezTo>
                <a:cubicBezTo>
                  <a:pt x="912589" y="57845"/>
                  <a:pt x="1012164" y="0"/>
                  <a:pt x="1121376" y="0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309E2E8-0631-4A32-B8C5-3C759B1EA88B}"/>
              </a:ext>
            </a:extLst>
          </p:cNvPr>
          <p:cNvSpPr>
            <a:spLocks/>
          </p:cNvSpPr>
          <p:nvPr/>
        </p:nvSpPr>
        <p:spPr bwMode="auto">
          <a:xfrm>
            <a:off x="4246562" y="5511800"/>
            <a:ext cx="771525" cy="1001713"/>
          </a:xfrm>
          <a:custGeom>
            <a:avLst/>
            <a:gdLst>
              <a:gd name="T0" fmla="*/ 10 w 481"/>
              <a:gd name="T1" fmla="*/ 583 h 623"/>
              <a:gd name="T2" fmla="*/ 321 w 481"/>
              <a:gd name="T3" fmla="*/ 40 h 623"/>
              <a:gd name="T4" fmla="*/ 390 w 481"/>
              <a:gd name="T5" fmla="*/ 1 h 623"/>
              <a:gd name="T6" fmla="*/ 447 w 481"/>
              <a:gd name="T7" fmla="*/ 1 h 623"/>
              <a:gd name="T8" fmla="*/ 471 w 481"/>
              <a:gd name="T9" fmla="*/ 43 h 623"/>
              <a:gd name="T10" fmla="*/ 163 w 481"/>
              <a:gd name="T11" fmla="*/ 579 h 623"/>
              <a:gd name="T12" fmla="*/ 87 w 481"/>
              <a:gd name="T13" fmla="*/ 623 h 623"/>
              <a:gd name="T14" fmla="*/ 32 w 481"/>
              <a:gd name="T15" fmla="*/ 622 h 623"/>
              <a:gd name="T16" fmla="*/ 10 w 481"/>
              <a:gd name="T17" fmla="*/ 583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" h="623">
                <a:moveTo>
                  <a:pt x="10" y="583"/>
                </a:moveTo>
                <a:cubicBezTo>
                  <a:pt x="321" y="40"/>
                  <a:pt x="321" y="40"/>
                  <a:pt x="321" y="40"/>
                </a:cubicBezTo>
                <a:cubicBezTo>
                  <a:pt x="335" y="16"/>
                  <a:pt x="362" y="0"/>
                  <a:pt x="390" y="1"/>
                </a:cubicBezTo>
                <a:cubicBezTo>
                  <a:pt x="447" y="1"/>
                  <a:pt x="447" y="1"/>
                  <a:pt x="447" y="1"/>
                </a:cubicBezTo>
                <a:cubicBezTo>
                  <a:pt x="468" y="1"/>
                  <a:pt x="481" y="24"/>
                  <a:pt x="471" y="43"/>
                </a:cubicBezTo>
                <a:cubicBezTo>
                  <a:pt x="163" y="579"/>
                  <a:pt x="163" y="579"/>
                  <a:pt x="163" y="579"/>
                </a:cubicBezTo>
                <a:cubicBezTo>
                  <a:pt x="148" y="606"/>
                  <a:pt x="118" y="623"/>
                  <a:pt x="87" y="623"/>
                </a:cubicBezTo>
                <a:cubicBezTo>
                  <a:pt x="32" y="622"/>
                  <a:pt x="32" y="622"/>
                  <a:pt x="32" y="622"/>
                </a:cubicBezTo>
                <a:cubicBezTo>
                  <a:pt x="12" y="622"/>
                  <a:pt x="0" y="601"/>
                  <a:pt x="10" y="583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1E1E4250-AC36-4919-84D7-87F3FC01AAC8}"/>
              </a:ext>
            </a:extLst>
          </p:cNvPr>
          <p:cNvSpPr>
            <a:spLocks/>
          </p:cNvSpPr>
          <p:nvPr/>
        </p:nvSpPr>
        <p:spPr bwMode="auto">
          <a:xfrm>
            <a:off x="8003101" y="1"/>
            <a:ext cx="1500107" cy="1293813"/>
          </a:xfrm>
          <a:custGeom>
            <a:avLst/>
            <a:gdLst>
              <a:gd name="connsiteX0" fmla="*/ 657449 w 1500107"/>
              <a:gd name="connsiteY0" fmla="*/ 0 h 1293813"/>
              <a:gd name="connsiteX1" fmla="*/ 1500107 w 1500107"/>
              <a:gd name="connsiteY1" fmla="*/ 0 h 1293813"/>
              <a:gd name="connsiteX2" fmla="*/ 890918 w 1500107"/>
              <a:gd name="connsiteY2" fmla="*/ 1064041 h 1293813"/>
              <a:gd name="connsiteX3" fmla="*/ 491125 w 1500107"/>
              <a:gd name="connsiteY3" fmla="*/ 1293792 h 1293813"/>
              <a:gd name="connsiteX4" fmla="*/ 113810 w 1500107"/>
              <a:gd name="connsiteY4" fmla="*/ 1292186 h 1293813"/>
              <a:gd name="connsiteX5" fmla="*/ 15869 w 1500107"/>
              <a:gd name="connsiteY5" fmla="*/ 1120274 h 1293813"/>
              <a:gd name="connsiteX6" fmla="*/ 641660 w 1500107"/>
              <a:gd name="connsiteY6" fmla="*/ 27570 h 129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07" h="1293813">
                <a:moveTo>
                  <a:pt x="657449" y="0"/>
                </a:moveTo>
                <a:lnTo>
                  <a:pt x="1500107" y="0"/>
                </a:lnTo>
                <a:lnTo>
                  <a:pt x="890918" y="1064041"/>
                </a:lnTo>
                <a:cubicBezTo>
                  <a:pt x="809033" y="1207033"/>
                  <a:pt x="656501" y="1295399"/>
                  <a:pt x="491125" y="1293792"/>
                </a:cubicBezTo>
                <a:cubicBezTo>
                  <a:pt x="113810" y="1292186"/>
                  <a:pt x="113810" y="1292186"/>
                  <a:pt x="113810" y="1292186"/>
                </a:cubicBezTo>
                <a:cubicBezTo>
                  <a:pt x="27108" y="1292186"/>
                  <a:pt x="-29088" y="1197393"/>
                  <a:pt x="15869" y="1120274"/>
                </a:cubicBezTo>
                <a:cubicBezTo>
                  <a:pt x="277531" y="663382"/>
                  <a:pt x="481954" y="306435"/>
                  <a:pt x="641660" y="27570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99DBB31E-F669-41B3-BCC9-FCC48F4141D2}"/>
              </a:ext>
            </a:extLst>
          </p:cNvPr>
          <p:cNvSpPr>
            <a:spLocks/>
          </p:cNvSpPr>
          <p:nvPr/>
        </p:nvSpPr>
        <p:spPr bwMode="auto">
          <a:xfrm>
            <a:off x="8262099" y="1"/>
            <a:ext cx="562792" cy="614361"/>
          </a:xfrm>
          <a:custGeom>
            <a:avLst/>
            <a:gdLst>
              <a:gd name="connsiteX0" fmla="*/ 320034 w 562792"/>
              <a:gd name="connsiteY0" fmla="*/ 0 h 614361"/>
              <a:gd name="connsiteX1" fmla="*/ 562792 w 562792"/>
              <a:gd name="connsiteY1" fmla="*/ 0 h 614361"/>
              <a:gd name="connsiteX2" fmla="*/ 516166 w 562792"/>
              <a:gd name="connsiteY2" fmla="*/ 81339 h 614361"/>
              <a:gd name="connsiteX3" fmla="*/ 251178 w 562792"/>
              <a:gd name="connsiteY3" fmla="*/ 543613 h 614361"/>
              <a:gd name="connsiteX4" fmla="*/ 129274 w 562792"/>
              <a:gd name="connsiteY4" fmla="*/ 614361 h 614361"/>
              <a:gd name="connsiteX5" fmla="*/ 41054 w 562792"/>
              <a:gd name="connsiteY5" fmla="*/ 612753 h 614361"/>
              <a:gd name="connsiteX6" fmla="*/ 5766 w 562792"/>
              <a:gd name="connsiteY6" fmla="*/ 550044 h 614361"/>
              <a:gd name="connsiteX7" fmla="*/ 294161 w 562792"/>
              <a:gd name="connsiteY7" fmla="*/ 45284 h 6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92" h="614361">
                <a:moveTo>
                  <a:pt x="320034" y="0"/>
                </a:moveTo>
                <a:lnTo>
                  <a:pt x="562792" y="0"/>
                </a:lnTo>
                <a:lnTo>
                  <a:pt x="516166" y="81339"/>
                </a:lnTo>
                <a:cubicBezTo>
                  <a:pt x="251178" y="543613"/>
                  <a:pt x="251178" y="543613"/>
                  <a:pt x="251178" y="543613"/>
                </a:cubicBezTo>
                <a:cubicBezTo>
                  <a:pt x="225514" y="587026"/>
                  <a:pt x="178998" y="614361"/>
                  <a:pt x="129274" y="614361"/>
                </a:cubicBezTo>
                <a:cubicBezTo>
                  <a:pt x="41054" y="612753"/>
                  <a:pt x="41054" y="612753"/>
                  <a:pt x="41054" y="612753"/>
                </a:cubicBezTo>
                <a:cubicBezTo>
                  <a:pt x="8974" y="612753"/>
                  <a:pt x="-10274" y="578987"/>
                  <a:pt x="5766" y="550044"/>
                </a:cubicBezTo>
                <a:cubicBezTo>
                  <a:pt x="130477" y="331769"/>
                  <a:pt x="224011" y="168063"/>
                  <a:pt x="294161" y="45284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720A844D-D49A-4EB0-BD39-F119B72B6422}"/>
              </a:ext>
            </a:extLst>
          </p:cNvPr>
          <p:cNvSpPr>
            <a:spLocks/>
          </p:cNvSpPr>
          <p:nvPr/>
        </p:nvSpPr>
        <p:spPr bwMode="auto">
          <a:xfrm>
            <a:off x="3806940" y="1"/>
            <a:ext cx="819861" cy="719136"/>
          </a:xfrm>
          <a:custGeom>
            <a:avLst/>
            <a:gdLst>
              <a:gd name="connsiteX0" fmla="*/ 351905 w 819861"/>
              <a:gd name="connsiteY0" fmla="*/ 0 h 719136"/>
              <a:gd name="connsiteX1" fmla="*/ 819861 w 819861"/>
              <a:gd name="connsiteY1" fmla="*/ 0 h 719136"/>
              <a:gd name="connsiteX2" fmla="*/ 798690 w 819861"/>
              <a:gd name="connsiteY2" fmla="*/ 37159 h 719136"/>
              <a:gd name="connsiteX3" fmla="*/ 487955 w 819861"/>
              <a:gd name="connsiteY3" fmla="*/ 582573 h 719136"/>
              <a:gd name="connsiteX4" fmla="*/ 250451 w 819861"/>
              <a:gd name="connsiteY4" fmla="*/ 719136 h 719136"/>
              <a:gd name="connsiteX5" fmla="*/ 80347 w 819861"/>
              <a:gd name="connsiteY5" fmla="*/ 717529 h 719136"/>
              <a:gd name="connsiteX6" fmla="*/ 11342 w 819861"/>
              <a:gd name="connsiteY6" fmla="*/ 597032 h 719136"/>
              <a:gd name="connsiteX7" fmla="*/ 349745 w 819861"/>
              <a:gd name="connsiteY7" fmla="*/ 3786 h 7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61" h="719136">
                <a:moveTo>
                  <a:pt x="351905" y="0"/>
                </a:moveTo>
                <a:lnTo>
                  <a:pt x="819861" y="0"/>
                </a:lnTo>
                <a:lnTo>
                  <a:pt x="798690" y="37159"/>
                </a:lnTo>
                <a:cubicBezTo>
                  <a:pt x="487955" y="582573"/>
                  <a:pt x="487955" y="582573"/>
                  <a:pt x="487955" y="582573"/>
                </a:cubicBezTo>
                <a:cubicBezTo>
                  <a:pt x="438207" y="666117"/>
                  <a:pt x="348341" y="719136"/>
                  <a:pt x="250451" y="719136"/>
                </a:cubicBezTo>
                <a:cubicBezTo>
                  <a:pt x="80347" y="717529"/>
                  <a:pt x="80347" y="717529"/>
                  <a:pt x="80347" y="717529"/>
                </a:cubicBezTo>
                <a:cubicBezTo>
                  <a:pt x="19366" y="717529"/>
                  <a:pt x="-20753" y="650051"/>
                  <a:pt x="11342" y="597032"/>
                </a:cubicBezTo>
                <a:cubicBezTo>
                  <a:pt x="204715" y="258034"/>
                  <a:pt x="301402" y="88535"/>
                  <a:pt x="349745" y="3786"/>
                </a:cubicBezTo>
                <a:close/>
              </a:path>
            </a:pathLst>
          </a:custGeom>
          <a:solidFill>
            <a:srgbClr val="98C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DFB72966-5845-48E4-816C-BAE45853C9A4}"/>
              </a:ext>
            </a:extLst>
          </p:cNvPr>
          <p:cNvSpPr>
            <a:spLocks/>
          </p:cNvSpPr>
          <p:nvPr/>
        </p:nvSpPr>
        <p:spPr bwMode="auto">
          <a:xfrm>
            <a:off x="1" y="2"/>
            <a:ext cx="8458662" cy="6857999"/>
          </a:xfrm>
          <a:custGeom>
            <a:avLst/>
            <a:gdLst>
              <a:gd name="connsiteX0" fmla="*/ 4895861 w 8458662"/>
              <a:gd name="connsiteY0" fmla="*/ 0 h 6857999"/>
              <a:gd name="connsiteX1" fmla="*/ 8458662 w 8458662"/>
              <a:gd name="connsiteY1" fmla="*/ 0 h 6857999"/>
              <a:gd name="connsiteX2" fmla="*/ 8245652 w 8458662"/>
              <a:gd name="connsiteY2" fmla="*/ 371549 h 6857999"/>
              <a:gd name="connsiteX3" fmla="*/ 5769172 w 8458662"/>
              <a:gd name="connsiteY3" fmla="*/ 4691226 h 6857999"/>
              <a:gd name="connsiteX4" fmla="*/ 5301796 w 8458662"/>
              <a:gd name="connsiteY4" fmla="*/ 4959563 h 6857999"/>
              <a:gd name="connsiteX5" fmla="*/ 4646505 w 8458662"/>
              <a:gd name="connsiteY5" fmla="*/ 4956350 h 6857999"/>
              <a:gd name="connsiteX6" fmla="*/ 4179128 w 8458662"/>
              <a:gd name="connsiteY6" fmla="*/ 5224687 h 6857999"/>
              <a:gd name="connsiteX7" fmla="*/ 3257155 w 8458662"/>
              <a:gd name="connsiteY7" fmla="*/ 6833522 h 6857999"/>
              <a:gd name="connsiteX8" fmla="*/ 3243128 w 8458662"/>
              <a:gd name="connsiteY8" fmla="*/ 6857999 h 6857999"/>
              <a:gd name="connsiteX9" fmla="*/ 0 w 8458662"/>
              <a:gd name="connsiteY9" fmla="*/ 6857999 h 6857999"/>
              <a:gd name="connsiteX10" fmla="*/ 0 w 8458662"/>
              <a:gd name="connsiteY10" fmla="*/ 6422432 h 6857999"/>
              <a:gd name="connsiteX11" fmla="*/ 12969 w 8458662"/>
              <a:gd name="connsiteY11" fmla="*/ 6399810 h 6857999"/>
              <a:gd name="connsiteX12" fmla="*/ 2947246 w 8458662"/>
              <a:gd name="connsiteY12" fmla="*/ 1281573 h 6857999"/>
              <a:gd name="connsiteX13" fmla="*/ 3413016 w 8458662"/>
              <a:gd name="connsiteY13" fmla="*/ 1013236 h 6857999"/>
              <a:gd name="connsiteX14" fmla="*/ 4000850 w 8458662"/>
              <a:gd name="connsiteY14" fmla="*/ 1014843 h 6857999"/>
              <a:gd name="connsiteX15" fmla="*/ 4468227 w 8458662"/>
              <a:gd name="connsiteY15" fmla="*/ 746505 h 6857999"/>
              <a:gd name="connsiteX16" fmla="*/ 4881398 w 8458662"/>
              <a:gd name="connsiteY16" fmla="*/ 2524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58662" h="6857999">
                <a:moveTo>
                  <a:pt x="4895861" y="0"/>
                </a:moveTo>
                <a:lnTo>
                  <a:pt x="8458662" y="0"/>
                </a:lnTo>
                <a:lnTo>
                  <a:pt x="8245652" y="371549"/>
                </a:lnTo>
                <a:cubicBezTo>
                  <a:pt x="5769172" y="4691226"/>
                  <a:pt x="5769172" y="4691226"/>
                  <a:pt x="5769172" y="4691226"/>
                </a:cubicBezTo>
                <a:cubicBezTo>
                  <a:pt x="5672805" y="4858334"/>
                  <a:pt x="5494528" y="4961170"/>
                  <a:pt x="5301796" y="4959563"/>
                </a:cubicBezTo>
                <a:cubicBezTo>
                  <a:pt x="4646505" y="4956350"/>
                  <a:pt x="4646505" y="4956350"/>
                  <a:pt x="4646505" y="4956350"/>
                </a:cubicBezTo>
                <a:cubicBezTo>
                  <a:pt x="4453773" y="4954743"/>
                  <a:pt x="4275495" y="5057579"/>
                  <a:pt x="4179128" y="5224687"/>
                </a:cubicBezTo>
                <a:cubicBezTo>
                  <a:pt x="3570816" y="6286187"/>
                  <a:pt x="3342699" y="6684249"/>
                  <a:pt x="3257155" y="6833522"/>
                </a:cubicBezTo>
                <a:lnTo>
                  <a:pt x="3243128" y="6857999"/>
                </a:lnTo>
                <a:lnTo>
                  <a:pt x="0" y="6857999"/>
                </a:lnTo>
                <a:lnTo>
                  <a:pt x="0" y="6422432"/>
                </a:lnTo>
                <a:lnTo>
                  <a:pt x="12969" y="6399810"/>
                </a:lnTo>
                <a:cubicBezTo>
                  <a:pt x="2947246" y="1281573"/>
                  <a:pt x="2947246" y="1281573"/>
                  <a:pt x="2947246" y="1281573"/>
                </a:cubicBezTo>
                <a:cubicBezTo>
                  <a:pt x="3043612" y="1114465"/>
                  <a:pt x="3220284" y="1011629"/>
                  <a:pt x="3413016" y="1013236"/>
                </a:cubicBezTo>
                <a:cubicBezTo>
                  <a:pt x="4000850" y="1014843"/>
                  <a:pt x="4000850" y="1014843"/>
                  <a:pt x="4000850" y="1014843"/>
                </a:cubicBezTo>
                <a:cubicBezTo>
                  <a:pt x="4193583" y="1016449"/>
                  <a:pt x="4371861" y="913614"/>
                  <a:pt x="4468227" y="746505"/>
                </a:cubicBezTo>
                <a:cubicBezTo>
                  <a:pt x="4704325" y="334358"/>
                  <a:pt x="4822374" y="128285"/>
                  <a:pt x="4881398" y="25248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81F27939-6071-4D50-B908-BE08D1EF4DE4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2370090" cy="2359865"/>
          </a:xfrm>
          <a:custGeom>
            <a:avLst/>
            <a:gdLst>
              <a:gd name="connsiteX0" fmla="*/ 0 w 2370090"/>
              <a:gd name="connsiteY0" fmla="*/ 0 h 2359865"/>
              <a:gd name="connsiteX1" fmla="*/ 2370090 w 2370090"/>
              <a:gd name="connsiteY1" fmla="*/ 0 h 2359865"/>
              <a:gd name="connsiteX2" fmla="*/ 1213048 w 2370090"/>
              <a:gd name="connsiteY2" fmla="*/ 2018688 h 2359865"/>
              <a:gd name="connsiteX3" fmla="*/ 835583 w 2370090"/>
              <a:gd name="connsiteY3" fmla="*/ 2235532 h 2359865"/>
              <a:gd name="connsiteX4" fmla="*/ 307132 w 2370090"/>
              <a:gd name="connsiteY4" fmla="*/ 2233926 h 2359865"/>
              <a:gd name="connsiteX5" fmla="*/ 618 w 2370090"/>
              <a:gd name="connsiteY5" fmla="*/ 2359063 h 2359865"/>
              <a:gd name="connsiteX6" fmla="*/ 0 w 2370090"/>
              <a:gd name="connsiteY6" fmla="*/ 2359865 h 235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0090" h="2359865">
                <a:moveTo>
                  <a:pt x="0" y="0"/>
                </a:moveTo>
                <a:lnTo>
                  <a:pt x="2370090" y="0"/>
                </a:lnTo>
                <a:lnTo>
                  <a:pt x="1213048" y="2018688"/>
                </a:lnTo>
                <a:cubicBezTo>
                  <a:pt x="1134343" y="2153613"/>
                  <a:pt x="991388" y="2237138"/>
                  <a:pt x="835583" y="2235532"/>
                </a:cubicBezTo>
                <a:cubicBezTo>
                  <a:pt x="307132" y="2233926"/>
                  <a:pt x="307132" y="2233926"/>
                  <a:pt x="307132" y="2233926"/>
                </a:cubicBezTo>
                <a:cubicBezTo>
                  <a:pt x="190279" y="2232721"/>
                  <a:pt x="80653" y="2279403"/>
                  <a:pt x="618" y="2359063"/>
                </a:cubicBezTo>
                <a:lnTo>
                  <a:pt x="0" y="2359865"/>
                </a:ln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AB9BA13-CC78-4D5B-9861-55FFB5C8574D}"/>
              </a:ext>
            </a:extLst>
          </p:cNvPr>
          <p:cNvSpPr>
            <a:spLocks/>
          </p:cNvSpPr>
          <p:nvPr/>
        </p:nvSpPr>
        <p:spPr bwMode="auto">
          <a:xfrm>
            <a:off x="1863725" y="1374775"/>
            <a:ext cx="1828800" cy="1622425"/>
          </a:xfrm>
          <a:custGeom>
            <a:avLst/>
            <a:gdLst>
              <a:gd name="T0" fmla="*/ 793 w 1139"/>
              <a:gd name="T1" fmla="*/ 1010 h 1010"/>
              <a:gd name="T2" fmla="*/ 342 w 1139"/>
              <a:gd name="T3" fmla="*/ 1008 h 1010"/>
              <a:gd name="T4" fmla="*/ 244 w 1139"/>
              <a:gd name="T5" fmla="*/ 951 h 1010"/>
              <a:gd name="T6" fmla="*/ 20 w 1139"/>
              <a:gd name="T7" fmla="*/ 559 h 1010"/>
              <a:gd name="T8" fmla="*/ 21 w 1139"/>
              <a:gd name="T9" fmla="*/ 446 h 1010"/>
              <a:gd name="T10" fmla="*/ 248 w 1139"/>
              <a:gd name="T11" fmla="*/ 56 h 1010"/>
              <a:gd name="T12" fmla="*/ 347 w 1139"/>
              <a:gd name="T13" fmla="*/ 0 h 1010"/>
              <a:gd name="T14" fmla="*/ 798 w 1139"/>
              <a:gd name="T15" fmla="*/ 2 h 1010"/>
              <a:gd name="T16" fmla="*/ 895 w 1139"/>
              <a:gd name="T17" fmla="*/ 59 h 1010"/>
              <a:gd name="T18" fmla="*/ 1119 w 1139"/>
              <a:gd name="T19" fmla="*/ 451 h 1010"/>
              <a:gd name="T20" fmla="*/ 1119 w 1139"/>
              <a:gd name="T21" fmla="*/ 564 h 1010"/>
              <a:gd name="T22" fmla="*/ 891 w 1139"/>
              <a:gd name="T23" fmla="*/ 954 h 1010"/>
              <a:gd name="T24" fmla="*/ 793 w 1139"/>
              <a:gd name="T25" fmla="*/ 101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9" h="1010">
                <a:moveTo>
                  <a:pt x="793" y="1010"/>
                </a:moveTo>
                <a:cubicBezTo>
                  <a:pt x="342" y="1008"/>
                  <a:pt x="342" y="1008"/>
                  <a:pt x="342" y="1008"/>
                </a:cubicBezTo>
                <a:cubicBezTo>
                  <a:pt x="301" y="1007"/>
                  <a:pt x="264" y="986"/>
                  <a:pt x="244" y="951"/>
                </a:cubicBezTo>
                <a:cubicBezTo>
                  <a:pt x="20" y="559"/>
                  <a:pt x="20" y="559"/>
                  <a:pt x="20" y="559"/>
                </a:cubicBezTo>
                <a:cubicBezTo>
                  <a:pt x="0" y="524"/>
                  <a:pt x="1" y="481"/>
                  <a:pt x="21" y="446"/>
                </a:cubicBezTo>
                <a:cubicBezTo>
                  <a:pt x="248" y="56"/>
                  <a:pt x="248" y="56"/>
                  <a:pt x="248" y="56"/>
                </a:cubicBezTo>
                <a:cubicBezTo>
                  <a:pt x="269" y="21"/>
                  <a:pt x="306" y="0"/>
                  <a:pt x="347" y="0"/>
                </a:cubicBezTo>
                <a:cubicBezTo>
                  <a:pt x="798" y="2"/>
                  <a:pt x="798" y="2"/>
                  <a:pt x="798" y="2"/>
                </a:cubicBezTo>
                <a:cubicBezTo>
                  <a:pt x="838" y="2"/>
                  <a:pt x="875" y="24"/>
                  <a:pt x="895" y="59"/>
                </a:cubicBezTo>
                <a:cubicBezTo>
                  <a:pt x="1119" y="451"/>
                  <a:pt x="1119" y="451"/>
                  <a:pt x="1119" y="451"/>
                </a:cubicBezTo>
                <a:cubicBezTo>
                  <a:pt x="1139" y="486"/>
                  <a:pt x="1139" y="529"/>
                  <a:pt x="1119" y="564"/>
                </a:cubicBezTo>
                <a:cubicBezTo>
                  <a:pt x="891" y="954"/>
                  <a:pt x="891" y="954"/>
                  <a:pt x="891" y="954"/>
                </a:cubicBezTo>
                <a:cubicBezTo>
                  <a:pt x="871" y="989"/>
                  <a:pt x="833" y="1010"/>
                  <a:pt x="793" y="10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07340A9-B4E4-4973-AFE7-8A2E71EA0164}"/>
              </a:ext>
            </a:extLst>
          </p:cNvPr>
          <p:cNvSpPr>
            <a:spLocks/>
          </p:cNvSpPr>
          <p:nvPr/>
        </p:nvSpPr>
        <p:spPr bwMode="auto">
          <a:xfrm>
            <a:off x="2049462" y="1538288"/>
            <a:ext cx="1458913" cy="1295400"/>
          </a:xfrm>
          <a:custGeom>
            <a:avLst/>
            <a:gdLst>
              <a:gd name="T0" fmla="*/ 632 w 908"/>
              <a:gd name="T1" fmla="*/ 805 h 806"/>
              <a:gd name="T2" fmla="*/ 272 w 908"/>
              <a:gd name="T3" fmla="*/ 804 h 806"/>
              <a:gd name="T4" fmla="*/ 194 w 908"/>
              <a:gd name="T5" fmla="*/ 758 h 806"/>
              <a:gd name="T6" fmla="*/ 16 w 908"/>
              <a:gd name="T7" fmla="*/ 446 h 806"/>
              <a:gd name="T8" fmla="*/ 16 w 908"/>
              <a:gd name="T9" fmla="*/ 356 h 806"/>
              <a:gd name="T10" fmla="*/ 198 w 908"/>
              <a:gd name="T11" fmla="*/ 45 h 806"/>
              <a:gd name="T12" fmla="*/ 276 w 908"/>
              <a:gd name="T13" fmla="*/ 0 h 806"/>
              <a:gd name="T14" fmla="*/ 636 w 908"/>
              <a:gd name="T15" fmla="*/ 2 h 806"/>
              <a:gd name="T16" fmla="*/ 713 w 908"/>
              <a:gd name="T17" fmla="*/ 47 h 806"/>
              <a:gd name="T18" fmla="*/ 892 w 908"/>
              <a:gd name="T19" fmla="*/ 360 h 806"/>
              <a:gd name="T20" fmla="*/ 891 w 908"/>
              <a:gd name="T21" fmla="*/ 450 h 806"/>
              <a:gd name="T22" fmla="*/ 710 w 908"/>
              <a:gd name="T23" fmla="*/ 761 h 806"/>
              <a:gd name="T24" fmla="*/ 632 w 908"/>
              <a:gd name="T25" fmla="*/ 805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8" h="806">
                <a:moveTo>
                  <a:pt x="632" y="805"/>
                </a:moveTo>
                <a:cubicBezTo>
                  <a:pt x="272" y="804"/>
                  <a:pt x="272" y="804"/>
                  <a:pt x="272" y="804"/>
                </a:cubicBezTo>
                <a:cubicBezTo>
                  <a:pt x="240" y="804"/>
                  <a:pt x="210" y="786"/>
                  <a:pt x="194" y="758"/>
                </a:cubicBezTo>
                <a:cubicBezTo>
                  <a:pt x="16" y="446"/>
                  <a:pt x="16" y="446"/>
                  <a:pt x="16" y="446"/>
                </a:cubicBezTo>
                <a:cubicBezTo>
                  <a:pt x="0" y="418"/>
                  <a:pt x="0" y="384"/>
                  <a:pt x="16" y="356"/>
                </a:cubicBezTo>
                <a:cubicBezTo>
                  <a:pt x="198" y="45"/>
                  <a:pt x="198" y="45"/>
                  <a:pt x="198" y="45"/>
                </a:cubicBezTo>
                <a:cubicBezTo>
                  <a:pt x="214" y="17"/>
                  <a:pt x="244" y="0"/>
                  <a:pt x="276" y="0"/>
                </a:cubicBezTo>
                <a:cubicBezTo>
                  <a:pt x="636" y="2"/>
                  <a:pt x="636" y="2"/>
                  <a:pt x="636" y="2"/>
                </a:cubicBezTo>
                <a:cubicBezTo>
                  <a:pt x="668" y="2"/>
                  <a:pt x="697" y="20"/>
                  <a:pt x="713" y="47"/>
                </a:cubicBezTo>
                <a:cubicBezTo>
                  <a:pt x="892" y="360"/>
                  <a:pt x="892" y="360"/>
                  <a:pt x="892" y="360"/>
                </a:cubicBezTo>
                <a:cubicBezTo>
                  <a:pt x="908" y="388"/>
                  <a:pt x="908" y="422"/>
                  <a:pt x="891" y="450"/>
                </a:cubicBezTo>
                <a:cubicBezTo>
                  <a:pt x="710" y="761"/>
                  <a:pt x="710" y="761"/>
                  <a:pt x="710" y="761"/>
                </a:cubicBezTo>
                <a:cubicBezTo>
                  <a:pt x="694" y="789"/>
                  <a:pt x="664" y="806"/>
                  <a:pt x="632" y="805"/>
                </a:cubicBezTo>
                <a:close/>
              </a:path>
            </a:pathLst>
          </a:custGeom>
          <a:blipFill>
            <a:blip r:embed="rId3"/>
            <a:stretch>
              <a:fillRect l="-29891" t="-60" r="-29386" b="-6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40D6A55-4615-4F31-8FB2-C2CAEBCC97D0}"/>
              </a:ext>
            </a:extLst>
          </p:cNvPr>
          <p:cNvSpPr>
            <a:spLocks/>
          </p:cNvSpPr>
          <p:nvPr/>
        </p:nvSpPr>
        <p:spPr bwMode="auto">
          <a:xfrm>
            <a:off x="3765550" y="1190625"/>
            <a:ext cx="3789363" cy="3379788"/>
          </a:xfrm>
          <a:custGeom>
            <a:avLst/>
            <a:gdLst>
              <a:gd name="T0" fmla="*/ 1614 w 2359"/>
              <a:gd name="T1" fmla="*/ 2102 h 2103"/>
              <a:gd name="T2" fmla="*/ 735 w 2359"/>
              <a:gd name="T3" fmla="*/ 2098 h 2103"/>
              <a:gd name="T4" fmla="*/ 487 w 2359"/>
              <a:gd name="T5" fmla="*/ 1953 h 2103"/>
              <a:gd name="T6" fmla="*/ 51 w 2359"/>
              <a:gd name="T7" fmla="*/ 1190 h 2103"/>
              <a:gd name="T8" fmla="*/ 52 w 2359"/>
              <a:gd name="T9" fmla="*/ 902 h 2103"/>
              <a:gd name="T10" fmla="*/ 495 w 2359"/>
              <a:gd name="T11" fmla="*/ 143 h 2103"/>
              <a:gd name="T12" fmla="*/ 745 w 2359"/>
              <a:gd name="T13" fmla="*/ 0 h 2103"/>
              <a:gd name="T14" fmla="*/ 1624 w 2359"/>
              <a:gd name="T15" fmla="*/ 5 h 2103"/>
              <a:gd name="T16" fmla="*/ 1872 w 2359"/>
              <a:gd name="T17" fmla="*/ 150 h 2103"/>
              <a:gd name="T18" fmla="*/ 2308 w 2359"/>
              <a:gd name="T19" fmla="*/ 913 h 2103"/>
              <a:gd name="T20" fmla="*/ 2307 w 2359"/>
              <a:gd name="T21" fmla="*/ 1201 h 2103"/>
              <a:gd name="T22" fmla="*/ 1864 w 2359"/>
              <a:gd name="T23" fmla="*/ 1960 h 2103"/>
              <a:gd name="T24" fmla="*/ 1614 w 2359"/>
              <a:gd name="T25" fmla="*/ 2102 h 2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59" h="2103">
                <a:moveTo>
                  <a:pt x="1614" y="2102"/>
                </a:moveTo>
                <a:cubicBezTo>
                  <a:pt x="735" y="2098"/>
                  <a:pt x="735" y="2098"/>
                  <a:pt x="735" y="2098"/>
                </a:cubicBezTo>
                <a:cubicBezTo>
                  <a:pt x="632" y="2098"/>
                  <a:pt x="537" y="2042"/>
                  <a:pt x="487" y="1953"/>
                </a:cubicBezTo>
                <a:cubicBezTo>
                  <a:pt x="51" y="1190"/>
                  <a:pt x="51" y="1190"/>
                  <a:pt x="51" y="1190"/>
                </a:cubicBezTo>
                <a:cubicBezTo>
                  <a:pt x="0" y="1101"/>
                  <a:pt x="0" y="991"/>
                  <a:pt x="52" y="902"/>
                </a:cubicBezTo>
                <a:cubicBezTo>
                  <a:pt x="495" y="143"/>
                  <a:pt x="495" y="143"/>
                  <a:pt x="495" y="143"/>
                </a:cubicBezTo>
                <a:cubicBezTo>
                  <a:pt x="547" y="54"/>
                  <a:pt x="642" y="0"/>
                  <a:pt x="745" y="0"/>
                </a:cubicBezTo>
                <a:cubicBezTo>
                  <a:pt x="1624" y="5"/>
                  <a:pt x="1624" y="5"/>
                  <a:pt x="1624" y="5"/>
                </a:cubicBezTo>
                <a:cubicBezTo>
                  <a:pt x="1727" y="5"/>
                  <a:pt x="1821" y="60"/>
                  <a:pt x="1872" y="150"/>
                </a:cubicBezTo>
                <a:cubicBezTo>
                  <a:pt x="2308" y="913"/>
                  <a:pt x="2308" y="913"/>
                  <a:pt x="2308" y="913"/>
                </a:cubicBezTo>
                <a:cubicBezTo>
                  <a:pt x="2359" y="1002"/>
                  <a:pt x="2359" y="1112"/>
                  <a:pt x="2307" y="1201"/>
                </a:cubicBezTo>
                <a:cubicBezTo>
                  <a:pt x="1864" y="1960"/>
                  <a:pt x="1864" y="1960"/>
                  <a:pt x="1864" y="1960"/>
                </a:cubicBezTo>
                <a:cubicBezTo>
                  <a:pt x="1812" y="2049"/>
                  <a:pt x="1717" y="2103"/>
                  <a:pt x="1614" y="2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985A052-B2AF-497E-B609-4822CDAC7EAD}"/>
              </a:ext>
            </a:extLst>
          </p:cNvPr>
          <p:cNvSpPr>
            <a:spLocks/>
          </p:cNvSpPr>
          <p:nvPr/>
        </p:nvSpPr>
        <p:spPr bwMode="auto">
          <a:xfrm>
            <a:off x="1724025" y="3336925"/>
            <a:ext cx="2444750" cy="2174875"/>
          </a:xfrm>
          <a:custGeom>
            <a:avLst/>
            <a:gdLst>
              <a:gd name="T0" fmla="*/ 1051 w 1523"/>
              <a:gd name="T1" fmla="*/ 1354 h 1354"/>
              <a:gd name="T2" fmla="*/ 465 w 1523"/>
              <a:gd name="T3" fmla="*/ 1351 h 1354"/>
              <a:gd name="T4" fmla="*/ 320 w 1523"/>
              <a:gd name="T5" fmla="*/ 1267 h 1354"/>
              <a:gd name="T6" fmla="*/ 29 w 1523"/>
              <a:gd name="T7" fmla="*/ 758 h 1354"/>
              <a:gd name="T8" fmla="*/ 30 w 1523"/>
              <a:gd name="T9" fmla="*/ 590 h 1354"/>
              <a:gd name="T10" fmla="*/ 326 w 1523"/>
              <a:gd name="T11" fmla="*/ 84 h 1354"/>
              <a:gd name="T12" fmla="*/ 471 w 1523"/>
              <a:gd name="T13" fmla="*/ 1 h 1354"/>
              <a:gd name="T14" fmla="*/ 1057 w 1523"/>
              <a:gd name="T15" fmla="*/ 3 h 1354"/>
              <a:gd name="T16" fmla="*/ 1202 w 1523"/>
              <a:gd name="T17" fmla="*/ 88 h 1354"/>
              <a:gd name="T18" fmla="*/ 1493 w 1523"/>
              <a:gd name="T19" fmla="*/ 597 h 1354"/>
              <a:gd name="T20" fmla="*/ 1492 w 1523"/>
              <a:gd name="T21" fmla="*/ 765 h 1354"/>
              <a:gd name="T22" fmla="*/ 1197 w 1523"/>
              <a:gd name="T23" fmla="*/ 1271 h 1354"/>
              <a:gd name="T24" fmla="*/ 1051 w 1523"/>
              <a:gd name="T25" fmla="*/ 1354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3" h="1354">
                <a:moveTo>
                  <a:pt x="1051" y="1354"/>
                </a:moveTo>
                <a:cubicBezTo>
                  <a:pt x="465" y="1351"/>
                  <a:pt x="465" y="1351"/>
                  <a:pt x="465" y="1351"/>
                </a:cubicBezTo>
                <a:cubicBezTo>
                  <a:pt x="405" y="1351"/>
                  <a:pt x="350" y="1319"/>
                  <a:pt x="320" y="1267"/>
                </a:cubicBezTo>
                <a:cubicBezTo>
                  <a:pt x="29" y="758"/>
                  <a:pt x="29" y="758"/>
                  <a:pt x="29" y="758"/>
                </a:cubicBezTo>
                <a:cubicBezTo>
                  <a:pt x="0" y="706"/>
                  <a:pt x="0" y="642"/>
                  <a:pt x="30" y="590"/>
                </a:cubicBezTo>
                <a:cubicBezTo>
                  <a:pt x="326" y="84"/>
                  <a:pt x="326" y="84"/>
                  <a:pt x="326" y="84"/>
                </a:cubicBezTo>
                <a:cubicBezTo>
                  <a:pt x="356" y="32"/>
                  <a:pt x="411" y="0"/>
                  <a:pt x="471" y="1"/>
                </a:cubicBezTo>
                <a:cubicBezTo>
                  <a:pt x="1057" y="3"/>
                  <a:pt x="1057" y="3"/>
                  <a:pt x="1057" y="3"/>
                </a:cubicBezTo>
                <a:cubicBezTo>
                  <a:pt x="1117" y="4"/>
                  <a:pt x="1173" y="36"/>
                  <a:pt x="1202" y="88"/>
                </a:cubicBezTo>
                <a:cubicBezTo>
                  <a:pt x="1493" y="597"/>
                  <a:pt x="1493" y="597"/>
                  <a:pt x="1493" y="597"/>
                </a:cubicBezTo>
                <a:cubicBezTo>
                  <a:pt x="1523" y="649"/>
                  <a:pt x="1522" y="713"/>
                  <a:pt x="1492" y="765"/>
                </a:cubicBezTo>
                <a:cubicBezTo>
                  <a:pt x="1197" y="1271"/>
                  <a:pt x="1197" y="1271"/>
                  <a:pt x="1197" y="1271"/>
                </a:cubicBezTo>
                <a:cubicBezTo>
                  <a:pt x="1167" y="1323"/>
                  <a:pt x="1111" y="1354"/>
                  <a:pt x="1051" y="1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9C0668B-55BA-4340-BF42-EBB50629EC5D}"/>
              </a:ext>
            </a:extLst>
          </p:cNvPr>
          <p:cNvSpPr>
            <a:spLocks/>
          </p:cNvSpPr>
          <p:nvPr/>
        </p:nvSpPr>
        <p:spPr bwMode="auto">
          <a:xfrm>
            <a:off x="1936750" y="3527425"/>
            <a:ext cx="2017713" cy="1793875"/>
          </a:xfrm>
          <a:custGeom>
            <a:avLst/>
            <a:gdLst>
              <a:gd name="T0" fmla="*/ 867 w 1256"/>
              <a:gd name="T1" fmla="*/ 1116 h 1116"/>
              <a:gd name="T2" fmla="*/ 384 w 1256"/>
              <a:gd name="T3" fmla="*/ 1114 h 1116"/>
              <a:gd name="T4" fmla="*/ 264 w 1256"/>
              <a:gd name="T5" fmla="*/ 1044 h 1116"/>
              <a:gd name="T6" fmla="*/ 25 w 1256"/>
              <a:gd name="T7" fmla="*/ 625 h 1116"/>
              <a:gd name="T8" fmla="*/ 26 w 1256"/>
              <a:gd name="T9" fmla="*/ 486 h 1116"/>
              <a:gd name="T10" fmla="*/ 269 w 1256"/>
              <a:gd name="T11" fmla="*/ 69 h 1116"/>
              <a:gd name="T12" fmla="*/ 389 w 1256"/>
              <a:gd name="T13" fmla="*/ 1 h 1116"/>
              <a:gd name="T14" fmla="*/ 872 w 1256"/>
              <a:gd name="T15" fmla="*/ 3 h 1116"/>
              <a:gd name="T16" fmla="*/ 992 w 1256"/>
              <a:gd name="T17" fmla="*/ 73 h 1116"/>
              <a:gd name="T18" fmla="*/ 1231 w 1256"/>
              <a:gd name="T19" fmla="*/ 492 h 1116"/>
              <a:gd name="T20" fmla="*/ 1231 w 1256"/>
              <a:gd name="T21" fmla="*/ 631 h 1116"/>
              <a:gd name="T22" fmla="*/ 987 w 1256"/>
              <a:gd name="T23" fmla="*/ 1048 h 1116"/>
              <a:gd name="T24" fmla="*/ 867 w 1256"/>
              <a:gd name="T25" fmla="*/ 1116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6" h="1116">
                <a:moveTo>
                  <a:pt x="867" y="1116"/>
                </a:moveTo>
                <a:cubicBezTo>
                  <a:pt x="384" y="1114"/>
                  <a:pt x="384" y="1114"/>
                  <a:pt x="384" y="1114"/>
                </a:cubicBezTo>
                <a:cubicBezTo>
                  <a:pt x="335" y="1114"/>
                  <a:pt x="289" y="1087"/>
                  <a:pt x="264" y="1044"/>
                </a:cubicBezTo>
                <a:cubicBezTo>
                  <a:pt x="25" y="625"/>
                  <a:pt x="25" y="625"/>
                  <a:pt x="25" y="625"/>
                </a:cubicBezTo>
                <a:cubicBezTo>
                  <a:pt x="0" y="582"/>
                  <a:pt x="1" y="529"/>
                  <a:pt x="26" y="486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94" y="26"/>
                  <a:pt x="340" y="0"/>
                  <a:pt x="389" y="1"/>
                </a:cubicBezTo>
                <a:cubicBezTo>
                  <a:pt x="872" y="3"/>
                  <a:pt x="872" y="3"/>
                  <a:pt x="872" y="3"/>
                </a:cubicBezTo>
                <a:cubicBezTo>
                  <a:pt x="922" y="3"/>
                  <a:pt x="967" y="30"/>
                  <a:pt x="992" y="73"/>
                </a:cubicBezTo>
                <a:cubicBezTo>
                  <a:pt x="1231" y="492"/>
                  <a:pt x="1231" y="492"/>
                  <a:pt x="1231" y="492"/>
                </a:cubicBezTo>
                <a:cubicBezTo>
                  <a:pt x="1256" y="535"/>
                  <a:pt x="1256" y="588"/>
                  <a:pt x="1231" y="631"/>
                </a:cubicBezTo>
                <a:cubicBezTo>
                  <a:pt x="987" y="1048"/>
                  <a:pt x="987" y="1048"/>
                  <a:pt x="987" y="1048"/>
                </a:cubicBezTo>
                <a:cubicBezTo>
                  <a:pt x="962" y="1090"/>
                  <a:pt x="916" y="1116"/>
                  <a:pt x="867" y="1116"/>
                </a:cubicBezTo>
                <a:close/>
              </a:path>
            </a:pathLst>
          </a:custGeom>
          <a:blipFill>
            <a:blip r:embed="rId4"/>
            <a:stretch>
              <a:fillRect l="-17486" t="-44" r="-17267" b="-44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A67B9EF-0A33-4AB3-8993-69C6ED5FFC27}"/>
              </a:ext>
            </a:extLst>
          </p:cNvPr>
          <p:cNvSpPr>
            <a:spLocks/>
          </p:cNvSpPr>
          <p:nvPr/>
        </p:nvSpPr>
        <p:spPr bwMode="auto">
          <a:xfrm>
            <a:off x="4035425" y="1431925"/>
            <a:ext cx="3249613" cy="2897188"/>
          </a:xfrm>
          <a:custGeom>
            <a:avLst/>
            <a:gdLst>
              <a:gd name="T0" fmla="*/ 1384 w 2023"/>
              <a:gd name="T1" fmla="*/ 1802 h 1803"/>
              <a:gd name="T2" fmla="*/ 630 w 2023"/>
              <a:gd name="T3" fmla="*/ 1799 h 1803"/>
              <a:gd name="T4" fmla="*/ 417 w 2023"/>
              <a:gd name="T5" fmla="*/ 1674 h 1803"/>
              <a:gd name="T6" fmla="*/ 44 w 2023"/>
              <a:gd name="T7" fmla="*/ 1020 h 1803"/>
              <a:gd name="T8" fmla="*/ 45 w 2023"/>
              <a:gd name="T9" fmla="*/ 773 h 1803"/>
              <a:gd name="T10" fmla="*/ 425 w 2023"/>
              <a:gd name="T11" fmla="*/ 123 h 1803"/>
              <a:gd name="T12" fmla="*/ 639 w 2023"/>
              <a:gd name="T13" fmla="*/ 1 h 1803"/>
              <a:gd name="T14" fmla="*/ 1392 w 2023"/>
              <a:gd name="T15" fmla="*/ 4 h 1803"/>
              <a:gd name="T16" fmla="*/ 1605 w 2023"/>
              <a:gd name="T17" fmla="*/ 128 h 1803"/>
              <a:gd name="T18" fmla="*/ 1979 w 2023"/>
              <a:gd name="T19" fmla="*/ 783 h 1803"/>
              <a:gd name="T20" fmla="*/ 1978 w 2023"/>
              <a:gd name="T21" fmla="*/ 1029 h 1803"/>
              <a:gd name="T22" fmla="*/ 1598 w 2023"/>
              <a:gd name="T23" fmla="*/ 1680 h 1803"/>
              <a:gd name="T24" fmla="*/ 1384 w 2023"/>
              <a:gd name="T25" fmla="*/ 1802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23" h="1803">
                <a:moveTo>
                  <a:pt x="1384" y="1802"/>
                </a:moveTo>
                <a:cubicBezTo>
                  <a:pt x="630" y="1799"/>
                  <a:pt x="630" y="1799"/>
                  <a:pt x="630" y="1799"/>
                </a:cubicBezTo>
                <a:cubicBezTo>
                  <a:pt x="542" y="1798"/>
                  <a:pt x="461" y="1751"/>
                  <a:pt x="417" y="1674"/>
                </a:cubicBezTo>
                <a:cubicBezTo>
                  <a:pt x="44" y="1020"/>
                  <a:pt x="44" y="1020"/>
                  <a:pt x="44" y="1020"/>
                </a:cubicBezTo>
                <a:cubicBezTo>
                  <a:pt x="0" y="944"/>
                  <a:pt x="1" y="850"/>
                  <a:pt x="45" y="773"/>
                </a:cubicBezTo>
                <a:cubicBezTo>
                  <a:pt x="425" y="123"/>
                  <a:pt x="425" y="123"/>
                  <a:pt x="425" y="123"/>
                </a:cubicBezTo>
                <a:cubicBezTo>
                  <a:pt x="469" y="47"/>
                  <a:pt x="551" y="0"/>
                  <a:pt x="639" y="1"/>
                </a:cubicBezTo>
                <a:cubicBezTo>
                  <a:pt x="1392" y="4"/>
                  <a:pt x="1392" y="4"/>
                  <a:pt x="1392" y="4"/>
                </a:cubicBezTo>
                <a:cubicBezTo>
                  <a:pt x="1481" y="5"/>
                  <a:pt x="1562" y="52"/>
                  <a:pt x="1605" y="128"/>
                </a:cubicBezTo>
                <a:cubicBezTo>
                  <a:pt x="1979" y="783"/>
                  <a:pt x="1979" y="783"/>
                  <a:pt x="1979" y="783"/>
                </a:cubicBezTo>
                <a:cubicBezTo>
                  <a:pt x="2023" y="859"/>
                  <a:pt x="2022" y="953"/>
                  <a:pt x="1978" y="1029"/>
                </a:cubicBezTo>
                <a:cubicBezTo>
                  <a:pt x="1598" y="1680"/>
                  <a:pt x="1598" y="1680"/>
                  <a:pt x="1598" y="1680"/>
                </a:cubicBezTo>
                <a:cubicBezTo>
                  <a:pt x="1554" y="1756"/>
                  <a:pt x="1472" y="1803"/>
                  <a:pt x="1384" y="1802"/>
                </a:cubicBezTo>
                <a:close/>
              </a:path>
            </a:pathLst>
          </a:custGeom>
          <a:blipFill>
            <a:blip r:embed="rId5"/>
            <a:stretch>
              <a:fillRect l="-17915" t="-54" r="-17779" b="-54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60AD13-EAD1-4F49-A0DB-47B2D1D01AA4}"/>
              </a:ext>
            </a:extLst>
          </p:cNvPr>
          <p:cNvSpPr txBox="1"/>
          <p:nvPr/>
        </p:nvSpPr>
        <p:spPr>
          <a:xfrm>
            <a:off x="6355619" y="5196212"/>
            <a:ext cx="4893012" cy="4715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120000"/>
              </a:lnSpc>
              <a:defRPr/>
            </a:pPr>
            <a:r>
              <a:rPr lang="en-US" altLang="zh-CN" sz="2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F76BE8-4F20-43D9-A948-BE8E2F372D7B}"/>
              </a:ext>
            </a:extLst>
          </p:cNvPr>
          <p:cNvSpPr txBox="1"/>
          <p:nvPr/>
        </p:nvSpPr>
        <p:spPr>
          <a:xfrm>
            <a:off x="6096000" y="4249045"/>
            <a:ext cx="52817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6000" b="1" dirty="0">
                <a:cs typeface="+mn-ea"/>
                <a:sym typeface="+mn-lt"/>
              </a:rPr>
              <a:t>PPT TEMPLATES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A99E038-EE46-41F6-9DCB-6257493D1BD9}"/>
              </a:ext>
            </a:extLst>
          </p:cNvPr>
          <p:cNvSpPr txBox="1"/>
          <p:nvPr/>
        </p:nvSpPr>
        <p:spPr>
          <a:xfrm>
            <a:off x="8907925" y="3107752"/>
            <a:ext cx="23713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defRPr/>
            </a:pPr>
            <a:r>
              <a:rPr lang="en-US" altLang="zh-CN" sz="6000" dirty="0">
                <a:solidFill>
                  <a:srgbClr val="0C505B"/>
                </a:solidFill>
                <a:cs typeface="+mn-ea"/>
                <a:sym typeface="+mn-lt"/>
              </a:rPr>
              <a:t>FREE</a:t>
            </a:r>
            <a:endParaRPr lang="zh-CN" altLang="en-US" sz="6000" dirty="0">
              <a:solidFill>
                <a:srgbClr val="0C505B"/>
              </a:solidFill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FC5F645-F939-4219-A66C-F9F5D556F0EF}"/>
              </a:ext>
            </a:extLst>
          </p:cNvPr>
          <p:cNvSpPr/>
          <p:nvPr/>
        </p:nvSpPr>
        <p:spPr>
          <a:xfrm>
            <a:off x="10621168" y="4100554"/>
            <a:ext cx="540000" cy="72000"/>
          </a:xfrm>
          <a:prstGeom prst="roundRect">
            <a:avLst>
              <a:gd name="adj" fmla="val 50000"/>
            </a:avLst>
          </a:prstGeom>
          <a:solidFill>
            <a:srgbClr val="0C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8E5C7FB-3D7C-6F82-F3F2-E02173669154}"/>
              </a:ext>
            </a:extLst>
          </p:cNvPr>
          <p:cNvGrpSpPr/>
          <p:nvPr/>
        </p:nvGrpSpPr>
        <p:grpSpPr>
          <a:xfrm>
            <a:off x="10477500" y="255905"/>
            <a:ext cx="1369695" cy="431165"/>
            <a:chOff x="455" y="421"/>
            <a:chExt cx="2157" cy="67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ADBBB93-6D61-70D6-8F3F-34E85194911E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5FFCFF67-C64A-71C1-47DE-790E35B32C80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7F907348-A0E3-FA71-E1E0-667631A077D5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BDE214CC-B817-EB18-9E7F-44F82A017F4F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4717478-A579-790F-5EEF-5539B4D814C8}"/>
                </a:ext>
              </a:extLst>
            </p:cNvPr>
            <p:cNvSpPr txBox="1"/>
            <p:nvPr/>
          </p:nvSpPr>
          <p:spPr>
            <a:xfrm>
              <a:off x="1273" y="421"/>
              <a:ext cx="1339" cy="67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752E24C-1E03-464D-E493-7DCBE257DAF9}"/>
              </a:ext>
            </a:extLst>
          </p:cNvPr>
          <p:cNvGrpSpPr/>
          <p:nvPr/>
        </p:nvGrpSpPr>
        <p:grpSpPr>
          <a:xfrm>
            <a:off x="6186116" y="5902028"/>
            <a:ext cx="3667957" cy="318653"/>
            <a:chOff x="4414802" y="4741055"/>
            <a:chExt cx="3667957" cy="31865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EB38FD7-198F-0B32-7AD9-AEBD4739B4C3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34" name="Oval 15">
                <a:extLst>
                  <a:ext uri="{FF2B5EF4-FFF2-40B4-BE49-F238E27FC236}">
                    <a16:creationId xmlns:a16="http://schemas.microsoft.com/office/drawing/2014/main" id="{664636F3-073D-9160-B9C4-0CF31ABC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5" name="Group 16">
                <a:extLst>
                  <a:ext uri="{FF2B5EF4-FFF2-40B4-BE49-F238E27FC236}">
                    <a16:creationId xmlns:a16="http://schemas.microsoft.com/office/drawing/2014/main" id="{109DAD2F-6077-960C-DF07-6B6B0887CB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id="{B09422C8-B4E0-FB0C-59C5-E3F733194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id="{50124F6F-A798-4012-52EE-51197CDFF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18D13C9-5E2B-102B-B58B-47FE1DD447D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8" name="Oval 10">
                <a:extLst>
                  <a:ext uri="{FF2B5EF4-FFF2-40B4-BE49-F238E27FC236}">
                    <a16:creationId xmlns:a16="http://schemas.microsoft.com/office/drawing/2014/main" id="{10223DB4-D140-4D79-BD93-0243E9934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D8FCEE4D-E479-9311-C7B0-3D7B32097C04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30" name="Freeform 12">
                  <a:extLst>
                    <a:ext uri="{FF2B5EF4-FFF2-40B4-BE49-F238E27FC236}">
                      <a16:creationId xmlns:a16="http://schemas.microsoft.com/office/drawing/2014/main" id="{551BD613-B7B6-1657-2DB9-1ABB49198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3">
                  <a:extLst>
                    <a:ext uri="{FF2B5EF4-FFF2-40B4-BE49-F238E27FC236}">
                      <a16:creationId xmlns:a16="http://schemas.microsoft.com/office/drawing/2014/main" id="{A139B0FE-CAF1-DCBB-5FA2-F96EB26D3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6" name="Text Box 20">
              <a:extLst>
                <a:ext uri="{FF2B5EF4-FFF2-40B4-BE49-F238E27FC236}">
                  <a16:creationId xmlns:a16="http://schemas.microsoft.com/office/drawing/2014/main" id="{1B8084DB-AF2E-7A17-D28C-7CD2BADA46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979797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979797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D89919A-D3B1-B19E-07C6-E8C877B754FE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979797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979797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979797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979797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3" grpId="0" animBg="1"/>
      <p:bldP spid="9" grpId="0" animBg="1"/>
      <p:bldP spid="25" grpId="0" animBg="1"/>
      <p:bldP spid="32" grpId="0" animBg="1"/>
      <p:bldP spid="44" grpId="0" animBg="1"/>
      <p:bldP spid="39" grpId="0" animBg="1"/>
      <p:bldP spid="4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3D872BD-5288-4CAA-92B7-C1114C4A1B16}"/>
              </a:ext>
            </a:extLst>
          </p:cNvPr>
          <p:cNvGrpSpPr/>
          <p:nvPr/>
        </p:nvGrpSpPr>
        <p:grpSpPr>
          <a:xfrm>
            <a:off x="1899903" y="2469732"/>
            <a:ext cx="1466850" cy="1638560"/>
            <a:chOff x="1899903" y="2469732"/>
            <a:chExt cx="1466850" cy="1638560"/>
          </a:xfrm>
        </p:grpSpPr>
        <p:sp>
          <p:nvSpPr>
            <p:cNvPr id="2" name="弧形 1">
              <a:extLst>
                <a:ext uri="{FF2B5EF4-FFF2-40B4-BE49-F238E27FC236}">
                  <a16:creationId xmlns:a16="http://schemas.microsoft.com/office/drawing/2014/main" id="{ACAC3E5C-8FD1-4F4B-8B23-DD574A4476F9}"/>
                </a:ext>
              </a:extLst>
            </p:cNvPr>
            <p:cNvSpPr/>
            <p:nvPr/>
          </p:nvSpPr>
          <p:spPr>
            <a:xfrm>
              <a:off x="1899903" y="2469732"/>
              <a:ext cx="1466850" cy="1466850"/>
            </a:xfrm>
            <a:prstGeom prst="arc">
              <a:avLst>
                <a:gd name="adj1" fmla="val 17251534"/>
                <a:gd name="adj2" fmla="val 16980009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弧形 2">
              <a:extLst>
                <a:ext uri="{FF2B5EF4-FFF2-40B4-BE49-F238E27FC236}">
                  <a16:creationId xmlns:a16="http://schemas.microsoft.com/office/drawing/2014/main" id="{EBFD1294-663D-4266-AE7B-58306DCD5AF8}"/>
                </a:ext>
              </a:extLst>
            </p:cNvPr>
            <p:cNvSpPr/>
            <p:nvPr/>
          </p:nvSpPr>
          <p:spPr>
            <a:xfrm>
              <a:off x="1899903" y="2469732"/>
              <a:ext cx="1466850" cy="1466850"/>
            </a:xfrm>
            <a:prstGeom prst="arc">
              <a:avLst>
                <a:gd name="adj1" fmla="val 16200000"/>
                <a:gd name="adj2" fmla="val 10039367"/>
              </a:avLst>
            </a:prstGeom>
            <a:ln w="76200">
              <a:solidFill>
                <a:srgbClr val="0C5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5437E68-BCFE-4722-BE78-3A4609B8F472}"/>
                </a:ext>
              </a:extLst>
            </p:cNvPr>
            <p:cNvSpPr/>
            <p:nvPr/>
          </p:nvSpPr>
          <p:spPr>
            <a:xfrm>
              <a:off x="2430128" y="3701892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64E61CB-CDFD-4C2D-AF93-230BEC125539}"/>
                </a:ext>
              </a:extLst>
            </p:cNvPr>
            <p:cNvSpPr/>
            <p:nvPr/>
          </p:nvSpPr>
          <p:spPr>
            <a:xfrm>
              <a:off x="2521568" y="3793333"/>
              <a:ext cx="223522" cy="223520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PA-文本框 8">
              <a:extLst>
                <a:ext uri="{FF2B5EF4-FFF2-40B4-BE49-F238E27FC236}">
                  <a16:creationId xmlns:a16="http://schemas.microsoft.com/office/drawing/2014/main" id="{C44902DD-F57E-41B7-9B84-FDD1A23A0EA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2190738" y="2940687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65%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D72DCFC-A64B-4FFB-9170-6F3F46D93967}"/>
              </a:ext>
            </a:extLst>
          </p:cNvPr>
          <p:cNvGrpSpPr/>
          <p:nvPr/>
        </p:nvGrpSpPr>
        <p:grpSpPr>
          <a:xfrm>
            <a:off x="4208351" y="2469732"/>
            <a:ext cx="1466850" cy="1638560"/>
            <a:chOff x="4208351" y="2469732"/>
            <a:chExt cx="1466850" cy="1638560"/>
          </a:xfrm>
        </p:grpSpPr>
        <p:sp>
          <p:nvSpPr>
            <p:cNvPr id="6" name="弧形 5">
              <a:extLst>
                <a:ext uri="{FF2B5EF4-FFF2-40B4-BE49-F238E27FC236}">
                  <a16:creationId xmlns:a16="http://schemas.microsoft.com/office/drawing/2014/main" id="{B4A307CA-0D70-46FF-AF61-BD5CC9671987}"/>
                </a:ext>
              </a:extLst>
            </p:cNvPr>
            <p:cNvSpPr/>
            <p:nvPr/>
          </p:nvSpPr>
          <p:spPr>
            <a:xfrm>
              <a:off x="4208351" y="2469732"/>
              <a:ext cx="1466850" cy="1466850"/>
            </a:xfrm>
            <a:prstGeom prst="arc">
              <a:avLst>
                <a:gd name="adj1" fmla="val 17251534"/>
                <a:gd name="adj2" fmla="val 16980009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0F13DE82-ECAC-4B77-9BCE-D2D850103B54}"/>
                </a:ext>
              </a:extLst>
            </p:cNvPr>
            <p:cNvSpPr/>
            <p:nvPr/>
          </p:nvSpPr>
          <p:spPr>
            <a:xfrm>
              <a:off x="4208351" y="2469732"/>
              <a:ext cx="1466850" cy="1466850"/>
            </a:xfrm>
            <a:prstGeom prst="arc">
              <a:avLst>
                <a:gd name="adj1" fmla="val 16200000"/>
                <a:gd name="adj2" fmla="val 13447932"/>
              </a:avLst>
            </a:prstGeom>
            <a:ln w="76200">
              <a:solidFill>
                <a:srgbClr val="00B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F52A033-7176-4F2F-9B41-9590E86212E3}"/>
                </a:ext>
              </a:extLst>
            </p:cNvPr>
            <p:cNvSpPr/>
            <p:nvPr/>
          </p:nvSpPr>
          <p:spPr>
            <a:xfrm>
              <a:off x="4738576" y="3701892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F74C656-72FA-45BC-8D33-8DA1D17058D3}"/>
                </a:ext>
              </a:extLst>
            </p:cNvPr>
            <p:cNvSpPr/>
            <p:nvPr/>
          </p:nvSpPr>
          <p:spPr>
            <a:xfrm>
              <a:off x="4830016" y="3793333"/>
              <a:ext cx="223522" cy="223520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PA-文本框 8">
              <a:extLst>
                <a:ext uri="{FF2B5EF4-FFF2-40B4-BE49-F238E27FC236}">
                  <a16:creationId xmlns:a16="http://schemas.microsoft.com/office/drawing/2014/main" id="{D3518710-4BAC-4273-8155-C51971A8802E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500789" y="2940687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82%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CD4768F-A2A3-46FB-984A-A3585849A4CA}"/>
              </a:ext>
            </a:extLst>
          </p:cNvPr>
          <p:cNvGrpSpPr/>
          <p:nvPr/>
        </p:nvGrpSpPr>
        <p:grpSpPr>
          <a:xfrm>
            <a:off x="6516799" y="2469732"/>
            <a:ext cx="1466850" cy="1638560"/>
            <a:chOff x="6516799" y="2469732"/>
            <a:chExt cx="1466850" cy="1638560"/>
          </a:xfrm>
        </p:grpSpPr>
        <p:sp>
          <p:nvSpPr>
            <p:cNvPr id="9" name="弧形 8">
              <a:extLst>
                <a:ext uri="{FF2B5EF4-FFF2-40B4-BE49-F238E27FC236}">
                  <a16:creationId xmlns:a16="http://schemas.microsoft.com/office/drawing/2014/main" id="{70014487-CD33-48B7-8BC2-AE41B74ADACF}"/>
                </a:ext>
              </a:extLst>
            </p:cNvPr>
            <p:cNvSpPr/>
            <p:nvPr/>
          </p:nvSpPr>
          <p:spPr>
            <a:xfrm>
              <a:off x="6516799" y="2469732"/>
              <a:ext cx="1466850" cy="1466850"/>
            </a:xfrm>
            <a:prstGeom prst="arc">
              <a:avLst>
                <a:gd name="adj1" fmla="val 17251534"/>
                <a:gd name="adj2" fmla="val 16980009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6551EE6F-9F8E-4EBE-BF2B-AE9846A59900}"/>
                </a:ext>
              </a:extLst>
            </p:cNvPr>
            <p:cNvSpPr/>
            <p:nvPr/>
          </p:nvSpPr>
          <p:spPr>
            <a:xfrm>
              <a:off x="6516799" y="2469732"/>
              <a:ext cx="1466850" cy="1466850"/>
            </a:xfrm>
            <a:prstGeom prst="arc">
              <a:avLst>
                <a:gd name="adj1" fmla="val 16200000"/>
                <a:gd name="adj2" fmla="val 7703572"/>
              </a:avLst>
            </a:prstGeom>
            <a:ln w="76200">
              <a:solidFill>
                <a:srgbClr val="0C5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116D706-74C8-4CB5-B531-36885F693E7A}"/>
                </a:ext>
              </a:extLst>
            </p:cNvPr>
            <p:cNvSpPr/>
            <p:nvPr/>
          </p:nvSpPr>
          <p:spPr>
            <a:xfrm>
              <a:off x="7047024" y="3701892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0721E31-D0DA-4507-AC07-13D555C0A8BF}"/>
                </a:ext>
              </a:extLst>
            </p:cNvPr>
            <p:cNvSpPr/>
            <p:nvPr/>
          </p:nvSpPr>
          <p:spPr>
            <a:xfrm>
              <a:off x="7138464" y="3793333"/>
              <a:ext cx="223522" cy="223520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PA-文本框 8">
              <a:extLst>
                <a:ext uri="{FF2B5EF4-FFF2-40B4-BE49-F238E27FC236}">
                  <a16:creationId xmlns:a16="http://schemas.microsoft.com/office/drawing/2014/main" id="{A83A22E9-36CD-478F-B6D1-EE1261683D2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807634" y="2940687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56%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70CE4AE-1E6B-4AE2-86AF-0465702F9B1E}"/>
              </a:ext>
            </a:extLst>
          </p:cNvPr>
          <p:cNvGrpSpPr/>
          <p:nvPr/>
        </p:nvGrpSpPr>
        <p:grpSpPr>
          <a:xfrm>
            <a:off x="8825247" y="2469732"/>
            <a:ext cx="1466850" cy="1638560"/>
            <a:chOff x="8825247" y="2469732"/>
            <a:chExt cx="1466850" cy="1638560"/>
          </a:xfrm>
        </p:grpSpPr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2E5A7821-B25E-4626-BFD1-A32CAE9AB612}"/>
                </a:ext>
              </a:extLst>
            </p:cNvPr>
            <p:cNvSpPr/>
            <p:nvPr/>
          </p:nvSpPr>
          <p:spPr>
            <a:xfrm>
              <a:off x="8825247" y="2469732"/>
              <a:ext cx="1466850" cy="1466850"/>
            </a:xfrm>
            <a:prstGeom prst="arc">
              <a:avLst>
                <a:gd name="adj1" fmla="val 17251534"/>
                <a:gd name="adj2" fmla="val 16980009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弧形 12">
              <a:extLst>
                <a:ext uri="{FF2B5EF4-FFF2-40B4-BE49-F238E27FC236}">
                  <a16:creationId xmlns:a16="http://schemas.microsoft.com/office/drawing/2014/main" id="{4EC17E2C-8FCC-422E-92D9-808EC6C611C9}"/>
                </a:ext>
              </a:extLst>
            </p:cNvPr>
            <p:cNvSpPr/>
            <p:nvPr/>
          </p:nvSpPr>
          <p:spPr>
            <a:xfrm>
              <a:off x="8825247" y="2469732"/>
              <a:ext cx="1466850" cy="1466850"/>
            </a:xfrm>
            <a:prstGeom prst="arc">
              <a:avLst>
                <a:gd name="adj1" fmla="val 16200000"/>
                <a:gd name="adj2" fmla="val 12248422"/>
              </a:avLst>
            </a:prstGeom>
            <a:ln w="76200">
              <a:solidFill>
                <a:srgbClr val="00B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B73311A-DC1D-42DF-9CA2-0C054899F0C4}"/>
                </a:ext>
              </a:extLst>
            </p:cNvPr>
            <p:cNvSpPr/>
            <p:nvPr/>
          </p:nvSpPr>
          <p:spPr>
            <a:xfrm>
              <a:off x="9355472" y="3701892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6D595ED-737D-4142-830D-9797C5A3CEF2}"/>
                </a:ext>
              </a:extLst>
            </p:cNvPr>
            <p:cNvSpPr/>
            <p:nvPr/>
          </p:nvSpPr>
          <p:spPr>
            <a:xfrm>
              <a:off x="9446912" y="3793333"/>
              <a:ext cx="223522" cy="223520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PA-文本框 8">
              <a:extLst>
                <a:ext uri="{FF2B5EF4-FFF2-40B4-BE49-F238E27FC236}">
                  <a16:creationId xmlns:a16="http://schemas.microsoft.com/office/drawing/2014/main" id="{2386A12B-74FE-4047-BB25-A1599A5D7A0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9128105" y="2940687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77%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D70DC6F-A3F4-4860-A5AB-6F126C96A463}"/>
              </a:ext>
            </a:extLst>
          </p:cNvPr>
          <p:cNvGrpSpPr/>
          <p:nvPr/>
        </p:nvGrpSpPr>
        <p:grpSpPr>
          <a:xfrm>
            <a:off x="1529570" y="4457504"/>
            <a:ext cx="2207514" cy="956843"/>
            <a:chOff x="2096161" y="2352404"/>
            <a:chExt cx="2535171" cy="95684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D8CEF0D-1CE6-4365-97C8-18A3D1FBC6DC}"/>
                </a:ext>
              </a:extLst>
            </p:cNvPr>
            <p:cNvSpPr txBox="1"/>
            <p:nvPr/>
          </p:nvSpPr>
          <p:spPr>
            <a:xfrm>
              <a:off x="2454587" y="2352404"/>
              <a:ext cx="1800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D797365-9933-4FBD-A025-BF42AFB82D67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83CE15E-D41D-43E9-A511-192803DA03B7}"/>
              </a:ext>
            </a:extLst>
          </p:cNvPr>
          <p:cNvGrpSpPr/>
          <p:nvPr/>
        </p:nvGrpSpPr>
        <p:grpSpPr>
          <a:xfrm>
            <a:off x="3838018" y="4457504"/>
            <a:ext cx="2207514" cy="956843"/>
            <a:chOff x="2096161" y="2352404"/>
            <a:chExt cx="2535171" cy="95684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D09AA2F-2C63-49A2-B144-B4854476F34B}"/>
                </a:ext>
              </a:extLst>
            </p:cNvPr>
            <p:cNvSpPr txBox="1"/>
            <p:nvPr/>
          </p:nvSpPr>
          <p:spPr>
            <a:xfrm>
              <a:off x="2211422" y="2352404"/>
              <a:ext cx="224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BCB08B1-1DCF-4280-B2A7-2334914DD17B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34C4AD3-75E6-4CAB-93BB-EC0BD21A57C1}"/>
              </a:ext>
            </a:extLst>
          </p:cNvPr>
          <p:cNvGrpSpPr/>
          <p:nvPr/>
        </p:nvGrpSpPr>
        <p:grpSpPr>
          <a:xfrm>
            <a:off x="6147042" y="4457504"/>
            <a:ext cx="2207514" cy="956843"/>
            <a:chOff x="2096161" y="2352404"/>
            <a:chExt cx="2535171" cy="95684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ED30617-9FF1-4258-944E-D7A799356E06}"/>
                </a:ext>
              </a:extLst>
            </p:cNvPr>
            <p:cNvSpPr txBox="1"/>
            <p:nvPr/>
          </p:nvSpPr>
          <p:spPr>
            <a:xfrm>
              <a:off x="2338671" y="2352404"/>
              <a:ext cx="205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8BF953F-096C-4607-A935-C6877AE63CCC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A8F1AD0-1319-43F9-8988-1A09878196B4}"/>
              </a:ext>
            </a:extLst>
          </p:cNvPr>
          <p:cNvGrpSpPr/>
          <p:nvPr/>
        </p:nvGrpSpPr>
        <p:grpSpPr>
          <a:xfrm>
            <a:off x="8454918" y="4457504"/>
            <a:ext cx="2207514" cy="956843"/>
            <a:chOff x="2096161" y="2352404"/>
            <a:chExt cx="2535171" cy="956843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5A2D27D-781C-45FA-813C-665A57F87DD2}"/>
                </a:ext>
              </a:extLst>
            </p:cNvPr>
            <p:cNvSpPr txBox="1"/>
            <p:nvPr/>
          </p:nvSpPr>
          <p:spPr>
            <a:xfrm>
              <a:off x="2338671" y="2352404"/>
              <a:ext cx="205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6BB4F44-2B54-409B-A7F3-C9F847930175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6895A91-B22C-4CF7-BF2B-B55CA589EA15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04E01A8-8BAE-4F0A-994F-EADF812E7A03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6485504-4EB6-44B4-A299-F999918B4072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95DC9696-2CEF-4618-AAE6-C540AB4885A9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E8717439-41C7-42A4-B75E-7590C1BA3598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E5631BF-B3E0-4F6C-821E-716C14C83387}"/>
              </a:ext>
            </a:extLst>
          </p:cNvPr>
          <p:cNvSpPr txBox="1"/>
          <p:nvPr/>
        </p:nvSpPr>
        <p:spPr>
          <a:xfrm>
            <a:off x="3632200" y="689013"/>
            <a:ext cx="4927600" cy="2462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41158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DAA1D64-903D-4C17-8333-4B168B527FEB}"/>
              </a:ext>
            </a:extLst>
          </p:cNvPr>
          <p:cNvGrpSpPr/>
          <p:nvPr/>
        </p:nvGrpSpPr>
        <p:grpSpPr>
          <a:xfrm>
            <a:off x="2000252" y="3172247"/>
            <a:ext cx="8191498" cy="2907456"/>
            <a:chOff x="2000252" y="3172247"/>
            <a:chExt cx="8191498" cy="2907456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84D04E5-1B35-443D-BECE-96F55052E839}"/>
                </a:ext>
              </a:extLst>
            </p:cNvPr>
            <p:cNvGrpSpPr/>
            <p:nvPr/>
          </p:nvGrpSpPr>
          <p:grpSpPr>
            <a:xfrm>
              <a:off x="3153908" y="3742795"/>
              <a:ext cx="5884187" cy="610606"/>
              <a:chOff x="3153908" y="3742795"/>
              <a:chExt cx="5884187" cy="610606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A8D6D743-75AA-4055-98C7-CFBEAE387531}"/>
                  </a:ext>
                </a:extLst>
              </p:cNvPr>
              <p:cNvCxnSpPr/>
              <p:nvPr/>
            </p:nvCxnSpPr>
            <p:spPr>
              <a:xfrm>
                <a:off x="3153908" y="4038600"/>
                <a:ext cx="5884187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86B56DD6-DF04-4E97-8CCF-D51D63755E43}"/>
                  </a:ext>
                </a:extLst>
              </p:cNvPr>
              <p:cNvCxnSpPr/>
              <p:nvPr/>
            </p:nvCxnSpPr>
            <p:spPr>
              <a:xfrm>
                <a:off x="3153908" y="4035901"/>
                <a:ext cx="0" cy="31750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46792C7A-2501-456C-8B5A-032FE3C88577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6096001" y="3742795"/>
                <a:ext cx="0" cy="610606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553F7EA-146F-4BB4-9806-67F6C552426C}"/>
                  </a:ext>
                </a:extLst>
              </p:cNvPr>
              <p:cNvCxnSpPr/>
              <p:nvPr/>
            </p:nvCxnSpPr>
            <p:spPr>
              <a:xfrm>
                <a:off x="9038095" y="4035901"/>
                <a:ext cx="0" cy="31750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00ECEC5-B777-4DA5-B2A2-099720E05772}"/>
                </a:ext>
              </a:extLst>
            </p:cNvPr>
            <p:cNvGrpSpPr/>
            <p:nvPr/>
          </p:nvGrpSpPr>
          <p:grpSpPr>
            <a:xfrm>
              <a:off x="3153908" y="4889500"/>
              <a:ext cx="5884187" cy="622011"/>
              <a:chOff x="3153908" y="4889500"/>
              <a:chExt cx="5884187" cy="622011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C987A41E-C66A-459B-822A-3C62B7F6EB0D}"/>
                  </a:ext>
                </a:extLst>
              </p:cNvPr>
              <p:cNvCxnSpPr/>
              <p:nvPr/>
            </p:nvCxnSpPr>
            <p:spPr>
              <a:xfrm>
                <a:off x="3153908" y="5207000"/>
                <a:ext cx="5884187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097BF595-6C35-4C21-BC55-760C1E37B3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1" y="4900905"/>
                <a:ext cx="0" cy="610606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F516B09C-66B6-4BF5-90C1-95B477BD9D70}"/>
                  </a:ext>
                </a:extLst>
              </p:cNvPr>
              <p:cNvCxnSpPr/>
              <p:nvPr/>
            </p:nvCxnSpPr>
            <p:spPr>
              <a:xfrm>
                <a:off x="3153908" y="4889500"/>
                <a:ext cx="0" cy="31750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1F8F45BE-14E1-41DE-B424-32455FA4934C}"/>
                  </a:ext>
                </a:extLst>
              </p:cNvPr>
              <p:cNvCxnSpPr/>
              <p:nvPr/>
            </p:nvCxnSpPr>
            <p:spPr>
              <a:xfrm>
                <a:off x="9038095" y="4889500"/>
                <a:ext cx="0" cy="31750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9BEE475-CB53-495D-A241-69C41BA67759}"/>
                </a:ext>
              </a:extLst>
            </p:cNvPr>
            <p:cNvSpPr/>
            <p:nvPr/>
          </p:nvSpPr>
          <p:spPr>
            <a:xfrm>
              <a:off x="2000252" y="4340701"/>
              <a:ext cx="2307311" cy="570548"/>
            </a:xfrm>
            <a:prstGeom prst="rect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D3E7BC4-55FE-4630-8D1E-3B9C8B87B305}"/>
                </a:ext>
              </a:extLst>
            </p:cNvPr>
            <p:cNvSpPr/>
            <p:nvPr/>
          </p:nvSpPr>
          <p:spPr>
            <a:xfrm>
              <a:off x="4942345" y="4340701"/>
              <a:ext cx="2307311" cy="570548"/>
            </a:xfrm>
            <a:prstGeom prst="rect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40EB730-EED6-4670-AEAD-D735165452CE}"/>
                </a:ext>
              </a:extLst>
            </p:cNvPr>
            <p:cNvSpPr/>
            <p:nvPr/>
          </p:nvSpPr>
          <p:spPr>
            <a:xfrm>
              <a:off x="7884439" y="4340701"/>
              <a:ext cx="2307311" cy="570548"/>
            </a:xfrm>
            <a:prstGeom prst="rect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E6F0312-80D6-4A1E-9CD8-8BFE3BCA0534}"/>
                </a:ext>
              </a:extLst>
            </p:cNvPr>
            <p:cNvSpPr/>
            <p:nvPr/>
          </p:nvSpPr>
          <p:spPr>
            <a:xfrm>
              <a:off x="4942345" y="3172247"/>
              <a:ext cx="2307311" cy="570548"/>
            </a:xfrm>
            <a:prstGeom prst="rect">
              <a:avLst/>
            </a:prstGeom>
            <a:solidFill>
              <a:srgbClr val="00BA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581AF2F-A784-476E-80DD-94583304D6BB}"/>
                </a:ext>
              </a:extLst>
            </p:cNvPr>
            <p:cNvSpPr/>
            <p:nvPr/>
          </p:nvSpPr>
          <p:spPr>
            <a:xfrm>
              <a:off x="4942345" y="5509155"/>
              <a:ext cx="2307311" cy="570548"/>
            </a:xfrm>
            <a:prstGeom prst="rect">
              <a:avLst/>
            </a:prstGeom>
            <a:solidFill>
              <a:srgbClr val="00BA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PA-文本框 8">
              <a:extLst>
                <a:ext uri="{FF2B5EF4-FFF2-40B4-BE49-F238E27FC236}">
                  <a16:creationId xmlns:a16="http://schemas.microsoft.com/office/drawing/2014/main" id="{604E88F9-DE71-490D-9943-7833FD64699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181496" y="4421395"/>
              <a:ext cx="1763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PA-文本框 8">
              <a:extLst>
                <a:ext uri="{FF2B5EF4-FFF2-40B4-BE49-F238E27FC236}">
                  <a16:creationId xmlns:a16="http://schemas.microsoft.com/office/drawing/2014/main" id="{7B726ECE-086A-40A3-99BC-BB8340C76EFF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098635" y="4421395"/>
              <a:ext cx="1876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-文本框 8">
              <a:extLst>
                <a:ext uri="{FF2B5EF4-FFF2-40B4-BE49-F238E27FC236}">
                  <a16:creationId xmlns:a16="http://schemas.microsoft.com/office/drawing/2014/main" id="{C05CBB92-45F4-4F53-8E69-41C3190E271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129222" y="4421395"/>
              <a:ext cx="1881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PA-文本框 8">
              <a:extLst>
                <a:ext uri="{FF2B5EF4-FFF2-40B4-BE49-F238E27FC236}">
                  <a16:creationId xmlns:a16="http://schemas.microsoft.com/office/drawing/2014/main" id="{79BDE5C7-FE94-42EE-8421-C286649AFD1F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159828" y="3265696"/>
              <a:ext cx="1815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PA-文本框 8">
              <a:extLst>
                <a:ext uri="{FF2B5EF4-FFF2-40B4-BE49-F238E27FC236}">
                  <a16:creationId xmlns:a16="http://schemas.microsoft.com/office/drawing/2014/main" id="{AE294C49-07AB-40C6-9906-2DE32ED2C99A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942344" y="5605640"/>
              <a:ext cx="2307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5895B96F-58FF-4024-A777-F45E7D21DB55}"/>
              </a:ext>
            </a:extLst>
          </p:cNvPr>
          <p:cNvSpPr txBox="1"/>
          <p:nvPr/>
        </p:nvSpPr>
        <p:spPr>
          <a:xfrm>
            <a:off x="2070100" y="2081422"/>
            <a:ext cx="8051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9AFDAD4-07C9-42A3-9CF6-1FEF1F03428D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2F6A164-5B32-4668-B202-131AEA0B46B6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142A9F0-3EF3-4A7E-987B-F89B5522FC94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10CDD8E-CB22-4346-8858-BA5103769CF5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3E314546-1F66-4B92-A96E-74991A26E608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4256AF2-4CDB-4020-9829-5F47CEC1091A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6257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675D8F8-567B-4266-A36D-7E209A6E1D29}"/>
              </a:ext>
            </a:extLst>
          </p:cNvPr>
          <p:cNvGrpSpPr/>
          <p:nvPr/>
        </p:nvGrpSpPr>
        <p:grpSpPr>
          <a:xfrm>
            <a:off x="2548324" y="2590801"/>
            <a:ext cx="7095354" cy="3056766"/>
            <a:chOff x="2548324" y="2590801"/>
            <a:chExt cx="7095354" cy="3056766"/>
          </a:xfrm>
        </p:grpSpPr>
        <p:grpSp>
          <p:nvGrpSpPr>
            <p:cNvPr id="3" name="b7da19d3-ab73-4ee0-8764-afdbedb8e4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CBFDC209-7782-4787-B443-3704080E3ADD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2548324" y="2590801"/>
              <a:ext cx="7095354" cy="3056766"/>
              <a:chOff x="2399169" y="1459446"/>
              <a:chExt cx="7393663" cy="3185283"/>
            </a:xfrm>
          </p:grpSpPr>
          <p:sp>
            <p:nvSpPr>
              <p:cNvPr id="10" name="iṡ1îḋe">
                <a:extLst>
                  <a:ext uri="{FF2B5EF4-FFF2-40B4-BE49-F238E27FC236}">
                    <a16:creationId xmlns:a16="http://schemas.microsoft.com/office/drawing/2014/main" id="{1C551ED0-03EF-45F8-B95B-B5DA0F16BAB9}"/>
                  </a:ext>
                </a:extLst>
              </p:cNvPr>
              <p:cNvSpPr/>
              <p:nvPr/>
            </p:nvSpPr>
            <p:spPr bwMode="auto">
              <a:xfrm>
                <a:off x="5249199" y="1513231"/>
                <a:ext cx="2150702" cy="2186367"/>
              </a:xfrm>
              <a:custGeom>
                <a:avLst/>
                <a:gdLst>
                  <a:gd name="T0" fmla="*/ 56 w 132"/>
                  <a:gd name="T1" fmla="*/ 3 h 133"/>
                  <a:gd name="T2" fmla="*/ 129 w 132"/>
                  <a:gd name="T3" fmla="*/ 79 h 133"/>
                  <a:gd name="T4" fmla="*/ 129 w 132"/>
                  <a:gd name="T5" fmla="*/ 89 h 133"/>
                  <a:gd name="T6" fmla="*/ 87 w 132"/>
                  <a:gd name="T7" fmla="*/ 130 h 133"/>
                  <a:gd name="T8" fmla="*/ 77 w 132"/>
                  <a:gd name="T9" fmla="*/ 130 h 133"/>
                  <a:gd name="T10" fmla="*/ 3 w 132"/>
                  <a:gd name="T11" fmla="*/ 54 h 133"/>
                  <a:gd name="T12" fmla="*/ 3 w 132"/>
                  <a:gd name="T13" fmla="*/ 44 h 133"/>
                  <a:gd name="T14" fmla="*/ 45 w 132"/>
                  <a:gd name="T15" fmla="*/ 3 h 133"/>
                  <a:gd name="T16" fmla="*/ 56 w 132"/>
                  <a:gd name="T17" fmla="*/ 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33">
                    <a:moveTo>
                      <a:pt x="56" y="3"/>
                    </a:moveTo>
                    <a:cubicBezTo>
                      <a:pt x="129" y="79"/>
                      <a:pt x="129" y="79"/>
                      <a:pt x="129" y="79"/>
                    </a:cubicBezTo>
                    <a:cubicBezTo>
                      <a:pt x="132" y="82"/>
                      <a:pt x="132" y="86"/>
                      <a:pt x="129" y="89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4" y="133"/>
                      <a:pt x="80" y="133"/>
                      <a:pt x="77" y="130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0" y="51"/>
                      <a:pt x="0" y="47"/>
                      <a:pt x="3" y="4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8" y="0"/>
                      <a:pt x="53" y="0"/>
                      <a:pt x="56" y="3"/>
                    </a:cubicBezTo>
                    <a:close/>
                  </a:path>
                </a:pathLst>
              </a:cu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" name="îš1íḋé">
                <a:extLst>
                  <a:ext uri="{FF2B5EF4-FFF2-40B4-BE49-F238E27FC236}">
                    <a16:creationId xmlns:a16="http://schemas.microsoft.com/office/drawing/2014/main" id="{1174539C-57F9-4350-952A-8E7E5674C7F0}"/>
                  </a:ext>
                </a:extLst>
              </p:cNvPr>
              <p:cNvSpPr/>
              <p:nvPr/>
            </p:nvSpPr>
            <p:spPr bwMode="auto">
              <a:xfrm>
                <a:off x="3816431" y="2458362"/>
                <a:ext cx="2133646" cy="2186367"/>
              </a:xfrm>
              <a:custGeom>
                <a:avLst/>
                <a:gdLst>
                  <a:gd name="T0" fmla="*/ 76 w 131"/>
                  <a:gd name="T1" fmla="*/ 3 h 133"/>
                  <a:gd name="T2" fmla="*/ 2 w 131"/>
                  <a:gd name="T3" fmla="*/ 79 h 133"/>
                  <a:gd name="T4" fmla="*/ 3 w 131"/>
                  <a:gd name="T5" fmla="*/ 89 h 133"/>
                  <a:gd name="T6" fmla="*/ 45 w 131"/>
                  <a:gd name="T7" fmla="*/ 130 h 133"/>
                  <a:gd name="T8" fmla="*/ 55 w 131"/>
                  <a:gd name="T9" fmla="*/ 130 h 133"/>
                  <a:gd name="T10" fmla="*/ 128 w 131"/>
                  <a:gd name="T11" fmla="*/ 54 h 133"/>
                  <a:gd name="T12" fmla="*/ 128 w 131"/>
                  <a:gd name="T13" fmla="*/ 44 h 133"/>
                  <a:gd name="T14" fmla="*/ 86 w 131"/>
                  <a:gd name="T15" fmla="*/ 3 h 133"/>
                  <a:gd name="T16" fmla="*/ 76 w 131"/>
                  <a:gd name="T17" fmla="*/ 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3">
                    <a:moveTo>
                      <a:pt x="76" y="3"/>
                    </a:moveTo>
                    <a:cubicBezTo>
                      <a:pt x="2" y="79"/>
                      <a:pt x="2" y="79"/>
                      <a:pt x="2" y="79"/>
                    </a:cubicBezTo>
                    <a:cubicBezTo>
                      <a:pt x="0" y="82"/>
                      <a:pt x="0" y="86"/>
                      <a:pt x="3" y="89"/>
                    </a:cubicBezTo>
                    <a:cubicBezTo>
                      <a:pt x="45" y="130"/>
                      <a:pt x="45" y="130"/>
                      <a:pt x="45" y="130"/>
                    </a:cubicBezTo>
                    <a:cubicBezTo>
                      <a:pt x="48" y="133"/>
                      <a:pt x="52" y="133"/>
                      <a:pt x="55" y="130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31" y="51"/>
                      <a:pt x="131" y="47"/>
                      <a:pt x="128" y="44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3" y="0"/>
                      <a:pt x="79" y="0"/>
                      <a:pt x="76" y="3"/>
                    </a:cubicBezTo>
                    <a:close/>
                  </a:path>
                </a:pathLst>
              </a:cu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" name="ïşḷîḍé">
                <a:extLst>
                  <a:ext uri="{FF2B5EF4-FFF2-40B4-BE49-F238E27FC236}">
                    <a16:creationId xmlns:a16="http://schemas.microsoft.com/office/drawing/2014/main" id="{61F13323-1297-48A2-8046-8EA5305FC5C3}"/>
                  </a:ext>
                </a:extLst>
              </p:cNvPr>
              <p:cNvSpPr/>
              <p:nvPr/>
            </p:nvSpPr>
            <p:spPr bwMode="auto">
              <a:xfrm>
                <a:off x="6731587" y="2415622"/>
                <a:ext cx="2133646" cy="2186367"/>
              </a:xfrm>
              <a:custGeom>
                <a:avLst/>
                <a:gdLst>
                  <a:gd name="T0" fmla="*/ 76 w 131"/>
                  <a:gd name="T1" fmla="*/ 3 h 133"/>
                  <a:gd name="T2" fmla="*/ 3 w 131"/>
                  <a:gd name="T3" fmla="*/ 79 h 133"/>
                  <a:gd name="T4" fmla="*/ 3 w 131"/>
                  <a:gd name="T5" fmla="*/ 89 h 133"/>
                  <a:gd name="T6" fmla="*/ 45 w 131"/>
                  <a:gd name="T7" fmla="*/ 130 h 133"/>
                  <a:gd name="T8" fmla="*/ 55 w 131"/>
                  <a:gd name="T9" fmla="*/ 130 h 133"/>
                  <a:gd name="T10" fmla="*/ 129 w 131"/>
                  <a:gd name="T11" fmla="*/ 54 h 133"/>
                  <a:gd name="T12" fmla="*/ 128 w 131"/>
                  <a:gd name="T13" fmla="*/ 44 h 133"/>
                  <a:gd name="T14" fmla="*/ 86 w 131"/>
                  <a:gd name="T15" fmla="*/ 3 h 133"/>
                  <a:gd name="T16" fmla="*/ 76 w 131"/>
                  <a:gd name="T17" fmla="*/ 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3">
                    <a:moveTo>
                      <a:pt x="76" y="3"/>
                    </a:moveTo>
                    <a:cubicBezTo>
                      <a:pt x="3" y="79"/>
                      <a:pt x="3" y="79"/>
                      <a:pt x="3" y="79"/>
                    </a:cubicBezTo>
                    <a:cubicBezTo>
                      <a:pt x="0" y="82"/>
                      <a:pt x="0" y="86"/>
                      <a:pt x="3" y="89"/>
                    </a:cubicBezTo>
                    <a:cubicBezTo>
                      <a:pt x="45" y="130"/>
                      <a:pt x="45" y="130"/>
                      <a:pt x="45" y="130"/>
                    </a:cubicBezTo>
                    <a:cubicBezTo>
                      <a:pt x="48" y="133"/>
                      <a:pt x="52" y="133"/>
                      <a:pt x="55" y="130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31" y="51"/>
                      <a:pt x="131" y="47"/>
                      <a:pt x="128" y="44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3" y="0"/>
                      <a:pt x="79" y="0"/>
                      <a:pt x="76" y="3"/>
                    </a:cubicBezTo>
                    <a:close/>
                  </a:path>
                </a:pathLst>
              </a:cu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" name="ïšḷîde">
                <a:extLst>
                  <a:ext uri="{FF2B5EF4-FFF2-40B4-BE49-F238E27FC236}">
                    <a16:creationId xmlns:a16="http://schemas.microsoft.com/office/drawing/2014/main" id="{6D489311-BF53-4589-8D70-4A7BE965FA63}"/>
                  </a:ext>
                </a:extLst>
              </p:cNvPr>
              <p:cNvSpPr/>
              <p:nvPr/>
            </p:nvSpPr>
            <p:spPr bwMode="auto">
              <a:xfrm>
                <a:off x="2399169" y="1513231"/>
                <a:ext cx="2133646" cy="2186367"/>
              </a:xfrm>
              <a:custGeom>
                <a:avLst/>
                <a:gdLst>
                  <a:gd name="T0" fmla="*/ 55 w 131"/>
                  <a:gd name="T1" fmla="*/ 3 h 133"/>
                  <a:gd name="T2" fmla="*/ 129 w 131"/>
                  <a:gd name="T3" fmla="*/ 79 h 133"/>
                  <a:gd name="T4" fmla="*/ 128 w 131"/>
                  <a:gd name="T5" fmla="*/ 89 h 133"/>
                  <a:gd name="T6" fmla="*/ 86 w 131"/>
                  <a:gd name="T7" fmla="*/ 130 h 133"/>
                  <a:gd name="T8" fmla="*/ 76 w 131"/>
                  <a:gd name="T9" fmla="*/ 130 h 133"/>
                  <a:gd name="T10" fmla="*/ 3 w 131"/>
                  <a:gd name="T11" fmla="*/ 54 h 133"/>
                  <a:gd name="T12" fmla="*/ 3 w 131"/>
                  <a:gd name="T13" fmla="*/ 44 h 133"/>
                  <a:gd name="T14" fmla="*/ 45 w 131"/>
                  <a:gd name="T15" fmla="*/ 3 h 133"/>
                  <a:gd name="T16" fmla="*/ 55 w 131"/>
                  <a:gd name="T17" fmla="*/ 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3">
                    <a:moveTo>
                      <a:pt x="55" y="3"/>
                    </a:moveTo>
                    <a:cubicBezTo>
                      <a:pt x="129" y="79"/>
                      <a:pt x="129" y="79"/>
                      <a:pt x="129" y="79"/>
                    </a:cubicBezTo>
                    <a:cubicBezTo>
                      <a:pt x="131" y="82"/>
                      <a:pt x="131" y="86"/>
                      <a:pt x="128" y="89"/>
                    </a:cubicBezTo>
                    <a:cubicBezTo>
                      <a:pt x="86" y="130"/>
                      <a:pt x="86" y="130"/>
                      <a:pt x="86" y="130"/>
                    </a:cubicBezTo>
                    <a:cubicBezTo>
                      <a:pt x="83" y="133"/>
                      <a:pt x="79" y="133"/>
                      <a:pt x="76" y="130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0" y="51"/>
                      <a:pt x="0" y="47"/>
                      <a:pt x="3" y="4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8" y="0"/>
                      <a:pt x="52" y="0"/>
                      <a:pt x="55" y="3"/>
                    </a:cubicBezTo>
                    <a:close/>
                  </a:path>
                </a:pathLst>
              </a:cu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5" name="í$liḍé">
                <a:extLst>
                  <a:ext uri="{FF2B5EF4-FFF2-40B4-BE49-F238E27FC236}">
                    <a16:creationId xmlns:a16="http://schemas.microsoft.com/office/drawing/2014/main" id="{33578D70-991B-4C8A-88F6-AFC69E62DA48}"/>
                  </a:ext>
                </a:extLst>
              </p:cNvPr>
              <p:cNvSpPr/>
              <p:nvPr/>
            </p:nvSpPr>
            <p:spPr bwMode="auto">
              <a:xfrm>
                <a:off x="8147630" y="1459446"/>
                <a:ext cx="1645202" cy="1660708"/>
              </a:xfrm>
              <a:custGeom>
                <a:avLst/>
                <a:gdLst>
                  <a:gd name="T0" fmla="*/ 37 w 101"/>
                  <a:gd name="T1" fmla="*/ 11 h 101"/>
                  <a:gd name="T2" fmla="*/ 3 w 101"/>
                  <a:gd name="T3" fmla="*/ 47 h 101"/>
                  <a:gd name="T4" fmla="*/ 3 w 101"/>
                  <a:gd name="T5" fmla="*/ 58 h 101"/>
                  <a:gd name="T6" fmla="*/ 46 w 101"/>
                  <a:gd name="T7" fmla="*/ 98 h 101"/>
                  <a:gd name="T8" fmla="*/ 56 w 101"/>
                  <a:gd name="T9" fmla="*/ 98 h 101"/>
                  <a:gd name="T10" fmla="*/ 90 w 101"/>
                  <a:gd name="T11" fmla="*/ 62 h 101"/>
                  <a:gd name="T12" fmla="*/ 99 w 101"/>
                  <a:gd name="T13" fmla="*/ 71 h 101"/>
                  <a:gd name="T14" fmla="*/ 101 w 101"/>
                  <a:gd name="T15" fmla="*/ 66 h 101"/>
                  <a:gd name="T16" fmla="*/ 100 w 101"/>
                  <a:gd name="T17" fmla="*/ 7 h 101"/>
                  <a:gd name="T18" fmla="*/ 92 w 101"/>
                  <a:gd name="T19" fmla="*/ 0 h 101"/>
                  <a:gd name="T20" fmla="*/ 34 w 101"/>
                  <a:gd name="T21" fmla="*/ 1 h 101"/>
                  <a:gd name="T22" fmla="*/ 28 w 101"/>
                  <a:gd name="T23" fmla="*/ 4 h 101"/>
                  <a:gd name="T24" fmla="*/ 37 w 101"/>
                  <a:gd name="T25" fmla="*/ 1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01">
                    <a:moveTo>
                      <a:pt x="37" y="11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0" y="50"/>
                      <a:pt x="0" y="55"/>
                      <a:pt x="3" y="5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9" y="101"/>
                      <a:pt x="53" y="101"/>
                      <a:pt x="56" y="98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101" y="69"/>
                      <a:pt x="101" y="67"/>
                      <a:pt x="101" y="66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3"/>
                      <a:pt x="96" y="0"/>
                      <a:pt x="92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2" y="1"/>
                      <a:pt x="30" y="2"/>
                      <a:pt x="28" y="4"/>
                    </a:cubicBez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54" name="椭圆 33">
              <a:extLst>
                <a:ext uri="{FF2B5EF4-FFF2-40B4-BE49-F238E27FC236}">
                  <a16:creationId xmlns:a16="http://schemas.microsoft.com/office/drawing/2014/main" id="{47123C8D-F4CF-48C0-ABF3-97496D817917}"/>
                </a:ext>
              </a:extLst>
            </p:cNvPr>
            <p:cNvSpPr/>
            <p:nvPr/>
          </p:nvSpPr>
          <p:spPr>
            <a:xfrm>
              <a:off x="3309094" y="3413715"/>
              <a:ext cx="543528" cy="542076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7639" h="606016">
                  <a:moveTo>
                    <a:pt x="288199" y="513575"/>
                  </a:moveTo>
                  <a:lnTo>
                    <a:pt x="319351" y="513575"/>
                  </a:lnTo>
                  <a:cubicBezTo>
                    <a:pt x="323712" y="513575"/>
                    <a:pt x="327183" y="517042"/>
                    <a:pt x="327183" y="521397"/>
                  </a:cubicBezTo>
                  <a:lnTo>
                    <a:pt x="327183" y="559351"/>
                  </a:lnTo>
                  <a:lnTo>
                    <a:pt x="584231" y="559351"/>
                  </a:lnTo>
                  <a:cubicBezTo>
                    <a:pt x="597136" y="559351"/>
                    <a:pt x="607639" y="569840"/>
                    <a:pt x="607639" y="582728"/>
                  </a:cubicBezTo>
                  <a:cubicBezTo>
                    <a:pt x="607639" y="595616"/>
                    <a:pt x="597136" y="606016"/>
                    <a:pt x="584231" y="606016"/>
                  </a:cubicBezTo>
                  <a:lnTo>
                    <a:pt x="23408" y="606016"/>
                  </a:lnTo>
                  <a:cubicBezTo>
                    <a:pt x="10503" y="606016"/>
                    <a:pt x="0" y="595616"/>
                    <a:pt x="0" y="582728"/>
                  </a:cubicBezTo>
                  <a:cubicBezTo>
                    <a:pt x="0" y="569840"/>
                    <a:pt x="10503" y="559351"/>
                    <a:pt x="23408" y="559351"/>
                  </a:cubicBezTo>
                  <a:lnTo>
                    <a:pt x="280456" y="559351"/>
                  </a:lnTo>
                  <a:lnTo>
                    <a:pt x="280456" y="521397"/>
                  </a:lnTo>
                  <a:cubicBezTo>
                    <a:pt x="280456" y="517042"/>
                    <a:pt x="283927" y="513575"/>
                    <a:pt x="288199" y="513575"/>
                  </a:cubicBezTo>
                  <a:close/>
                  <a:moveTo>
                    <a:pt x="111435" y="354105"/>
                  </a:moveTo>
                  <a:cubicBezTo>
                    <a:pt x="102801" y="354105"/>
                    <a:pt x="95859" y="361037"/>
                    <a:pt x="95859" y="369657"/>
                  </a:cubicBezTo>
                  <a:cubicBezTo>
                    <a:pt x="95859" y="378278"/>
                    <a:pt x="102801" y="385210"/>
                    <a:pt x="111435" y="385210"/>
                  </a:cubicBezTo>
                  <a:lnTo>
                    <a:pt x="341424" y="385210"/>
                  </a:lnTo>
                  <a:cubicBezTo>
                    <a:pt x="350058" y="385210"/>
                    <a:pt x="357000" y="378278"/>
                    <a:pt x="357000" y="369657"/>
                  </a:cubicBezTo>
                  <a:cubicBezTo>
                    <a:pt x="357000" y="361037"/>
                    <a:pt x="350058" y="354105"/>
                    <a:pt x="341424" y="354105"/>
                  </a:cubicBezTo>
                  <a:close/>
                  <a:moveTo>
                    <a:pt x="461581" y="323621"/>
                  </a:moveTo>
                  <a:cubicBezTo>
                    <a:pt x="436215" y="323621"/>
                    <a:pt x="415566" y="344329"/>
                    <a:pt x="415566" y="369657"/>
                  </a:cubicBezTo>
                  <a:cubicBezTo>
                    <a:pt x="415566" y="395075"/>
                    <a:pt x="436215" y="415694"/>
                    <a:pt x="461581" y="415694"/>
                  </a:cubicBezTo>
                  <a:cubicBezTo>
                    <a:pt x="487037" y="415694"/>
                    <a:pt x="507686" y="395075"/>
                    <a:pt x="507686" y="369657"/>
                  </a:cubicBezTo>
                  <a:cubicBezTo>
                    <a:pt x="507686" y="344329"/>
                    <a:pt x="487037" y="323621"/>
                    <a:pt x="461581" y="323621"/>
                  </a:cubicBezTo>
                  <a:close/>
                  <a:moveTo>
                    <a:pt x="31152" y="256788"/>
                  </a:moveTo>
                  <a:lnTo>
                    <a:pt x="576487" y="256788"/>
                  </a:lnTo>
                  <a:cubicBezTo>
                    <a:pt x="593665" y="256788"/>
                    <a:pt x="607639" y="270741"/>
                    <a:pt x="607639" y="287894"/>
                  </a:cubicBezTo>
                  <a:lnTo>
                    <a:pt x="607639" y="451421"/>
                  </a:lnTo>
                  <a:cubicBezTo>
                    <a:pt x="607639" y="468574"/>
                    <a:pt x="593665" y="482527"/>
                    <a:pt x="576487" y="482527"/>
                  </a:cubicBezTo>
                  <a:lnTo>
                    <a:pt x="31152" y="482527"/>
                  </a:lnTo>
                  <a:cubicBezTo>
                    <a:pt x="13974" y="482527"/>
                    <a:pt x="0" y="468574"/>
                    <a:pt x="0" y="451421"/>
                  </a:cubicBezTo>
                  <a:lnTo>
                    <a:pt x="0" y="287894"/>
                  </a:lnTo>
                  <a:cubicBezTo>
                    <a:pt x="0" y="270741"/>
                    <a:pt x="13974" y="256788"/>
                    <a:pt x="31152" y="256788"/>
                  </a:cubicBezTo>
                  <a:close/>
                  <a:moveTo>
                    <a:pt x="111435" y="97235"/>
                  </a:moveTo>
                  <a:cubicBezTo>
                    <a:pt x="102801" y="97235"/>
                    <a:pt x="95859" y="104257"/>
                    <a:pt x="95859" y="112790"/>
                  </a:cubicBezTo>
                  <a:cubicBezTo>
                    <a:pt x="95859" y="121411"/>
                    <a:pt x="102801" y="128344"/>
                    <a:pt x="111435" y="128344"/>
                  </a:cubicBezTo>
                  <a:lnTo>
                    <a:pt x="341424" y="128344"/>
                  </a:lnTo>
                  <a:cubicBezTo>
                    <a:pt x="350058" y="128344"/>
                    <a:pt x="357000" y="121411"/>
                    <a:pt x="357000" y="112790"/>
                  </a:cubicBezTo>
                  <a:cubicBezTo>
                    <a:pt x="357000" y="104257"/>
                    <a:pt x="350058" y="97235"/>
                    <a:pt x="341424" y="97235"/>
                  </a:cubicBezTo>
                  <a:close/>
                  <a:moveTo>
                    <a:pt x="461581" y="66838"/>
                  </a:moveTo>
                  <a:cubicBezTo>
                    <a:pt x="436215" y="66838"/>
                    <a:pt x="415566" y="87459"/>
                    <a:pt x="415566" y="112790"/>
                  </a:cubicBezTo>
                  <a:cubicBezTo>
                    <a:pt x="415566" y="138209"/>
                    <a:pt x="436215" y="158830"/>
                    <a:pt x="461581" y="158830"/>
                  </a:cubicBezTo>
                  <a:cubicBezTo>
                    <a:pt x="487037" y="158830"/>
                    <a:pt x="507686" y="138209"/>
                    <a:pt x="507686" y="112790"/>
                  </a:cubicBezTo>
                  <a:cubicBezTo>
                    <a:pt x="507686" y="87459"/>
                    <a:pt x="487037" y="66838"/>
                    <a:pt x="461581" y="66838"/>
                  </a:cubicBezTo>
                  <a:close/>
                  <a:moveTo>
                    <a:pt x="31152" y="0"/>
                  </a:moveTo>
                  <a:lnTo>
                    <a:pt x="576487" y="0"/>
                  </a:lnTo>
                  <a:cubicBezTo>
                    <a:pt x="593665" y="0"/>
                    <a:pt x="607639" y="13865"/>
                    <a:pt x="607639" y="31108"/>
                  </a:cubicBezTo>
                  <a:lnTo>
                    <a:pt x="607639" y="194560"/>
                  </a:lnTo>
                  <a:cubicBezTo>
                    <a:pt x="607639" y="211714"/>
                    <a:pt x="593665" y="225668"/>
                    <a:pt x="576487" y="225668"/>
                  </a:cubicBezTo>
                  <a:lnTo>
                    <a:pt x="31152" y="225668"/>
                  </a:lnTo>
                  <a:cubicBezTo>
                    <a:pt x="13974" y="225668"/>
                    <a:pt x="0" y="211714"/>
                    <a:pt x="0" y="194560"/>
                  </a:cubicBezTo>
                  <a:lnTo>
                    <a:pt x="0" y="31108"/>
                  </a:lnTo>
                  <a:cubicBezTo>
                    <a:pt x="0" y="13865"/>
                    <a:pt x="13974" y="0"/>
                    <a:pt x="31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34">
              <a:extLst>
                <a:ext uri="{FF2B5EF4-FFF2-40B4-BE49-F238E27FC236}">
                  <a16:creationId xmlns:a16="http://schemas.microsoft.com/office/drawing/2014/main" id="{4BD26E4F-C149-440C-883B-5CB19865DFC0}"/>
                </a:ext>
              </a:extLst>
            </p:cNvPr>
            <p:cNvSpPr/>
            <p:nvPr/>
          </p:nvSpPr>
          <p:spPr>
            <a:xfrm>
              <a:off x="4632406" y="4385961"/>
              <a:ext cx="535809" cy="543528"/>
            </a:xfrm>
            <a:custGeom>
              <a:avLst/>
              <a:gdLst>
                <a:gd name="connsiteX0" fmla="*/ 361766 w 542555"/>
                <a:gd name="connsiteY0" fmla="*/ 263691 h 550371"/>
                <a:gd name="connsiteX1" fmla="*/ 399099 w 542555"/>
                <a:gd name="connsiteY1" fmla="*/ 263691 h 550371"/>
                <a:gd name="connsiteX2" fmla="*/ 399099 w 542555"/>
                <a:gd name="connsiteY2" fmla="*/ 454275 h 550371"/>
                <a:gd name="connsiteX3" fmla="*/ 356022 w 542555"/>
                <a:gd name="connsiteY3" fmla="*/ 454275 h 550371"/>
                <a:gd name="connsiteX4" fmla="*/ 356022 w 542555"/>
                <a:gd name="connsiteY4" fmla="*/ 303814 h 550371"/>
                <a:gd name="connsiteX5" fmla="*/ 354586 w 542555"/>
                <a:gd name="connsiteY5" fmla="*/ 303814 h 550371"/>
                <a:gd name="connsiteX6" fmla="*/ 318689 w 542555"/>
                <a:gd name="connsiteY6" fmla="*/ 321009 h 550371"/>
                <a:gd name="connsiteX7" fmla="*/ 311509 w 542555"/>
                <a:gd name="connsiteY7" fmla="*/ 288051 h 550371"/>
                <a:gd name="connsiteX8" fmla="*/ 199468 w 542555"/>
                <a:gd name="connsiteY8" fmla="*/ 260932 h 550371"/>
                <a:gd name="connsiteX9" fmla="*/ 262554 w 542555"/>
                <a:gd name="connsiteY9" fmla="*/ 308211 h 550371"/>
                <a:gd name="connsiteX10" fmla="*/ 228144 w 542555"/>
                <a:gd name="connsiteY10" fmla="*/ 352624 h 550371"/>
                <a:gd name="connsiteX11" fmla="*/ 228144 w 542555"/>
                <a:gd name="connsiteY11" fmla="*/ 354057 h 550371"/>
                <a:gd name="connsiteX12" fmla="*/ 268289 w 542555"/>
                <a:gd name="connsiteY12" fmla="*/ 399903 h 550371"/>
                <a:gd name="connsiteX13" fmla="*/ 190866 w 542555"/>
                <a:gd name="connsiteY13" fmla="*/ 458643 h 550371"/>
                <a:gd name="connsiteX14" fmla="*/ 134949 w 542555"/>
                <a:gd name="connsiteY14" fmla="*/ 444316 h 550371"/>
                <a:gd name="connsiteX15" fmla="*/ 143552 w 542555"/>
                <a:gd name="connsiteY15" fmla="*/ 411364 h 550371"/>
                <a:gd name="connsiteX16" fmla="*/ 187998 w 542555"/>
                <a:gd name="connsiteY16" fmla="*/ 422826 h 550371"/>
                <a:gd name="connsiteX17" fmla="*/ 222409 w 542555"/>
                <a:gd name="connsiteY17" fmla="*/ 397037 h 550371"/>
                <a:gd name="connsiteX18" fmla="*/ 183697 w 542555"/>
                <a:gd name="connsiteY18" fmla="*/ 369816 h 550371"/>
                <a:gd name="connsiteX19" fmla="*/ 166492 w 542555"/>
                <a:gd name="connsiteY19" fmla="*/ 369816 h 550371"/>
                <a:gd name="connsiteX20" fmla="*/ 166492 w 542555"/>
                <a:gd name="connsiteY20" fmla="*/ 338297 h 550371"/>
                <a:gd name="connsiteX21" fmla="*/ 183697 w 542555"/>
                <a:gd name="connsiteY21" fmla="*/ 338297 h 550371"/>
                <a:gd name="connsiteX22" fmla="*/ 216674 w 542555"/>
                <a:gd name="connsiteY22" fmla="*/ 316807 h 550371"/>
                <a:gd name="connsiteX23" fmla="*/ 189432 w 542555"/>
                <a:gd name="connsiteY23" fmla="*/ 296749 h 550371"/>
                <a:gd name="connsiteX24" fmla="*/ 149287 w 542555"/>
                <a:gd name="connsiteY24" fmla="*/ 308211 h 550371"/>
                <a:gd name="connsiteX25" fmla="*/ 140684 w 542555"/>
                <a:gd name="connsiteY25" fmla="*/ 275259 h 550371"/>
                <a:gd name="connsiteX26" fmla="*/ 199468 w 542555"/>
                <a:gd name="connsiteY26" fmla="*/ 260932 h 550371"/>
                <a:gd name="connsiteX27" fmla="*/ 38754 w 542555"/>
                <a:gd name="connsiteY27" fmla="*/ 202164 h 550371"/>
                <a:gd name="connsiteX28" fmla="*/ 38754 w 542555"/>
                <a:gd name="connsiteY28" fmla="*/ 511681 h 550371"/>
                <a:gd name="connsiteX29" fmla="*/ 503801 w 542555"/>
                <a:gd name="connsiteY29" fmla="*/ 511681 h 550371"/>
                <a:gd name="connsiteX30" fmla="*/ 503801 w 542555"/>
                <a:gd name="connsiteY30" fmla="*/ 202164 h 550371"/>
                <a:gd name="connsiteX31" fmla="*/ 0 w 542555"/>
                <a:gd name="connsiteY31" fmla="*/ 64601 h 550371"/>
                <a:gd name="connsiteX32" fmla="*/ 77508 w 542555"/>
                <a:gd name="connsiteY32" fmla="*/ 66034 h 550371"/>
                <a:gd name="connsiteX33" fmla="*/ 77508 w 542555"/>
                <a:gd name="connsiteY33" fmla="*/ 86095 h 550371"/>
                <a:gd name="connsiteX34" fmla="*/ 134921 w 542555"/>
                <a:gd name="connsiteY34" fmla="*/ 143413 h 550371"/>
                <a:gd name="connsiteX35" fmla="*/ 193770 w 542555"/>
                <a:gd name="connsiteY35" fmla="*/ 86095 h 550371"/>
                <a:gd name="connsiteX36" fmla="*/ 193770 w 542555"/>
                <a:gd name="connsiteY36" fmla="*/ 66034 h 550371"/>
                <a:gd name="connsiteX37" fmla="*/ 348785 w 542555"/>
                <a:gd name="connsiteY37" fmla="*/ 66034 h 550371"/>
                <a:gd name="connsiteX38" fmla="*/ 348785 w 542555"/>
                <a:gd name="connsiteY38" fmla="*/ 86095 h 550371"/>
                <a:gd name="connsiteX39" fmla="*/ 407634 w 542555"/>
                <a:gd name="connsiteY39" fmla="*/ 143413 h 550371"/>
                <a:gd name="connsiteX40" fmla="*/ 465047 w 542555"/>
                <a:gd name="connsiteY40" fmla="*/ 86095 h 550371"/>
                <a:gd name="connsiteX41" fmla="*/ 465047 w 542555"/>
                <a:gd name="connsiteY41" fmla="*/ 66034 h 550371"/>
                <a:gd name="connsiteX42" fmla="*/ 542555 w 542555"/>
                <a:gd name="connsiteY42" fmla="*/ 66034 h 550371"/>
                <a:gd name="connsiteX43" fmla="*/ 542555 w 542555"/>
                <a:gd name="connsiteY43" fmla="*/ 550371 h 550371"/>
                <a:gd name="connsiteX44" fmla="*/ 503801 w 542555"/>
                <a:gd name="connsiteY44" fmla="*/ 550371 h 550371"/>
                <a:gd name="connsiteX45" fmla="*/ 38754 w 542555"/>
                <a:gd name="connsiteY45" fmla="*/ 550371 h 550371"/>
                <a:gd name="connsiteX46" fmla="*/ 0 w 542555"/>
                <a:gd name="connsiteY46" fmla="*/ 550371 h 550371"/>
                <a:gd name="connsiteX47" fmla="*/ 406083 w 542555"/>
                <a:gd name="connsiteY47" fmla="*/ 0 h 550371"/>
                <a:gd name="connsiteX48" fmla="*/ 444849 w 542555"/>
                <a:gd name="connsiteY48" fmla="*/ 38699 h 550371"/>
                <a:gd name="connsiteX49" fmla="*/ 444849 w 542555"/>
                <a:gd name="connsiteY49" fmla="*/ 78831 h 550371"/>
                <a:gd name="connsiteX50" fmla="*/ 406083 w 542555"/>
                <a:gd name="connsiteY50" fmla="*/ 116097 h 550371"/>
                <a:gd name="connsiteX51" fmla="*/ 368753 w 542555"/>
                <a:gd name="connsiteY51" fmla="*/ 78831 h 550371"/>
                <a:gd name="connsiteX52" fmla="*/ 368753 w 542555"/>
                <a:gd name="connsiteY52" fmla="*/ 38699 h 550371"/>
                <a:gd name="connsiteX53" fmla="*/ 406083 w 542555"/>
                <a:gd name="connsiteY53" fmla="*/ 0 h 550371"/>
                <a:gd name="connsiteX54" fmla="*/ 134835 w 542555"/>
                <a:gd name="connsiteY54" fmla="*/ 0 h 550371"/>
                <a:gd name="connsiteX55" fmla="*/ 173572 w 542555"/>
                <a:gd name="connsiteY55" fmla="*/ 38699 h 550371"/>
                <a:gd name="connsiteX56" fmla="*/ 173572 w 542555"/>
                <a:gd name="connsiteY56" fmla="*/ 78831 h 550371"/>
                <a:gd name="connsiteX57" fmla="*/ 134835 w 542555"/>
                <a:gd name="connsiteY57" fmla="*/ 116097 h 550371"/>
                <a:gd name="connsiteX58" fmla="*/ 96097 w 542555"/>
                <a:gd name="connsiteY58" fmla="*/ 78831 h 550371"/>
                <a:gd name="connsiteX59" fmla="*/ 96097 w 542555"/>
                <a:gd name="connsiteY59" fmla="*/ 38699 h 550371"/>
                <a:gd name="connsiteX60" fmla="*/ 134835 w 542555"/>
                <a:gd name="connsiteY60" fmla="*/ 0 h 55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2555" h="550371">
                  <a:moveTo>
                    <a:pt x="361766" y="263691"/>
                  </a:moveTo>
                  <a:lnTo>
                    <a:pt x="399099" y="263691"/>
                  </a:lnTo>
                  <a:lnTo>
                    <a:pt x="399099" y="454275"/>
                  </a:lnTo>
                  <a:lnTo>
                    <a:pt x="356022" y="454275"/>
                  </a:lnTo>
                  <a:lnTo>
                    <a:pt x="356022" y="303814"/>
                  </a:lnTo>
                  <a:lnTo>
                    <a:pt x="354586" y="303814"/>
                  </a:lnTo>
                  <a:lnTo>
                    <a:pt x="318689" y="321009"/>
                  </a:lnTo>
                  <a:lnTo>
                    <a:pt x="311509" y="288051"/>
                  </a:lnTo>
                  <a:close/>
                  <a:moveTo>
                    <a:pt x="199468" y="260932"/>
                  </a:moveTo>
                  <a:cubicBezTo>
                    <a:pt x="239614" y="260932"/>
                    <a:pt x="262554" y="282422"/>
                    <a:pt x="262554" y="308211"/>
                  </a:cubicBezTo>
                  <a:cubicBezTo>
                    <a:pt x="262554" y="328268"/>
                    <a:pt x="251084" y="345461"/>
                    <a:pt x="228144" y="352624"/>
                  </a:cubicBezTo>
                  <a:lnTo>
                    <a:pt x="228144" y="354057"/>
                  </a:lnTo>
                  <a:cubicBezTo>
                    <a:pt x="251084" y="356922"/>
                    <a:pt x="268289" y="375547"/>
                    <a:pt x="268289" y="399903"/>
                  </a:cubicBezTo>
                  <a:cubicBezTo>
                    <a:pt x="268289" y="432855"/>
                    <a:pt x="239614" y="458643"/>
                    <a:pt x="190866" y="458643"/>
                  </a:cubicBezTo>
                  <a:cubicBezTo>
                    <a:pt x="166492" y="458643"/>
                    <a:pt x="144985" y="451480"/>
                    <a:pt x="134949" y="444316"/>
                  </a:cubicBezTo>
                  <a:lnTo>
                    <a:pt x="143552" y="411364"/>
                  </a:lnTo>
                  <a:cubicBezTo>
                    <a:pt x="150720" y="415662"/>
                    <a:pt x="169359" y="422826"/>
                    <a:pt x="187998" y="422826"/>
                  </a:cubicBezTo>
                  <a:cubicBezTo>
                    <a:pt x="210938" y="422826"/>
                    <a:pt x="222409" y="411364"/>
                    <a:pt x="222409" y="397037"/>
                  </a:cubicBezTo>
                  <a:cubicBezTo>
                    <a:pt x="222409" y="378412"/>
                    <a:pt x="203770" y="369816"/>
                    <a:pt x="183697" y="369816"/>
                  </a:cubicBezTo>
                  <a:lnTo>
                    <a:pt x="166492" y="369816"/>
                  </a:lnTo>
                  <a:lnTo>
                    <a:pt x="166492" y="338297"/>
                  </a:lnTo>
                  <a:lnTo>
                    <a:pt x="183697" y="338297"/>
                  </a:lnTo>
                  <a:cubicBezTo>
                    <a:pt x="198035" y="338297"/>
                    <a:pt x="216674" y="332566"/>
                    <a:pt x="216674" y="316807"/>
                  </a:cubicBezTo>
                  <a:cubicBezTo>
                    <a:pt x="216674" y="305345"/>
                    <a:pt x="208071" y="296749"/>
                    <a:pt x="189432" y="296749"/>
                  </a:cubicBezTo>
                  <a:cubicBezTo>
                    <a:pt x="173661" y="296749"/>
                    <a:pt x="157889" y="302480"/>
                    <a:pt x="149287" y="308211"/>
                  </a:cubicBezTo>
                  <a:lnTo>
                    <a:pt x="140684" y="275259"/>
                  </a:lnTo>
                  <a:cubicBezTo>
                    <a:pt x="152154" y="268095"/>
                    <a:pt x="175094" y="260932"/>
                    <a:pt x="199468" y="260932"/>
                  </a:cubicBezTo>
                  <a:close/>
                  <a:moveTo>
                    <a:pt x="38754" y="202164"/>
                  </a:moveTo>
                  <a:lnTo>
                    <a:pt x="38754" y="511681"/>
                  </a:lnTo>
                  <a:lnTo>
                    <a:pt x="503801" y="511681"/>
                  </a:lnTo>
                  <a:lnTo>
                    <a:pt x="503801" y="202164"/>
                  </a:lnTo>
                  <a:close/>
                  <a:moveTo>
                    <a:pt x="0" y="64601"/>
                  </a:moveTo>
                  <a:lnTo>
                    <a:pt x="77508" y="66034"/>
                  </a:lnTo>
                  <a:lnTo>
                    <a:pt x="77508" y="86095"/>
                  </a:lnTo>
                  <a:cubicBezTo>
                    <a:pt x="77508" y="117620"/>
                    <a:pt x="103344" y="143413"/>
                    <a:pt x="134921" y="143413"/>
                  </a:cubicBezTo>
                  <a:cubicBezTo>
                    <a:pt x="167934" y="143413"/>
                    <a:pt x="193770" y="117620"/>
                    <a:pt x="193770" y="86095"/>
                  </a:cubicBezTo>
                  <a:lnTo>
                    <a:pt x="193770" y="66034"/>
                  </a:lnTo>
                  <a:lnTo>
                    <a:pt x="348785" y="66034"/>
                  </a:lnTo>
                  <a:lnTo>
                    <a:pt x="348785" y="86095"/>
                  </a:lnTo>
                  <a:cubicBezTo>
                    <a:pt x="348785" y="117620"/>
                    <a:pt x="374621" y="143413"/>
                    <a:pt x="407634" y="143413"/>
                  </a:cubicBezTo>
                  <a:cubicBezTo>
                    <a:pt x="439211" y="143413"/>
                    <a:pt x="465047" y="117620"/>
                    <a:pt x="465047" y="86095"/>
                  </a:cubicBezTo>
                  <a:lnTo>
                    <a:pt x="465047" y="66034"/>
                  </a:lnTo>
                  <a:lnTo>
                    <a:pt x="542555" y="66034"/>
                  </a:lnTo>
                  <a:lnTo>
                    <a:pt x="542555" y="550371"/>
                  </a:lnTo>
                  <a:lnTo>
                    <a:pt x="503801" y="550371"/>
                  </a:lnTo>
                  <a:lnTo>
                    <a:pt x="38754" y="550371"/>
                  </a:lnTo>
                  <a:lnTo>
                    <a:pt x="0" y="550371"/>
                  </a:lnTo>
                  <a:close/>
                  <a:moveTo>
                    <a:pt x="406083" y="0"/>
                  </a:moveTo>
                  <a:cubicBezTo>
                    <a:pt x="427620" y="0"/>
                    <a:pt x="444849" y="17200"/>
                    <a:pt x="444849" y="38699"/>
                  </a:cubicBezTo>
                  <a:lnTo>
                    <a:pt x="444849" y="78831"/>
                  </a:lnTo>
                  <a:cubicBezTo>
                    <a:pt x="444849" y="98897"/>
                    <a:pt x="427620" y="116097"/>
                    <a:pt x="406083" y="116097"/>
                  </a:cubicBezTo>
                  <a:cubicBezTo>
                    <a:pt x="385982" y="116097"/>
                    <a:pt x="368753" y="98897"/>
                    <a:pt x="368753" y="78831"/>
                  </a:cubicBezTo>
                  <a:lnTo>
                    <a:pt x="368753" y="38699"/>
                  </a:lnTo>
                  <a:cubicBezTo>
                    <a:pt x="368753" y="17200"/>
                    <a:pt x="385982" y="0"/>
                    <a:pt x="406083" y="0"/>
                  </a:cubicBezTo>
                  <a:close/>
                  <a:moveTo>
                    <a:pt x="134835" y="0"/>
                  </a:moveTo>
                  <a:cubicBezTo>
                    <a:pt x="156355" y="0"/>
                    <a:pt x="173572" y="17200"/>
                    <a:pt x="173572" y="38699"/>
                  </a:cubicBezTo>
                  <a:lnTo>
                    <a:pt x="173572" y="78831"/>
                  </a:lnTo>
                  <a:cubicBezTo>
                    <a:pt x="173572" y="98897"/>
                    <a:pt x="156355" y="116097"/>
                    <a:pt x="134835" y="116097"/>
                  </a:cubicBezTo>
                  <a:cubicBezTo>
                    <a:pt x="113314" y="116097"/>
                    <a:pt x="96097" y="98897"/>
                    <a:pt x="96097" y="78831"/>
                  </a:cubicBezTo>
                  <a:lnTo>
                    <a:pt x="96097" y="38699"/>
                  </a:lnTo>
                  <a:cubicBezTo>
                    <a:pt x="96097" y="17200"/>
                    <a:pt x="113314" y="0"/>
                    <a:pt x="134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35">
              <a:extLst>
                <a:ext uri="{FF2B5EF4-FFF2-40B4-BE49-F238E27FC236}">
                  <a16:creationId xmlns:a16="http://schemas.microsoft.com/office/drawing/2014/main" id="{3E674BE4-7D24-46A1-936B-438BBFE76982}"/>
                </a:ext>
              </a:extLst>
            </p:cNvPr>
            <p:cNvSpPr/>
            <p:nvPr/>
          </p:nvSpPr>
          <p:spPr>
            <a:xfrm>
              <a:off x="6054453" y="3468169"/>
              <a:ext cx="543528" cy="446647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36">
              <a:extLst>
                <a:ext uri="{FF2B5EF4-FFF2-40B4-BE49-F238E27FC236}">
                  <a16:creationId xmlns:a16="http://schemas.microsoft.com/office/drawing/2014/main" id="{6E31C9E7-A5A1-4766-88C3-6E0ED887C4F6}"/>
                </a:ext>
              </a:extLst>
            </p:cNvPr>
            <p:cNvSpPr/>
            <p:nvPr/>
          </p:nvSpPr>
          <p:spPr>
            <a:xfrm>
              <a:off x="7435464" y="4396211"/>
              <a:ext cx="543528" cy="412875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37">
              <a:extLst>
                <a:ext uri="{FF2B5EF4-FFF2-40B4-BE49-F238E27FC236}">
                  <a16:creationId xmlns:a16="http://schemas.microsoft.com/office/drawing/2014/main" id="{FB9B39E6-795B-40D3-8365-A8C8A31B41FF}"/>
                </a:ext>
              </a:extLst>
            </p:cNvPr>
            <p:cNvSpPr/>
            <p:nvPr/>
          </p:nvSpPr>
          <p:spPr>
            <a:xfrm>
              <a:off x="8599281" y="3084961"/>
              <a:ext cx="543528" cy="542773"/>
            </a:xfrm>
            <a:custGeom>
              <a:avLst/>
              <a:gdLst>
                <a:gd name="T0" fmla="*/ 5498 w 5622"/>
                <a:gd name="T1" fmla="*/ 2392 h 5622"/>
                <a:gd name="T2" fmla="*/ 5153 w 5622"/>
                <a:gd name="T3" fmla="*/ 2392 h 5622"/>
                <a:gd name="T4" fmla="*/ 4747 w 5622"/>
                <a:gd name="T5" fmla="*/ 1441 h 5622"/>
                <a:gd name="T6" fmla="*/ 4986 w 5622"/>
                <a:gd name="T7" fmla="*/ 1202 h 5622"/>
                <a:gd name="T8" fmla="*/ 5022 w 5622"/>
                <a:gd name="T9" fmla="*/ 1114 h 5622"/>
                <a:gd name="T10" fmla="*/ 4986 w 5622"/>
                <a:gd name="T11" fmla="*/ 1026 h 5622"/>
                <a:gd name="T12" fmla="*/ 4569 w 5622"/>
                <a:gd name="T13" fmla="*/ 609 h 5622"/>
                <a:gd name="T14" fmla="*/ 4393 w 5622"/>
                <a:gd name="T15" fmla="*/ 609 h 5622"/>
                <a:gd name="T16" fmla="*/ 4147 w 5622"/>
                <a:gd name="T17" fmla="*/ 855 h 5622"/>
                <a:gd name="T18" fmla="*/ 3215 w 5622"/>
                <a:gd name="T19" fmla="*/ 474 h 5622"/>
                <a:gd name="T20" fmla="*/ 3215 w 5622"/>
                <a:gd name="T21" fmla="*/ 124 h 5622"/>
                <a:gd name="T22" fmla="*/ 3090 w 5622"/>
                <a:gd name="T23" fmla="*/ 0 h 5622"/>
                <a:gd name="T24" fmla="*/ 2500 w 5622"/>
                <a:gd name="T25" fmla="*/ 0 h 5622"/>
                <a:gd name="T26" fmla="*/ 2376 w 5622"/>
                <a:gd name="T27" fmla="*/ 124 h 5622"/>
                <a:gd name="T28" fmla="*/ 2376 w 5622"/>
                <a:gd name="T29" fmla="*/ 474 h 5622"/>
                <a:gd name="T30" fmla="*/ 1437 w 5622"/>
                <a:gd name="T31" fmla="*/ 860 h 5622"/>
                <a:gd name="T32" fmla="*/ 1197 w 5622"/>
                <a:gd name="T33" fmla="*/ 620 h 5622"/>
                <a:gd name="T34" fmla="*/ 1022 w 5622"/>
                <a:gd name="T35" fmla="*/ 620 h 5622"/>
                <a:gd name="T36" fmla="*/ 604 w 5622"/>
                <a:gd name="T37" fmla="*/ 1037 h 5622"/>
                <a:gd name="T38" fmla="*/ 568 w 5622"/>
                <a:gd name="T39" fmla="*/ 1125 h 5622"/>
                <a:gd name="T40" fmla="*/ 604 w 5622"/>
                <a:gd name="T41" fmla="*/ 1213 h 5622"/>
                <a:gd name="T42" fmla="*/ 839 w 5622"/>
                <a:gd name="T43" fmla="*/ 1448 h 5622"/>
                <a:gd name="T44" fmla="*/ 437 w 5622"/>
                <a:gd name="T45" fmla="*/ 2392 h 5622"/>
                <a:gd name="T46" fmla="*/ 124 w 5622"/>
                <a:gd name="T47" fmla="*/ 2392 h 5622"/>
                <a:gd name="T48" fmla="*/ 0 w 5622"/>
                <a:gd name="T49" fmla="*/ 2516 h 5622"/>
                <a:gd name="T50" fmla="*/ 0 w 5622"/>
                <a:gd name="T51" fmla="*/ 3106 h 5622"/>
                <a:gd name="T52" fmla="*/ 124 w 5622"/>
                <a:gd name="T53" fmla="*/ 3230 h 5622"/>
                <a:gd name="T54" fmla="*/ 427 w 5622"/>
                <a:gd name="T55" fmla="*/ 3230 h 5622"/>
                <a:gd name="T56" fmla="*/ 814 w 5622"/>
                <a:gd name="T57" fmla="*/ 4189 h 5622"/>
                <a:gd name="T58" fmla="*/ 593 w 5622"/>
                <a:gd name="T59" fmla="*/ 4409 h 5622"/>
                <a:gd name="T60" fmla="*/ 593 w 5622"/>
                <a:gd name="T61" fmla="*/ 4584 h 5622"/>
                <a:gd name="T62" fmla="*/ 1011 w 5622"/>
                <a:gd name="T63" fmla="*/ 5002 h 5622"/>
                <a:gd name="T64" fmla="*/ 1099 w 5622"/>
                <a:gd name="T65" fmla="*/ 5038 h 5622"/>
                <a:gd name="T66" fmla="*/ 1186 w 5622"/>
                <a:gd name="T67" fmla="*/ 5002 h 5622"/>
                <a:gd name="T68" fmla="*/ 1400 w 5622"/>
                <a:gd name="T69" fmla="*/ 4789 h 5622"/>
                <a:gd name="T70" fmla="*/ 2376 w 5622"/>
                <a:gd name="T71" fmla="*/ 5200 h 5622"/>
                <a:gd name="T72" fmla="*/ 2376 w 5622"/>
                <a:gd name="T73" fmla="*/ 5498 h 5622"/>
                <a:gd name="T74" fmla="*/ 2500 w 5622"/>
                <a:gd name="T75" fmla="*/ 5622 h 5622"/>
                <a:gd name="T76" fmla="*/ 3090 w 5622"/>
                <a:gd name="T77" fmla="*/ 5622 h 5622"/>
                <a:gd name="T78" fmla="*/ 3215 w 5622"/>
                <a:gd name="T79" fmla="*/ 5498 h 5622"/>
                <a:gd name="T80" fmla="*/ 3215 w 5622"/>
                <a:gd name="T81" fmla="*/ 5200 h 5622"/>
                <a:gd name="T82" fmla="*/ 4184 w 5622"/>
                <a:gd name="T83" fmla="*/ 4793 h 5622"/>
                <a:gd name="T84" fmla="*/ 4404 w 5622"/>
                <a:gd name="T85" fmla="*/ 5013 h 5622"/>
                <a:gd name="T86" fmla="*/ 4580 w 5622"/>
                <a:gd name="T87" fmla="*/ 5013 h 5622"/>
                <a:gd name="T88" fmla="*/ 4997 w 5622"/>
                <a:gd name="T89" fmla="*/ 4595 h 5622"/>
                <a:gd name="T90" fmla="*/ 4997 w 5622"/>
                <a:gd name="T91" fmla="*/ 4420 h 5622"/>
                <a:gd name="T92" fmla="*/ 4773 w 5622"/>
                <a:gd name="T93" fmla="*/ 4195 h 5622"/>
                <a:gd name="T94" fmla="*/ 5164 w 5622"/>
                <a:gd name="T95" fmla="*/ 3230 h 5622"/>
                <a:gd name="T96" fmla="*/ 5498 w 5622"/>
                <a:gd name="T97" fmla="*/ 3230 h 5622"/>
                <a:gd name="T98" fmla="*/ 5622 w 5622"/>
                <a:gd name="T99" fmla="*/ 3106 h 5622"/>
                <a:gd name="T100" fmla="*/ 5622 w 5622"/>
                <a:gd name="T101" fmla="*/ 2516 h 5622"/>
                <a:gd name="T102" fmla="*/ 5498 w 5622"/>
                <a:gd name="T103" fmla="*/ 2392 h 5622"/>
                <a:gd name="T104" fmla="*/ 2811 w 5622"/>
                <a:gd name="T105" fmla="*/ 4121 h 5622"/>
                <a:gd name="T106" fmla="*/ 1501 w 5622"/>
                <a:gd name="T107" fmla="*/ 2811 h 5622"/>
                <a:gd name="T108" fmla="*/ 2811 w 5622"/>
                <a:gd name="T109" fmla="*/ 1501 h 5622"/>
                <a:gd name="T110" fmla="*/ 4121 w 5622"/>
                <a:gd name="T111" fmla="*/ 2811 h 5622"/>
                <a:gd name="T112" fmla="*/ 2811 w 5622"/>
                <a:gd name="T113" fmla="*/ 4121 h 5622"/>
                <a:gd name="T114" fmla="*/ 3308 w 5622"/>
                <a:gd name="T115" fmla="*/ 2811 h 5622"/>
                <a:gd name="T116" fmla="*/ 2811 w 5622"/>
                <a:gd name="T117" fmla="*/ 3308 h 5622"/>
                <a:gd name="T118" fmla="*/ 2314 w 5622"/>
                <a:gd name="T119" fmla="*/ 2811 h 5622"/>
                <a:gd name="T120" fmla="*/ 2811 w 5622"/>
                <a:gd name="T121" fmla="*/ 2314 h 5622"/>
                <a:gd name="T122" fmla="*/ 3308 w 5622"/>
                <a:gd name="T123" fmla="*/ 2811 h 5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2" h="5622">
                  <a:moveTo>
                    <a:pt x="5498" y="2392"/>
                  </a:moveTo>
                  <a:lnTo>
                    <a:pt x="5153" y="2392"/>
                  </a:lnTo>
                  <a:cubicBezTo>
                    <a:pt x="5089" y="2049"/>
                    <a:pt x="4950" y="1724"/>
                    <a:pt x="4747" y="1441"/>
                  </a:cubicBezTo>
                  <a:lnTo>
                    <a:pt x="4986" y="1202"/>
                  </a:lnTo>
                  <a:cubicBezTo>
                    <a:pt x="5009" y="1179"/>
                    <a:pt x="5022" y="1147"/>
                    <a:pt x="5022" y="1114"/>
                  </a:cubicBezTo>
                  <a:cubicBezTo>
                    <a:pt x="5022" y="1081"/>
                    <a:pt x="5009" y="1050"/>
                    <a:pt x="4986" y="1026"/>
                  </a:cubicBezTo>
                  <a:lnTo>
                    <a:pt x="4569" y="609"/>
                  </a:lnTo>
                  <a:cubicBezTo>
                    <a:pt x="4520" y="561"/>
                    <a:pt x="4442" y="561"/>
                    <a:pt x="4393" y="609"/>
                  </a:cubicBezTo>
                  <a:lnTo>
                    <a:pt x="4147" y="855"/>
                  </a:lnTo>
                  <a:cubicBezTo>
                    <a:pt x="3866" y="663"/>
                    <a:pt x="3548" y="533"/>
                    <a:pt x="3215" y="474"/>
                  </a:cubicBezTo>
                  <a:lnTo>
                    <a:pt x="3215" y="124"/>
                  </a:lnTo>
                  <a:cubicBezTo>
                    <a:pt x="3215" y="56"/>
                    <a:pt x="3159" y="0"/>
                    <a:pt x="3090" y="0"/>
                  </a:cubicBezTo>
                  <a:lnTo>
                    <a:pt x="2500" y="0"/>
                  </a:lnTo>
                  <a:cubicBezTo>
                    <a:pt x="2432" y="0"/>
                    <a:pt x="2376" y="56"/>
                    <a:pt x="2376" y="124"/>
                  </a:cubicBezTo>
                  <a:lnTo>
                    <a:pt x="2376" y="474"/>
                  </a:lnTo>
                  <a:cubicBezTo>
                    <a:pt x="2040" y="534"/>
                    <a:pt x="1719" y="665"/>
                    <a:pt x="1437" y="860"/>
                  </a:cubicBezTo>
                  <a:lnTo>
                    <a:pt x="1197" y="620"/>
                  </a:lnTo>
                  <a:cubicBezTo>
                    <a:pt x="1149" y="572"/>
                    <a:pt x="1070" y="572"/>
                    <a:pt x="1022" y="620"/>
                  </a:cubicBezTo>
                  <a:lnTo>
                    <a:pt x="604" y="1037"/>
                  </a:lnTo>
                  <a:cubicBezTo>
                    <a:pt x="581" y="1061"/>
                    <a:pt x="568" y="1092"/>
                    <a:pt x="568" y="1125"/>
                  </a:cubicBezTo>
                  <a:cubicBezTo>
                    <a:pt x="568" y="1158"/>
                    <a:pt x="581" y="1190"/>
                    <a:pt x="604" y="1213"/>
                  </a:cubicBezTo>
                  <a:lnTo>
                    <a:pt x="839" y="1448"/>
                  </a:lnTo>
                  <a:cubicBezTo>
                    <a:pt x="639" y="1730"/>
                    <a:pt x="502" y="2052"/>
                    <a:pt x="437" y="2392"/>
                  </a:cubicBezTo>
                  <a:lnTo>
                    <a:pt x="124" y="2392"/>
                  </a:lnTo>
                  <a:cubicBezTo>
                    <a:pt x="56" y="2392"/>
                    <a:pt x="0" y="2447"/>
                    <a:pt x="0" y="2516"/>
                  </a:cubicBezTo>
                  <a:lnTo>
                    <a:pt x="0" y="3106"/>
                  </a:lnTo>
                  <a:cubicBezTo>
                    <a:pt x="0" y="3175"/>
                    <a:pt x="56" y="3230"/>
                    <a:pt x="124" y="3230"/>
                  </a:cubicBezTo>
                  <a:lnTo>
                    <a:pt x="427" y="3230"/>
                  </a:lnTo>
                  <a:cubicBezTo>
                    <a:pt x="484" y="3573"/>
                    <a:pt x="616" y="3900"/>
                    <a:pt x="814" y="4189"/>
                  </a:cubicBezTo>
                  <a:lnTo>
                    <a:pt x="593" y="4409"/>
                  </a:lnTo>
                  <a:cubicBezTo>
                    <a:pt x="545" y="4457"/>
                    <a:pt x="545" y="4536"/>
                    <a:pt x="593" y="4584"/>
                  </a:cubicBezTo>
                  <a:lnTo>
                    <a:pt x="1011" y="5002"/>
                  </a:lnTo>
                  <a:cubicBezTo>
                    <a:pt x="1034" y="5025"/>
                    <a:pt x="1066" y="5038"/>
                    <a:pt x="1099" y="5038"/>
                  </a:cubicBezTo>
                  <a:cubicBezTo>
                    <a:pt x="1132" y="5038"/>
                    <a:pt x="1163" y="5025"/>
                    <a:pt x="1186" y="5002"/>
                  </a:cubicBezTo>
                  <a:lnTo>
                    <a:pt x="1400" y="4789"/>
                  </a:lnTo>
                  <a:cubicBezTo>
                    <a:pt x="1690" y="4997"/>
                    <a:pt x="2024" y="5138"/>
                    <a:pt x="2376" y="5200"/>
                  </a:cubicBezTo>
                  <a:lnTo>
                    <a:pt x="2376" y="5498"/>
                  </a:lnTo>
                  <a:cubicBezTo>
                    <a:pt x="2376" y="5566"/>
                    <a:pt x="2432" y="5622"/>
                    <a:pt x="2500" y="5622"/>
                  </a:cubicBezTo>
                  <a:lnTo>
                    <a:pt x="3090" y="5622"/>
                  </a:lnTo>
                  <a:cubicBezTo>
                    <a:pt x="3159" y="5622"/>
                    <a:pt x="3215" y="5566"/>
                    <a:pt x="3215" y="5498"/>
                  </a:cubicBezTo>
                  <a:lnTo>
                    <a:pt x="3215" y="5200"/>
                  </a:lnTo>
                  <a:cubicBezTo>
                    <a:pt x="3564" y="5138"/>
                    <a:pt x="3895" y="4999"/>
                    <a:pt x="4184" y="4793"/>
                  </a:cubicBezTo>
                  <a:lnTo>
                    <a:pt x="4404" y="5013"/>
                  </a:lnTo>
                  <a:cubicBezTo>
                    <a:pt x="4451" y="5059"/>
                    <a:pt x="4533" y="5059"/>
                    <a:pt x="4580" y="5013"/>
                  </a:cubicBezTo>
                  <a:lnTo>
                    <a:pt x="4997" y="4595"/>
                  </a:lnTo>
                  <a:cubicBezTo>
                    <a:pt x="5046" y="4547"/>
                    <a:pt x="5046" y="4468"/>
                    <a:pt x="4997" y="4420"/>
                  </a:cubicBezTo>
                  <a:lnTo>
                    <a:pt x="4773" y="4195"/>
                  </a:lnTo>
                  <a:cubicBezTo>
                    <a:pt x="4973" y="3905"/>
                    <a:pt x="5106" y="3575"/>
                    <a:pt x="5164" y="3230"/>
                  </a:cubicBezTo>
                  <a:lnTo>
                    <a:pt x="5498" y="3230"/>
                  </a:lnTo>
                  <a:cubicBezTo>
                    <a:pt x="5566" y="3230"/>
                    <a:pt x="5622" y="3175"/>
                    <a:pt x="5622" y="3106"/>
                  </a:cubicBezTo>
                  <a:lnTo>
                    <a:pt x="5622" y="2516"/>
                  </a:lnTo>
                  <a:cubicBezTo>
                    <a:pt x="5622" y="2447"/>
                    <a:pt x="5566" y="2392"/>
                    <a:pt x="5498" y="2392"/>
                  </a:cubicBezTo>
                  <a:close/>
                  <a:moveTo>
                    <a:pt x="2811" y="4121"/>
                  </a:moveTo>
                  <a:cubicBezTo>
                    <a:pt x="2088" y="4121"/>
                    <a:pt x="1501" y="3534"/>
                    <a:pt x="1501" y="2811"/>
                  </a:cubicBezTo>
                  <a:cubicBezTo>
                    <a:pt x="1501" y="2088"/>
                    <a:pt x="2088" y="1501"/>
                    <a:pt x="2811" y="1501"/>
                  </a:cubicBezTo>
                  <a:cubicBezTo>
                    <a:pt x="3534" y="1501"/>
                    <a:pt x="4121" y="2088"/>
                    <a:pt x="4121" y="2811"/>
                  </a:cubicBezTo>
                  <a:cubicBezTo>
                    <a:pt x="4121" y="3534"/>
                    <a:pt x="3534" y="4121"/>
                    <a:pt x="2811" y="4121"/>
                  </a:cubicBezTo>
                  <a:close/>
                  <a:moveTo>
                    <a:pt x="3308" y="2811"/>
                  </a:moveTo>
                  <a:cubicBezTo>
                    <a:pt x="3308" y="3086"/>
                    <a:pt x="3085" y="3308"/>
                    <a:pt x="2811" y="3308"/>
                  </a:cubicBezTo>
                  <a:cubicBezTo>
                    <a:pt x="2537" y="3308"/>
                    <a:pt x="2314" y="3086"/>
                    <a:pt x="2314" y="2811"/>
                  </a:cubicBezTo>
                  <a:cubicBezTo>
                    <a:pt x="2314" y="2537"/>
                    <a:pt x="2537" y="2314"/>
                    <a:pt x="2811" y="2314"/>
                  </a:cubicBezTo>
                  <a:cubicBezTo>
                    <a:pt x="3085" y="2314"/>
                    <a:pt x="3308" y="2537"/>
                    <a:pt x="3308" y="28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D23A08C-D5B2-4294-B4AC-4D2CDD4D187B}"/>
              </a:ext>
            </a:extLst>
          </p:cNvPr>
          <p:cNvGrpSpPr/>
          <p:nvPr/>
        </p:nvGrpSpPr>
        <p:grpSpPr>
          <a:xfrm>
            <a:off x="987800" y="4161115"/>
            <a:ext cx="2593058" cy="956843"/>
            <a:chOff x="1689253" y="2352404"/>
            <a:chExt cx="3103410" cy="95684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FA0D157-A5CB-4907-98E2-7C6CE6A009C2}"/>
                </a:ext>
              </a:extLst>
            </p:cNvPr>
            <p:cNvSpPr txBox="1"/>
            <p:nvPr/>
          </p:nvSpPr>
          <p:spPr>
            <a:xfrm>
              <a:off x="1873937" y="2352404"/>
              <a:ext cx="2592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CF4F033-4FE7-45FE-8028-99558B7A26B2}"/>
                </a:ext>
              </a:extLst>
            </p:cNvPr>
            <p:cNvSpPr txBox="1"/>
            <p:nvPr/>
          </p:nvSpPr>
          <p:spPr>
            <a:xfrm>
              <a:off x="1689253" y="2786027"/>
              <a:ext cx="310341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E74C696-071E-4D56-A4FE-B84AFCD1FAFD}"/>
              </a:ext>
            </a:extLst>
          </p:cNvPr>
          <p:cNvGrpSpPr/>
          <p:nvPr/>
        </p:nvGrpSpPr>
        <p:grpSpPr>
          <a:xfrm>
            <a:off x="8579084" y="4161115"/>
            <a:ext cx="2593058" cy="956843"/>
            <a:chOff x="1689253" y="2352404"/>
            <a:chExt cx="3103410" cy="95684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D0D9B48-3AAD-4998-88C9-C305DCF80DF3}"/>
                </a:ext>
              </a:extLst>
            </p:cNvPr>
            <p:cNvSpPr txBox="1"/>
            <p:nvPr/>
          </p:nvSpPr>
          <p:spPr>
            <a:xfrm>
              <a:off x="1898003" y="2352404"/>
              <a:ext cx="2748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4C10009-4DDB-404F-B49E-C4E89EB51AA2}"/>
                </a:ext>
              </a:extLst>
            </p:cNvPr>
            <p:cNvSpPr txBox="1"/>
            <p:nvPr/>
          </p:nvSpPr>
          <p:spPr>
            <a:xfrm>
              <a:off x="1689253" y="2786027"/>
              <a:ext cx="310341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E2274C4-F241-4923-96AB-FE87E3032BE2}"/>
              </a:ext>
            </a:extLst>
          </p:cNvPr>
          <p:cNvGrpSpPr/>
          <p:nvPr/>
        </p:nvGrpSpPr>
        <p:grpSpPr>
          <a:xfrm>
            <a:off x="4757924" y="5203088"/>
            <a:ext cx="2593058" cy="968457"/>
            <a:chOff x="1654728" y="2352404"/>
            <a:chExt cx="3103410" cy="96845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3C772CF-B513-46DF-9309-ECA4843B157C}"/>
                </a:ext>
              </a:extLst>
            </p:cNvPr>
            <p:cNvSpPr txBox="1"/>
            <p:nvPr/>
          </p:nvSpPr>
          <p:spPr>
            <a:xfrm>
              <a:off x="1932493" y="2352404"/>
              <a:ext cx="2663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D61FF06-7F9C-41E4-A7AE-7765ECC5C60D}"/>
                </a:ext>
              </a:extLst>
            </p:cNvPr>
            <p:cNvSpPr txBox="1"/>
            <p:nvPr/>
          </p:nvSpPr>
          <p:spPr>
            <a:xfrm>
              <a:off x="1654728" y="2797641"/>
              <a:ext cx="310341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E7416B0-82EC-4814-A483-97F3CEF64129}"/>
              </a:ext>
            </a:extLst>
          </p:cNvPr>
          <p:cNvGrpSpPr/>
          <p:nvPr/>
        </p:nvGrpSpPr>
        <p:grpSpPr>
          <a:xfrm>
            <a:off x="3078378" y="1661016"/>
            <a:ext cx="2593058" cy="956843"/>
            <a:chOff x="1689253" y="2352404"/>
            <a:chExt cx="3103410" cy="956843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B738ACD-EFEE-45FE-8311-AF1854C21D27}"/>
                </a:ext>
              </a:extLst>
            </p:cNvPr>
            <p:cNvSpPr txBox="1"/>
            <p:nvPr/>
          </p:nvSpPr>
          <p:spPr>
            <a:xfrm>
              <a:off x="1965377" y="2352404"/>
              <a:ext cx="2647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7766C94-EEF3-44BE-8DC2-61BD1EA7FC79}"/>
                </a:ext>
              </a:extLst>
            </p:cNvPr>
            <p:cNvSpPr txBox="1"/>
            <p:nvPr/>
          </p:nvSpPr>
          <p:spPr>
            <a:xfrm>
              <a:off x="1689253" y="2786027"/>
              <a:ext cx="310341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E149525-76F2-486A-9A5F-DF318DC49322}"/>
              </a:ext>
            </a:extLst>
          </p:cNvPr>
          <p:cNvGrpSpPr/>
          <p:nvPr/>
        </p:nvGrpSpPr>
        <p:grpSpPr>
          <a:xfrm>
            <a:off x="6091757" y="1661016"/>
            <a:ext cx="2593058" cy="956843"/>
            <a:chOff x="1689253" y="2352404"/>
            <a:chExt cx="3103410" cy="95684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DC5D98B-0F0D-432F-9D7A-9C4DB74FD51A}"/>
                </a:ext>
              </a:extLst>
            </p:cNvPr>
            <p:cNvSpPr txBox="1"/>
            <p:nvPr/>
          </p:nvSpPr>
          <p:spPr>
            <a:xfrm>
              <a:off x="1795536" y="2352404"/>
              <a:ext cx="2847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8DC059E-5947-4415-A30B-B13133545F40}"/>
                </a:ext>
              </a:extLst>
            </p:cNvPr>
            <p:cNvSpPr txBox="1"/>
            <p:nvPr/>
          </p:nvSpPr>
          <p:spPr>
            <a:xfrm>
              <a:off x="1689253" y="2786027"/>
              <a:ext cx="310341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1EA0673-DDC4-4F70-9A0F-C9C9FCFD33D3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03CA851-C69D-497B-B35B-51ABDC685376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6699628-4F31-4167-874D-42FA341F26A3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444FF78-62FB-4DD2-982D-BF7FBC2081DF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1B90D37-70A2-4D5C-B04D-D6C4FA318054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69B609E-F79F-4DA2-BE7A-3D8D60ED555E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5285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C6584DA6-0EB7-4FFC-BAD9-A4DCD3FBB21C}"/>
              </a:ext>
            </a:extLst>
          </p:cNvPr>
          <p:cNvSpPr/>
          <p:nvPr/>
        </p:nvSpPr>
        <p:spPr>
          <a:xfrm>
            <a:off x="8860790" y="2353956"/>
            <a:ext cx="1749154" cy="1744440"/>
          </a:xfrm>
          <a:custGeom>
            <a:avLst/>
            <a:gdLst>
              <a:gd name="connsiteX0" fmla="*/ 874577 w 1749154"/>
              <a:gd name="connsiteY0" fmla="*/ 0 h 1744440"/>
              <a:gd name="connsiteX1" fmla="*/ 1749154 w 1749154"/>
              <a:gd name="connsiteY1" fmla="*/ 872220 h 1744440"/>
              <a:gd name="connsiteX2" fmla="*/ 874577 w 1749154"/>
              <a:gd name="connsiteY2" fmla="*/ 1744440 h 1744440"/>
              <a:gd name="connsiteX3" fmla="*/ 0 w 1749154"/>
              <a:gd name="connsiteY3" fmla="*/ 872220 h 1744440"/>
              <a:gd name="connsiteX4" fmla="*/ 874577 w 1749154"/>
              <a:gd name="connsiteY4" fmla="*/ 0 h 174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54" h="1744440">
                <a:moveTo>
                  <a:pt x="874577" y="0"/>
                </a:moveTo>
                <a:cubicBezTo>
                  <a:pt x="1357593" y="0"/>
                  <a:pt x="1749154" y="390506"/>
                  <a:pt x="1749154" y="872220"/>
                </a:cubicBezTo>
                <a:cubicBezTo>
                  <a:pt x="1749154" y="1353934"/>
                  <a:pt x="1357593" y="1744440"/>
                  <a:pt x="874577" y="1744440"/>
                </a:cubicBezTo>
                <a:cubicBezTo>
                  <a:pt x="391561" y="1744440"/>
                  <a:pt x="0" y="1353934"/>
                  <a:pt x="0" y="872220"/>
                </a:cubicBezTo>
                <a:cubicBezTo>
                  <a:pt x="0" y="390506"/>
                  <a:pt x="391561" y="0"/>
                  <a:pt x="874577" y="0"/>
                </a:cubicBezTo>
                <a:close/>
              </a:path>
            </a:pathLst>
          </a:custGeom>
          <a:blipFill>
            <a:blip r:embed="rId3"/>
            <a:stretch>
              <a:fillRect l="-31363" r="-309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DF1986CE-2911-4B2D-8F74-584DF28CE5C4}"/>
              </a:ext>
            </a:extLst>
          </p:cNvPr>
          <p:cNvSpPr/>
          <p:nvPr/>
        </p:nvSpPr>
        <p:spPr>
          <a:xfrm>
            <a:off x="6434547" y="2353956"/>
            <a:ext cx="1749154" cy="1744440"/>
          </a:xfrm>
          <a:custGeom>
            <a:avLst/>
            <a:gdLst>
              <a:gd name="connsiteX0" fmla="*/ 874577 w 1749154"/>
              <a:gd name="connsiteY0" fmla="*/ 0 h 1744440"/>
              <a:gd name="connsiteX1" fmla="*/ 1749154 w 1749154"/>
              <a:gd name="connsiteY1" fmla="*/ 872220 h 1744440"/>
              <a:gd name="connsiteX2" fmla="*/ 874577 w 1749154"/>
              <a:gd name="connsiteY2" fmla="*/ 1744440 h 1744440"/>
              <a:gd name="connsiteX3" fmla="*/ 0 w 1749154"/>
              <a:gd name="connsiteY3" fmla="*/ 872220 h 1744440"/>
              <a:gd name="connsiteX4" fmla="*/ 874577 w 1749154"/>
              <a:gd name="connsiteY4" fmla="*/ 0 h 174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54" h="1744440">
                <a:moveTo>
                  <a:pt x="874577" y="0"/>
                </a:moveTo>
                <a:cubicBezTo>
                  <a:pt x="1357593" y="0"/>
                  <a:pt x="1749154" y="390506"/>
                  <a:pt x="1749154" y="872220"/>
                </a:cubicBezTo>
                <a:cubicBezTo>
                  <a:pt x="1749154" y="1353934"/>
                  <a:pt x="1357593" y="1744440"/>
                  <a:pt x="874577" y="1744440"/>
                </a:cubicBezTo>
                <a:cubicBezTo>
                  <a:pt x="391561" y="1744440"/>
                  <a:pt x="0" y="1353934"/>
                  <a:pt x="0" y="872220"/>
                </a:cubicBezTo>
                <a:cubicBezTo>
                  <a:pt x="0" y="390506"/>
                  <a:pt x="391561" y="0"/>
                  <a:pt x="874577" y="0"/>
                </a:cubicBezTo>
                <a:close/>
              </a:path>
            </a:pathLst>
          </a:custGeom>
          <a:blipFill>
            <a:blip r:embed="rId4"/>
            <a:stretch>
              <a:fillRect l="-24978" r="-246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FE2EC324-13E0-422A-94E9-43C1C23AC8D4}"/>
              </a:ext>
            </a:extLst>
          </p:cNvPr>
          <p:cNvSpPr/>
          <p:nvPr/>
        </p:nvSpPr>
        <p:spPr>
          <a:xfrm>
            <a:off x="4008303" y="2353956"/>
            <a:ext cx="1749154" cy="1744440"/>
          </a:xfrm>
          <a:custGeom>
            <a:avLst/>
            <a:gdLst>
              <a:gd name="connsiteX0" fmla="*/ 874577 w 1749154"/>
              <a:gd name="connsiteY0" fmla="*/ 0 h 1744440"/>
              <a:gd name="connsiteX1" fmla="*/ 1749154 w 1749154"/>
              <a:gd name="connsiteY1" fmla="*/ 872220 h 1744440"/>
              <a:gd name="connsiteX2" fmla="*/ 874577 w 1749154"/>
              <a:gd name="connsiteY2" fmla="*/ 1744440 h 1744440"/>
              <a:gd name="connsiteX3" fmla="*/ 0 w 1749154"/>
              <a:gd name="connsiteY3" fmla="*/ 872220 h 1744440"/>
              <a:gd name="connsiteX4" fmla="*/ 874577 w 1749154"/>
              <a:gd name="connsiteY4" fmla="*/ 0 h 174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54" h="1744440">
                <a:moveTo>
                  <a:pt x="874577" y="0"/>
                </a:moveTo>
                <a:cubicBezTo>
                  <a:pt x="1357593" y="0"/>
                  <a:pt x="1749154" y="390506"/>
                  <a:pt x="1749154" y="872220"/>
                </a:cubicBezTo>
                <a:cubicBezTo>
                  <a:pt x="1749154" y="1353934"/>
                  <a:pt x="1357593" y="1744440"/>
                  <a:pt x="874577" y="1744440"/>
                </a:cubicBezTo>
                <a:cubicBezTo>
                  <a:pt x="391561" y="1744440"/>
                  <a:pt x="0" y="1353934"/>
                  <a:pt x="0" y="872220"/>
                </a:cubicBezTo>
                <a:cubicBezTo>
                  <a:pt x="0" y="390506"/>
                  <a:pt x="391561" y="0"/>
                  <a:pt x="874577" y="0"/>
                </a:cubicBezTo>
                <a:close/>
              </a:path>
            </a:pathLst>
          </a:custGeom>
          <a:blipFill>
            <a:blip r:embed="rId5"/>
            <a:stretch>
              <a:fillRect l="-38931" r="-383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08F75ABB-573C-4C0C-9E2B-719C6FCF7573}"/>
              </a:ext>
            </a:extLst>
          </p:cNvPr>
          <p:cNvSpPr/>
          <p:nvPr/>
        </p:nvSpPr>
        <p:spPr>
          <a:xfrm>
            <a:off x="1582059" y="2353956"/>
            <a:ext cx="1749154" cy="1744440"/>
          </a:xfrm>
          <a:custGeom>
            <a:avLst/>
            <a:gdLst>
              <a:gd name="connsiteX0" fmla="*/ 874577 w 1749154"/>
              <a:gd name="connsiteY0" fmla="*/ 0 h 1744440"/>
              <a:gd name="connsiteX1" fmla="*/ 1749154 w 1749154"/>
              <a:gd name="connsiteY1" fmla="*/ 872220 h 1744440"/>
              <a:gd name="connsiteX2" fmla="*/ 874577 w 1749154"/>
              <a:gd name="connsiteY2" fmla="*/ 1744440 h 1744440"/>
              <a:gd name="connsiteX3" fmla="*/ 0 w 1749154"/>
              <a:gd name="connsiteY3" fmla="*/ 872220 h 1744440"/>
              <a:gd name="connsiteX4" fmla="*/ 874577 w 1749154"/>
              <a:gd name="connsiteY4" fmla="*/ 0 h 174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54" h="1744440">
                <a:moveTo>
                  <a:pt x="874577" y="0"/>
                </a:moveTo>
                <a:cubicBezTo>
                  <a:pt x="1357593" y="0"/>
                  <a:pt x="1749154" y="390506"/>
                  <a:pt x="1749154" y="872220"/>
                </a:cubicBezTo>
                <a:cubicBezTo>
                  <a:pt x="1749154" y="1353934"/>
                  <a:pt x="1357593" y="1744440"/>
                  <a:pt x="874577" y="1744440"/>
                </a:cubicBezTo>
                <a:cubicBezTo>
                  <a:pt x="391561" y="1744440"/>
                  <a:pt x="0" y="1353934"/>
                  <a:pt x="0" y="872220"/>
                </a:cubicBezTo>
                <a:cubicBezTo>
                  <a:pt x="0" y="390506"/>
                  <a:pt x="391561" y="0"/>
                  <a:pt x="874577" y="0"/>
                </a:cubicBezTo>
                <a:close/>
              </a:path>
            </a:pathLst>
          </a:custGeom>
          <a:blipFill>
            <a:blip r:embed="rId6"/>
            <a:stretch>
              <a:fillRect l="-25096" r="-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3F5C950-446B-421D-816B-456FD97B761E}"/>
              </a:ext>
            </a:extLst>
          </p:cNvPr>
          <p:cNvGrpSpPr/>
          <p:nvPr/>
        </p:nvGrpSpPr>
        <p:grpSpPr>
          <a:xfrm>
            <a:off x="1433184" y="4381304"/>
            <a:ext cx="2067662" cy="1172287"/>
            <a:chOff x="2016075" y="2352404"/>
            <a:chExt cx="2474608" cy="117228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E9A43AD-D127-499A-BEE7-29C8AD0BDB43}"/>
                </a:ext>
              </a:extLst>
            </p:cNvPr>
            <p:cNvSpPr txBox="1"/>
            <p:nvPr/>
          </p:nvSpPr>
          <p:spPr>
            <a:xfrm>
              <a:off x="2016075" y="2352404"/>
              <a:ext cx="2474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B1B47F0-5732-4886-B441-C37CA819113A}"/>
                </a:ext>
              </a:extLst>
            </p:cNvPr>
            <p:cNvSpPr txBox="1"/>
            <p:nvPr/>
          </p:nvSpPr>
          <p:spPr>
            <a:xfrm>
              <a:off x="2194251" y="2786027"/>
              <a:ext cx="2093413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2F62575-0BA2-4CF8-B962-94E24FDD8651}"/>
              </a:ext>
            </a:extLst>
          </p:cNvPr>
          <p:cNvGrpSpPr/>
          <p:nvPr/>
        </p:nvGrpSpPr>
        <p:grpSpPr>
          <a:xfrm>
            <a:off x="3859427" y="4381304"/>
            <a:ext cx="1898030" cy="1172287"/>
            <a:chOff x="2016074" y="2352404"/>
            <a:chExt cx="2271590" cy="1172287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32F1E51-F580-411C-93E0-7855FE83064D}"/>
                </a:ext>
              </a:extLst>
            </p:cNvPr>
            <p:cNvSpPr txBox="1"/>
            <p:nvPr/>
          </p:nvSpPr>
          <p:spPr>
            <a:xfrm>
              <a:off x="2016074" y="2352404"/>
              <a:ext cx="2271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EB28609-20B3-4EA2-83AD-AF0D8C4F7189}"/>
                </a:ext>
              </a:extLst>
            </p:cNvPr>
            <p:cNvSpPr txBox="1"/>
            <p:nvPr/>
          </p:nvSpPr>
          <p:spPr>
            <a:xfrm>
              <a:off x="2194251" y="2786027"/>
              <a:ext cx="2093413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DA442F1-C57A-46EA-8EFF-D3C910E2747E}"/>
              </a:ext>
            </a:extLst>
          </p:cNvPr>
          <p:cNvGrpSpPr/>
          <p:nvPr/>
        </p:nvGrpSpPr>
        <p:grpSpPr>
          <a:xfrm>
            <a:off x="6434542" y="4381304"/>
            <a:ext cx="1749159" cy="1172287"/>
            <a:chOff x="2194245" y="2352404"/>
            <a:chExt cx="2093419" cy="117228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C2CB8C5-22D2-4D0D-9341-2F77BA27EE7B}"/>
                </a:ext>
              </a:extLst>
            </p:cNvPr>
            <p:cNvSpPr txBox="1"/>
            <p:nvPr/>
          </p:nvSpPr>
          <p:spPr>
            <a:xfrm>
              <a:off x="2194245" y="2352404"/>
              <a:ext cx="2093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F847AD7-5E5F-40E1-96C3-E6B8EF29A7BA}"/>
                </a:ext>
              </a:extLst>
            </p:cNvPr>
            <p:cNvSpPr txBox="1"/>
            <p:nvPr/>
          </p:nvSpPr>
          <p:spPr>
            <a:xfrm>
              <a:off x="2194251" y="2786027"/>
              <a:ext cx="2093413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CC411F8-5FCA-4016-9F8A-03E16D9ED321}"/>
              </a:ext>
            </a:extLst>
          </p:cNvPr>
          <p:cNvGrpSpPr/>
          <p:nvPr/>
        </p:nvGrpSpPr>
        <p:grpSpPr>
          <a:xfrm>
            <a:off x="8860782" y="4381304"/>
            <a:ext cx="1749159" cy="1172287"/>
            <a:chOff x="2194245" y="2352404"/>
            <a:chExt cx="2093419" cy="117228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BCAF39C-8996-4652-BA27-6447B7F181A5}"/>
                </a:ext>
              </a:extLst>
            </p:cNvPr>
            <p:cNvSpPr txBox="1"/>
            <p:nvPr/>
          </p:nvSpPr>
          <p:spPr>
            <a:xfrm>
              <a:off x="2194245" y="2352404"/>
              <a:ext cx="2093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9F3DB9D-39C8-455A-807A-01D71BAA27C4}"/>
                </a:ext>
              </a:extLst>
            </p:cNvPr>
            <p:cNvSpPr txBox="1"/>
            <p:nvPr/>
          </p:nvSpPr>
          <p:spPr>
            <a:xfrm>
              <a:off x="2194251" y="2786027"/>
              <a:ext cx="2093413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ED5717A-AC12-4924-9916-BDEB3AA36236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8BECD7E-2244-4961-A03F-826BFFBE690C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FBA970B-1C08-4257-98A7-E06A045A8FA0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D514523-68CF-4364-9E86-7F8C30BB4662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A5ED5872-3F58-4BBE-AEF3-7C1683F4179A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1EB8255-3DE8-40BF-BBF8-A948FD59EC40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3428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270821F0-FA29-4C44-9C1B-B3202D1FD20D}"/>
              </a:ext>
            </a:extLst>
          </p:cNvPr>
          <p:cNvSpPr>
            <a:spLocks/>
          </p:cNvSpPr>
          <p:nvPr/>
        </p:nvSpPr>
        <p:spPr bwMode="auto">
          <a:xfrm flipV="1">
            <a:off x="1600632" y="1945749"/>
            <a:ext cx="1615692" cy="2089080"/>
          </a:xfrm>
          <a:custGeom>
            <a:avLst/>
            <a:gdLst>
              <a:gd name="T0" fmla="*/ 20 w 931"/>
              <a:gd name="T1" fmla="*/ 1126 h 1203"/>
              <a:gd name="T2" fmla="*/ 622 w 931"/>
              <a:gd name="T3" fmla="*/ 77 h 1203"/>
              <a:gd name="T4" fmla="*/ 755 w 931"/>
              <a:gd name="T5" fmla="*/ 0 h 1203"/>
              <a:gd name="T6" fmla="*/ 864 w 931"/>
              <a:gd name="T7" fmla="*/ 0 h 1203"/>
              <a:gd name="T8" fmla="*/ 911 w 931"/>
              <a:gd name="T9" fmla="*/ 81 h 1203"/>
              <a:gd name="T10" fmla="*/ 316 w 931"/>
              <a:gd name="T11" fmla="*/ 1117 h 1203"/>
              <a:gd name="T12" fmla="*/ 169 w 931"/>
              <a:gd name="T13" fmla="*/ 1202 h 1203"/>
              <a:gd name="T14" fmla="*/ 63 w 931"/>
              <a:gd name="T15" fmla="*/ 1202 h 1203"/>
              <a:gd name="T16" fmla="*/ 20 w 931"/>
              <a:gd name="T17" fmla="*/ 1126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1" h="1203">
                <a:moveTo>
                  <a:pt x="20" y="1126"/>
                </a:moveTo>
                <a:cubicBezTo>
                  <a:pt x="622" y="77"/>
                  <a:pt x="622" y="77"/>
                  <a:pt x="622" y="77"/>
                </a:cubicBezTo>
                <a:cubicBezTo>
                  <a:pt x="649" y="29"/>
                  <a:pt x="700" y="0"/>
                  <a:pt x="755" y="0"/>
                </a:cubicBezTo>
                <a:cubicBezTo>
                  <a:pt x="864" y="0"/>
                  <a:pt x="864" y="0"/>
                  <a:pt x="864" y="0"/>
                </a:cubicBezTo>
                <a:cubicBezTo>
                  <a:pt x="906" y="1"/>
                  <a:pt x="931" y="45"/>
                  <a:pt x="911" y="81"/>
                </a:cubicBezTo>
                <a:cubicBezTo>
                  <a:pt x="316" y="1117"/>
                  <a:pt x="316" y="1117"/>
                  <a:pt x="316" y="1117"/>
                </a:cubicBezTo>
                <a:cubicBezTo>
                  <a:pt x="286" y="1170"/>
                  <a:pt x="230" y="1203"/>
                  <a:pt x="169" y="1202"/>
                </a:cubicBezTo>
                <a:cubicBezTo>
                  <a:pt x="63" y="1202"/>
                  <a:pt x="63" y="1202"/>
                  <a:pt x="63" y="1202"/>
                </a:cubicBezTo>
                <a:cubicBezTo>
                  <a:pt x="24" y="1202"/>
                  <a:pt x="0" y="1160"/>
                  <a:pt x="20" y="112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CCB501B-F8A8-4520-8654-3D7365F37CF4}"/>
              </a:ext>
            </a:extLst>
          </p:cNvPr>
          <p:cNvSpPr>
            <a:spLocks/>
          </p:cNvSpPr>
          <p:nvPr/>
        </p:nvSpPr>
        <p:spPr bwMode="auto">
          <a:xfrm flipV="1">
            <a:off x="5445007" y="0"/>
            <a:ext cx="1247092" cy="1230521"/>
          </a:xfrm>
          <a:custGeom>
            <a:avLst/>
            <a:gdLst>
              <a:gd name="connsiteX0" fmla="*/ 0 w 1247092"/>
              <a:gd name="connsiteY0" fmla="*/ 1230521 h 1230521"/>
              <a:gd name="connsiteX1" fmla="*/ 626490 w 1247092"/>
              <a:gd name="connsiteY1" fmla="*/ 1230521 h 1230521"/>
              <a:gd name="connsiteX2" fmla="*/ 637293 w 1247092"/>
              <a:gd name="connsiteY2" fmla="*/ 1211665 h 1230521"/>
              <a:gd name="connsiteX3" fmla="*/ 1232037 w 1247092"/>
              <a:gd name="connsiteY3" fmla="*/ 173601 h 1230521"/>
              <a:gd name="connsiteX4" fmla="*/ 1131394 w 1247092"/>
              <a:gd name="connsiteY4" fmla="*/ 1736 h 1230521"/>
              <a:gd name="connsiteX5" fmla="*/ 895404 w 1247092"/>
              <a:gd name="connsiteY5" fmla="*/ 0 h 1230521"/>
              <a:gd name="connsiteX6" fmla="*/ 610828 w 1247092"/>
              <a:gd name="connsiteY6" fmla="*/ 164921 h 1230521"/>
              <a:gd name="connsiteX7" fmla="*/ 21103 w 1247092"/>
              <a:gd name="connsiteY7" fmla="*/ 1193706 h 1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092" h="1230521">
                <a:moveTo>
                  <a:pt x="0" y="1230521"/>
                </a:moveTo>
                <a:lnTo>
                  <a:pt x="626490" y="1230521"/>
                </a:lnTo>
                <a:lnTo>
                  <a:pt x="637293" y="1211665"/>
                </a:lnTo>
                <a:cubicBezTo>
                  <a:pt x="776556" y="968596"/>
                  <a:pt x="968229" y="634051"/>
                  <a:pt x="1232037" y="173601"/>
                </a:cubicBezTo>
                <a:cubicBezTo>
                  <a:pt x="1275418" y="97217"/>
                  <a:pt x="1219889" y="1736"/>
                  <a:pt x="1131394" y="1736"/>
                </a:cubicBezTo>
                <a:cubicBezTo>
                  <a:pt x="1131394" y="1736"/>
                  <a:pt x="1131394" y="1736"/>
                  <a:pt x="895404" y="0"/>
                </a:cubicBezTo>
                <a:cubicBezTo>
                  <a:pt x="777409" y="0"/>
                  <a:pt x="669825" y="62497"/>
                  <a:pt x="610828" y="164921"/>
                </a:cubicBezTo>
                <a:cubicBezTo>
                  <a:pt x="610828" y="164921"/>
                  <a:pt x="610828" y="164921"/>
                  <a:pt x="21103" y="119370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729E8FD-C5C9-4666-B1A0-A77FF114121F}"/>
              </a:ext>
            </a:extLst>
          </p:cNvPr>
          <p:cNvSpPr>
            <a:spLocks/>
          </p:cNvSpPr>
          <p:nvPr/>
        </p:nvSpPr>
        <p:spPr bwMode="auto">
          <a:xfrm flipV="1">
            <a:off x="5930930" y="1"/>
            <a:ext cx="742094" cy="901265"/>
          </a:xfrm>
          <a:custGeom>
            <a:avLst/>
            <a:gdLst>
              <a:gd name="connsiteX0" fmla="*/ 0 w 742094"/>
              <a:gd name="connsiteY0" fmla="*/ 901265 h 901265"/>
              <a:gd name="connsiteX1" fmla="*/ 261373 w 742094"/>
              <a:gd name="connsiteY1" fmla="*/ 901265 h 901265"/>
              <a:gd name="connsiteX2" fmla="*/ 269100 w 742094"/>
              <a:gd name="connsiteY2" fmla="*/ 887786 h 901265"/>
              <a:gd name="connsiteX3" fmla="*/ 736143 w 742094"/>
              <a:gd name="connsiteY3" fmla="*/ 73041 h 901265"/>
              <a:gd name="connsiteX4" fmla="*/ 694551 w 742094"/>
              <a:gd name="connsiteY4" fmla="*/ 78 h 901265"/>
              <a:gd name="connsiteX5" fmla="*/ 595770 w 742094"/>
              <a:gd name="connsiteY5" fmla="*/ 78 h 901265"/>
              <a:gd name="connsiteX6" fmla="*/ 476193 w 742094"/>
              <a:gd name="connsiteY6" fmla="*/ 67829 h 901265"/>
              <a:gd name="connsiteX7" fmla="*/ 32101 w 742094"/>
              <a:gd name="connsiteY7" fmla="*/ 845083 h 90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94" h="901265">
                <a:moveTo>
                  <a:pt x="0" y="901265"/>
                </a:moveTo>
                <a:lnTo>
                  <a:pt x="261373" y="901265"/>
                </a:lnTo>
                <a:lnTo>
                  <a:pt x="269100" y="887786"/>
                </a:lnTo>
                <a:cubicBezTo>
                  <a:pt x="335820" y="771394"/>
                  <a:pt x="469261" y="538609"/>
                  <a:pt x="736143" y="73041"/>
                </a:cubicBezTo>
                <a:cubicBezTo>
                  <a:pt x="753473" y="40034"/>
                  <a:pt x="730944" y="78"/>
                  <a:pt x="694551" y="78"/>
                </a:cubicBezTo>
                <a:cubicBezTo>
                  <a:pt x="694551" y="78"/>
                  <a:pt x="694551" y="78"/>
                  <a:pt x="595770" y="78"/>
                </a:cubicBezTo>
                <a:cubicBezTo>
                  <a:pt x="547247" y="-1659"/>
                  <a:pt x="500455" y="26136"/>
                  <a:pt x="476193" y="67829"/>
                </a:cubicBezTo>
                <a:cubicBezTo>
                  <a:pt x="476193" y="67829"/>
                  <a:pt x="476193" y="67829"/>
                  <a:pt x="32101" y="845083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48510A-1A04-4F33-A128-CE681DC3384D}"/>
              </a:ext>
            </a:extLst>
          </p:cNvPr>
          <p:cNvSpPr>
            <a:spLocks/>
          </p:cNvSpPr>
          <p:nvPr/>
        </p:nvSpPr>
        <p:spPr bwMode="auto">
          <a:xfrm flipV="1">
            <a:off x="9909482" y="5460135"/>
            <a:ext cx="1620751" cy="1397866"/>
          </a:xfrm>
          <a:custGeom>
            <a:avLst/>
            <a:gdLst>
              <a:gd name="connsiteX0" fmla="*/ 657449 w 1500107"/>
              <a:gd name="connsiteY0" fmla="*/ 0 h 1293813"/>
              <a:gd name="connsiteX1" fmla="*/ 1500107 w 1500107"/>
              <a:gd name="connsiteY1" fmla="*/ 0 h 1293813"/>
              <a:gd name="connsiteX2" fmla="*/ 890918 w 1500107"/>
              <a:gd name="connsiteY2" fmla="*/ 1064041 h 1293813"/>
              <a:gd name="connsiteX3" fmla="*/ 491125 w 1500107"/>
              <a:gd name="connsiteY3" fmla="*/ 1293792 h 1293813"/>
              <a:gd name="connsiteX4" fmla="*/ 113810 w 1500107"/>
              <a:gd name="connsiteY4" fmla="*/ 1292186 h 1293813"/>
              <a:gd name="connsiteX5" fmla="*/ 15869 w 1500107"/>
              <a:gd name="connsiteY5" fmla="*/ 1120274 h 1293813"/>
              <a:gd name="connsiteX6" fmla="*/ 641660 w 1500107"/>
              <a:gd name="connsiteY6" fmla="*/ 27570 h 129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07" h="1293813">
                <a:moveTo>
                  <a:pt x="657449" y="0"/>
                </a:moveTo>
                <a:lnTo>
                  <a:pt x="1500107" y="0"/>
                </a:lnTo>
                <a:lnTo>
                  <a:pt x="890918" y="1064041"/>
                </a:lnTo>
                <a:cubicBezTo>
                  <a:pt x="809033" y="1207033"/>
                  <a:pt x="656501" y="1295399"/>
                  <a:pt x="491125" y="1293792"/>
                </a:cubicBezTo>
                <a:cubicBezTo>
                  <a:pt x="113810" y="1292186"/>
                  <a:pt x="113810" y="1292186"/>
                  <a:pt x="113810" y="1292186"/>
                </a:cubicBezTo>
                <a:cubicBezTo>
                  <a:pt x="27108" y="1292186"/>
                  <a:pt x="-29088" y="1197393"/>
                  <a:pt x="15869" y="1120274"/>
                </a:cubicBezTo>
                <a:cubicBezTo>
                  <a:pt x="277531" y="663382"/>
                  <a:pt x="481954" y="306435"/>
                  <a:pt x="641660" y="27570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0C0C5E5-DD2A-4234-A4AB-BB3E83E9EDC7}"/>
              </a:ext>
            </a:extLst>
          </p:cNvPr>
          <p:cNvSpPr>
            <a:spLocks/>
          </p:cNvSpPr>
          <p:nvPr/>
        </p:nvSpPr>
        <p:spPr bwMode="auto">
          <a:xfrm flipV="1">
            <a:off x="10189310" y="6194231"/>
            <a:ext cx="608054" cy="663770"/>
          </a:xfrm>
          <a:custGeom>
            <a:avLst/>
            <a:gdLst>
              <a:gd name="connsiteX0" fmla="*/ 320034 w 562792"/>
              <a:gd name="connsiteY0" fmla="*/ 0 h 614361"/>
              <a:gd name="connsiteX1" fmla="*/ 562792 w 562792"/>
              <a:gd name="connsiteY1" fmla="*/ 0 h 614361"/>
              <a:gd name="connsiteX2" fmla="*/ 516166 w 562792"/>
              <a:gd name="connsiteY2" fmla="*/ 81339 h 614361"/>
              <a:gd name="connsiteX3" fmla="*/ 251178 w 562792"/>
              <a:gd name="connsiteY3" fmla="*/ 543613 h 614361"/>
              <a:gd name="connsiteX4" fmla="*/ 129274 w 562792"/>
              <a:gd name="connsiteY4" fmla="*/ 614361 h 614361"/>
              <a:gd name="connsiteX5" fmla="*/ 41054 w 562792"/>
              <a:gd name="connsiteY5" fmla="*/ 612753 h 614361"/>
              <a:gd name="connsiteX6" fmla="*/ 5766 w 562792"/>
              <a:gd name="connsiteY6" fmla="*/ 550044 h 614361"/>
              <a:gd name="connsiteX7" fmla="*/ 294161 w 562792"/>
              <a:gd name="connsiteY7" fmla="*/ 45284 h 6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92" h="614361">
                <a:moveTo>
                  <a:pt x="320034" y="0"/>
                </a:moveTo>
                <a:lnTo>
                  <a:pt x="562792" y="0"/>
                </a:lnTo>
                <a:lnTo>
                  <a:pt x="516166" y="81339"/>
                </a:lnTo>
                <a:cubicBezTo>
                  <a:pt x="251178" y="543613"/>
                  <a:pt x="251178" y="543613"/>
                  <a:pt x="251178" y="543613"/>
                </a:cubicBezTo>
                <a:cubicBezTo>
                  <a:pt x="225514" y="587026"/>
                  <a:pt x="178998" y="614361"/>
                  <a:pt x="129274" y="614361"/>
                </a:cubicBezTo>
                <a:cubicBezTo>
                  <a:pt x="41054" y="612753"/>
                  <a:pt x="41054" y="612753"/>
                  <a:pt x="41054" y="612753"/>
                </a:cubicBezTo>
                <a:cubicBezTo>
                  <a:pt x="8974" y="612753"/>
                  <a:pt x="-10274" y="578987"/>
                  <a:pt x="5766" y="550044"/>
                </a:cubicBezTo>
                <a:cubicBezTo>
                  <a:pt x="130477" y="331769"/>
                  <a:pt x="224011" y="168063"/>
                  <a:pt x="294161" y="45284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EAF5597-6359-4298-A2AB-7408C2BC8434}"/>
              </a:ext>
            </a:extLst>
          </p:cNvPr>
          <p:cNvSpPr>
            <a:spLocks/>
          </p:cNvSpPr>
          <p:nvPr/>
        </p:nvSpPr>
        <p:spPr bwMode="auto">
          <a:xfrm flipV="1">
            <a:off x="5375851" y="6081030"/>
            <a:ext cx="885797" cy="776971"/>
          </a:xfrm>
          <a:custGeom>
            <a:avLst/>
            <a:gdLst>
              <a:gd name="connsiteX0" fmla="*/ 351905 w 819861"/>
              <a:gd name="connsiteY0" fmla="*/ 0 h 719136"/>
              <a:gd name="connsiteX1" fmla="*/ 819861 w 819861"/>
              <a:gd name="connsiteY1" fmla="*/ 0 h 719136"/>
              <a:gd name="connsiteX2" fmla="*/ 798690 w 819861"/>
              <a:gd name="connsiteY2" fmla="*/ 37159 h 719136"/>
              <a:gd name="connsiteX3" fmla="*/ 487955 w 819861"/>
              <a:gd name="connsiteY3" fmla="*/ 582573 h 719136"/>
              <a:gd name="connsiteX4" fmla="*/ 250451 w 819861"/>
              <a:gd name="connsiteY4" fmla="*/ 719136 h 719136"/>
              <a:gd name="connsiteX5" fmla="*/ 80347 w 819861"/>
              <a:gd name="connsiteY5" fmla="*/ 717529 h 719136"/>
              <a:gd name="connsiteX6" fmla="*/ 11342 w 819861"/>
              <a:gd name="connsiteY6" fmla="*/ 597032 h 719136"/>
              <a:gd name="connsiteX7" fmla="*/ 349745 w 819861"/>
              <a:gd name="connsiteY7" fmla="*/ 3786 h 7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61" h="719136">
                <a:moveTo>
                  <a:pt x="351905" y="0"/>
                </a:moveTo>
                <a:lnTo>
                  <a:pt x="819861" y="0"/>
                </a:lnTo>
                <a:lnTo>
                  <a:pt x="798690" y="37159"/>
                </a:lnTo>
                <a:cubicBezTo>
                  <a:pt x="487955" y="582573"/>
                  <a:pt x="487955" y="582573"/>
                  <a:pt x="487955" y="582573"/>
                </a:cubicBezTo>
                <a:cubicBezTo>
                  <a:pt x="438207" y="666117"/>
                  <a:pt x="348341" y="719136"/>
                  <a:pt x="250451" y="719136"/>
                </a:cubicBezTo>
                <a:cubicBezTo>
                  <a:pt x="80347" y="717529"/>
                  <a:pt x="80347" y="717529"/>
                  <a:pt x="80347" y="717529"/>
                </a:cubicBezTo>
                <a:cubicBezTo>
                  <a:pt x="19366" y="717529"/>
                  <a:pt x="-20753" y="650051"/>
                  <a:pt x="11342" y="597032"/>
                </a:cubicBezTo>
                <a:cubicBezTo>
                  <a:pt x="204715" y="258034"/>
                  <a:pt x="301402" y="88535"/>
                  <a:pt x="349745" y="3786"/>
                </a:cubicBezTo>
                <a:close/>
              </a:path>
            </a:pathLst>
          </a:custGeom>
          <a:solidFill>
            <a:srgbClr val="98C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1DB7B80-9843-4A98-B320-0946DEA83E1D}"/>
              </a:ext>
            </a:extLst>
          </p:cNvPr>
          <p:cNvSpPr>
            <a:spLocks/>
          </p:cNvSpPr>
          <p:nvPr/>
        </p:nvSpPr>
        <p:spPr bwMode="auto">
          <a:xfrm flipV="1">
            <a:off x="1309152" y="0"/>
            <a:ext cx="9092530" cy="6858000"/>
          </a:xfrm>
          <a:custGeom>
            <a:avLst/>
            <a:gdLst>
              <a:gd name="connsiteX0" fmla="*/ 0 w 9092530"/>
              <a:gd name="connsiteY0" fmla="*/ 6858000 h 6858000"/>
              <a:gd name="connsiteX1" fmla="*/ 3773618 w 9092530"/>
              <a:gd name="connsiteY1" fmla="*/ 6858000 h 6858000"/>
              <a:gd name="connsiteX2" fmla="*/ 3820575 w 9092530"/>
              <a:gd name="connsiteY2" fmla="*/ 6776059 h 6858000"/>
              <a:gd name="connsiteX3" fmla="*/ 4468822 w 9092530"/>
              <a:gd name="connsiteY3" fmla="*/ 5644874 h 6858000"/>
              <a:gd name="connsiteX4" fmla="*/ 4973787 w 9092530"/>
              <a:gd name="connsiteY4" fmla="*/ 5354957 h 6858000"/>
              <a:gd name="connsiteX5" fmla="*/ 5681778 w 9092530"/>
              <a:gd name="connsiteY5" fmla="*/ 5358428 h 6858000"/>
              <a:gd name="connsiteX6" fmla="*/ 6186742 w 9092530"/>
              <a:gd name="connsiteY6" fmla="*/ 5068510 h 6858000"/>
              <a:gd name="connsiteX7" fmla="*/ 8862389 w 9092530"/>
              <a:gd name="connsiteY7" fmla="*/ 401430 h 6858000"/>
              <a:gd name="connsiteX8" fmla="*/ 9092530 w 9092530"/>
              <a:gd name="connsiteY8" fmla="*/ 0 h 6858000"/>
              <a:gd name="connsiteX9" fmla="*/ 5243196 w 9092530"/>
              <a:gd name="connsiteY9" fmla="*/ 0 h 6858000"/>
              <a:gd name="connsiteX10" fmla="*/ 5227570 w 9092530"/>
              <a:gd name="connsiteY10" fmla="*/ 27279 h 6858000"/>
              <a:gd name="connsiteX11" fmla="*/ 4781171 w 9092530"/>
              <a:gd name="connsiteY11" fmla="*/ 806542 h 6858000"/>
              <a:gd name="connsiteX12" fmla="*/ 4276206 w 9092530"/>
              <a:gd name="connsiteY12" fmla="*/ 1096460 h 6858000"/>
              <a:gd name="connsiteX13" fmla="*/ 3641096 w 9092530"/>
              <a:gd name="connsiteY13" fmla="*/ 1094724 h 6858000"/>
              <a:gd name="connsiteX14" fmla="*/ 3137868 w 9092530"/>
              <a:gd name="connsiteY14" fmla="*/ 1384642 h 6858000"/>
              <a:gd name="connsiteX15" fmla="*/ 113901 w 9092530"/>
              <a:gd name="connsiteY15" fmla="*/ 66593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92530" h="6858000">
                <a:moveTo>
                  <a:pt x="0" y="6858000"/>
                </a:moveTo>
                <a:lnTo>
                  <a:pt x="3773618" y="6858000"/>
                </a:lnTo>
                <a:lnTo>
                  <a:pt x="3820575" y="6776059"/>
                </a:lnTo>
                <a:cubicBezTo>
                  <a:pt x="3972366" y="6511186"/>
                  <a:pt x="4181281" y="6146630"/>
                  <a:pt x="4468822" y="5644874"/>
                </a:cubicBezTo>
                <a:cubicBezTo>
                  <a:pt x="4572938" y="5464327"/>
                  <a:pt x="4765554" y="5353220"/>
                  <a:pt x="4973787" y="5354957"/>
                </a:cubicBezTo>
                <a:cubicBezTo>
                  <a:pt x="4973787" y="5354957"/>
                  <a:pt x="4973787" y="5354957"/>
                  <a:pt x="5681778" y="5358428"/>
                </a:cubicBezTo>
                <a:cubicBezTo>
                  <a:pt x="5890010" y="5360164"/>
                  <a:pt x="6082625" y="5249058"/>
                  <a:pt x="6186742" y="5068510"/>
                </a:cubicBezTo>
                <a:cubicBezTo>
                  <a:pt x="6186742" y="5068510"/>
                  <a:pt x="6186742" y="5068510"/>
                  <a:pt x="8862389" y="401430"/>
                </a:cubicBezTo>
                <a:lnTo>
                  <a:pt x="9092530" y="0"/>
                </a:lnTo>
                <a:lnTo>
                  <a:pt x="5243196" y="0"/>
                </a:lnTo>
                <a:lnTo>
                  <a:pt x="5227570" y="27279"/>
                </a:lnTo>
                <a:cubicBezTo>
                  <a:pt x="5163800" y="138602"/>
                  <a:pt x="5036256" y="361248"/>
                  <a:pt x="4781171" y="806542"/>
                </a:cubicBezTo>
                <a:cubicBezTo>
                  <a:pt x="4677055" y="987090"/>
                  <a:pt x="4484439" y="1098196"/>
                  <a:pt x="4276206" y="1096460"/>
                </a:cubicBezTo>
                <a:cubicBezTo>
                  <a:pt x="4276206" y="1096460"/>
                  <a:pt x="4276206" y="1096460"/>
                  <a:pt x="3641096" y="1094724"/>
                </a:cubicBezTo>
                <a:cubicBezTo>
                  <a:pt x="3432864" y="1092988"/>
                  <a:pt x="3241983" y="1204094"/>
                  <a:pt x="3137868" y="1384642"/>
                </a:cubicBezTo>
                <a:cubicBezTo>
                  <a:pt x="3137868" y="1384642"/>
                  <a:pt x="3137868" y="1384642"/>
                  <a:pt x="113901" y="6659322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BAAF1C7-20A5-4D6E-ACB0-02D1B9194767}"/>
              </a:ext>
            </a:extLst>
          </p:cNvPr>
          <p:cNvGrpSpPr/>
          <p:nvPr/>
        </p:nvGrpSpPr>
        <p:grpSpPr>
          <a:xfrm>
            <a:off x="11731960" y="3059927"/>
            <a:ext cx="169122" cy="738146"/>
            <a:chOff x="1397788" y="798285"/>
            <a:chExt cx="590669" cy="257801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07CE34F-B7AB-480E-88CE-4393529C4EE0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4B9DC1E-1A02-4DBA-A40B-08089119F934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8E3479F-9760-4D21-BCF0-23FB7A08C118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3645170C-58BC-4529-A6A0-70B98D83C9EC}"/>
              </a:ext>
            </a:extLst>
          </p:cNvPr>
          <p:cNvSpPr txBox="1"/>
          <p:nvPr/>
        </p:nvSpPr>
        <p:spPr>
          <a:xfrm>
            <a:off x="4132489" y="3760027"/>
            <a:ext cx="4130219" cy="3336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706F85-0295-4BD6-9A5D-F7E82CFAA999}"/>
              </a:ext>
            </a:extLst>
          </p:cNvPr>
          <p:cNvSpPr txBox="1"/>
          <p:nvPr/>
        </p:nvSpPr>
        <p:spPr>
          <a:xfrm>
            <a:off x="4132489" y="3158246"/>
            <a:ext cx="34293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3FFCCA-C2FA-4186-A3E2-373A02E5A382}"/>
              </a:ext>
            </a:extLst>
          </p:cNvPr>
          <p:cNvSpPr txBox="1"/>
          <p:nvPr/>
        </p:nvSpPr>
        <p:spPr>
          <a:xfrm>
            <a:off x="4132488" y="2193739"/>
            <a:ext cx="251505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5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5" grpId="0" animBg="1"/>
      <p:bldP spid="6" grpId="0" animBg="1"/>
      <p:bldP spid="7" grpId="0" animBg="1"/>
      <p:bldP spid="11" grpId="0" animBg="1"/>
      <p:bldP spid="14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D3CFD95D-C14A-4786-8C66-8D0D107289BE}"/>
              </a:ext>
            </a:extLst>
          </p:cNvPr>
          <p:cNvSpPr/>
          <p:nvPr/>
        </p:nvSpPr>
        <p:spPr>
          <a:xfrm>
            <a:off x="6208818" y="2027238"/>
            <a:ext cx="4964006" cy="1906118"/>
          </a:xfrm>
          <a:custGeom>
            <a:avLst/>
            <a:gdLst>
              <a:gd name="connsiteX0" fmla="*/ 0 w 4964006"/>
              <a:gd name="connsiteY0" fmla="*/ 0 h 1906118"/>
              <a:gd name="connsiteX1" fmla="*/ 4964006 w 4964006"/>
              <a:gd name="connsiteY1" fmla="*/ 0 h 1906118"/>
              <a:gd name="connsiteX2" fmla="*/ 4964006 w 4964006"/>
              <a:gd name="connsiteY2" fmla="*/ 1906118 h 1906118"/>
              <a:gd name="connsiteX3" fmla="*/ 0 w 4964006"/>
              <a:gd name="connsiteY3" fmla="*/ 1906118 h 19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006" h="1906118">
                <a:moveTo>
                  <a:pt x="0" y="0"/>
                </a:moveTo>
                <a:lnTo>
                  <a:pt x="4964006" y="0"/>
                </a:lnTo>
                <a:lnTo>
                  <a:pt x="4964006" y="1906118"/>
                </a:lnTo>
                <a:lnTo>
                  <a:pt x="0" y="1906118"/>
                </a:lnTo>
                <a:close/>
              </a:path>
            </a:pathLst>
          </a:custGeom>
          <a:blipFill>
            <a:blip r:embed="rId3"/>
            <a:stretch>
              <a:fillRect t="-36712" b="-36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07FB85C3-FEEF-4F22-8459-CAD79AD592C8}"/>
              </a:ext>
            </a:extLst>
          </p:cNvPr>
          <p:cNvSpPr/>
          <p:nvPr/>
        </p:nvSpPr>
        <p:spPr>
          <a:xfrm>
            <a:off x="1019175" y="2027238"/>
            <a:ext cx="4964006" cy="1906118"/>
          </a:xfrm>
          <a:custGeom>
            <a:avLst/>
            <a:gdLst>
              <a:gd name="connsiteX0" fmla="*/ 0 w 4964006"/>
              <a:gd name="connsiteY0" fmla="*/ 0 h 1906118"/>
              <a:gd name="connsiteX1" fmla="*/ 4964006 w 4964006"/>
              <a:gd name="connsiteY1" fmla="*/ 0 h 1906118"/>
              <a:gd name="connsiteX2" fmla="*/ 4964006 w 4964006"/>
              <a:gd name="connsiteY2" fmla="*/ 1906118 h 1906118"/>
              <a:gd name="connsiteX3" fmla="*/ 0 w 4964006"/>
              <a:gd name="connsiteY3" fmla="*/ 1906118 h 19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006" h="1906118">
                <a:moveTo>
                  <a:pt x="0" y="0"/>
                </a:moveTo>
                <a:lnTo>
                  <a:pt x="4964006" y="0"/>
                </a:lnTo>
                <a:lnTo>
                  <a:pt x="4964006" y="1906118"/>
                </a:lnTo>
                <a:lnTo>
                  <a:pt x="0" y="1906118"/>
                </a:lnTo>
                <a:close/>
              </a:path>
            </a:pathLst>
          </a:custGeom>
          <a:blipFill>
            <a:blip r:embed="rId4"/>
            <a:stretch>
              <a:fillRect t="-37054" b="-365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CB9CBCD-291B-497E-8F9C-B1F1F42F122D}"/>
              </a:ext>
            </a:extLst>
          </p:cNvPr>
          <p:cNvSpPr/>
          <p:nvPr/>
        </p:nvSpPr>
        <p:spPr>
          <a:xfrm>
            <a:off x="1019175" y="4108920"/>
            <a:ext cx="4964006" cy="1906118"/>
          </a:xfrm>
          <a:custGeom>
            <a:avLst/>
            <a:gdLst>
              <a:gd name="connsiteX0" fmla="*/ 0 w 4964006"/>
              <a:gd name="connsiteY0" fmla="*/ 0 h 1906118"/>
              <a:gd name="connsiteX1" fmla="*/ 4964006 w 4964006"/>
              <a:gd name="connsiteY1" fmla="*/ 0 h 1906118"/>
              <a:gd name="connsiteX2" fmla="*/ 4964006 w 4964006"/>
              <a:gd name="connsiteY2" fmla="*/ 1906118 h 1906118"/>
              <a:gd name="connsiteX3" fmla="*/ 0 w 4964006"/>
              <a:gd name="connsiteY3" fmla="*/ 1906118 h 19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006" h="1906118">
                <a:moveTo>
                  <a:pt x="0" y="0"/>
                </a:moveTo>
                <a:lnTo>
                  <a:pt x="4964006" y="0"/>
                </a:lnTo>
                <a:lnTo>
                  <a:pt x="4964006" y="1906118"/>
                </a:lnTo>
                <a:lnTo>
                  <a:pt x="0" y="1906118"/>
                </a:lnTo>
                <a:close/>
              </a:path>
            </a:pathLst>
          </a:custGeom>
          <a:blipFill>
            <a:blip r:embed="rId5"/>
            <a:stretch>
              <a:fillRect t="-23399" b="-230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BF2551D-AD26-4489-8FAE-80D1C4031B37}"/>
              </a:ext>
            </a:extLst>
          </p:cNvPr>
          <p:cNvGrpSpPr/>
          <p:nvPr/>
        </p:nvGrpSpPr>
        <p:grpSpPr>
          <a:xfrm>
            <a:off x="6208818" y="4108920"/>
            <a:ext cx="4964006" cy="1906118"/>
            <a:chOff x="6208818" y="4108920"/>
            <a:chExt cx="4964006" cy="190611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803274E-9C0A-40DA-9149-19D777B0B1B4}"/>
                </a:ext>
              </a:extLst>
            </p:cNvPr>
            <p:cNvSpPr/>
            <p:nvPr/>
          </p:nvSpPr>
          <p:spPr>
            <a:xfrm>
              <a:off x="6208818" y="4108920"/>
              <a:ext cx="4964006" cy="1906118"/>
            </a:xfrm>
            <a:prstGeom prst="rect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763D6BF-0EA1-4C43-809E-BDCAE2BD7733}"/>
                </a:ext>
              </a:extLst>
            </p:cNvPr>
            <p:cNvGrpSpPr/>
            <p:nvPr/>
          </p:nvGrpSpPr>
          <p:grpSpPr>
            <a:xfrm>
              <a:off x="6666929" y="4568168"/>
              <a:ext cx="2776742" cy="956843"/>
              <a:chOff x="1689253" y="2352404"/>
              <a:chExt cx="3323246" cy="956843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6BA3F0-5FCB-4A66-9DEB-E691B9BAE57B}"/>
                  </a:ext>
                </a:extLst>
              </p:cNvPr>
              <p:cNvSpPr txBox="1"/>
              <p:nvPr/>
            </p:nvSpPr>
            <p:spPr>
              <a:xfrm>
                <a:off x="1689253" y="2352404"/>
                <a:ext cx="22654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610E362-7EF9-4549-971A-A786803FDAD7}"/>
                  </a:ext>
                </a:extLst>
              </p:cNvPr>
              <p:cNvSpPr txBox="1"/>
              <p:nvPr/>
            </p:nvSpPr>
            <p:spPr>
              <a:xfrm>
                <a:off x="1689253" y="2786027"/>
                <a:ext cx="33232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AC803939-6FDB-4305-A476-430FB7723906}"/>
                </a:ext>
              </a:extLst>
            </p:cNvPr>
            <p:cNvSpPr/>
            <p:nvPr/>
          </p:nvSpPr>
          <p:spPr>
            <a:xfrm>
              <a:off x="9712049" y="4557623"/>
              <a:ext cx="1008712" cy="1008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F0353424-37A0-4684-BB9F-C5B6318C1754}"/>
                </a:ext>
              </a:extLst>
            </p:cNvPr>
            <p:cNvSpPr/>
            <p:nvPr/>
          </p:nvSpPr>
          <p:spPr>
            <a:xfrm>
              <a:off x="9980425" y="4831318"/>
              <a:ext cx="471958" cy="461323"/>
            </a:xfrm>
            <a:custGeom>
              <a:avLst/>
              <a:gdLst>
                <a:gd name="connsiteX0" fmla="*/ 163904 w 607933"/>
                <a:gd name="connsiteY0" fmla="*/ 368072 h 594235"/>
                <a:gd name="connsiteX1" fmla="*/ 194698 w 607933"/>
                <a:gd name="connsiteY1" fmla="*/ 416677 h 594235"/>
                <a:gd name="connsiteX2" fmla="*/ 52648 w 607933"/>
                <a:gd name="connsiteY2" fmla="*/ 475202 h 594235"/>
                <a:gd name="connsiteX3" fmla="*/ 303966 w 607933"/>
                <a:gd name="connsiteY3" fmla="*/ 542654 h 594235"/>
                <a:gd name="connsiteX4" fmla="*/ 555285 w 607933"/>
                <a:gd name="connsiteY4" fmla="*/ 475202 h 594235"/>
                <a:gd name="connsiteX5" fmla="*/ 412242 w 607933"/>
                <a:gd name="connsiteY5" fmla="*/ 416677 h 594235"/>
                <a:gd name="connsiteX6" fmla="*/ 444030 w 607933"/>
                <a:gd name="connsiteY6" fmla="*/ 368072 h 594235"/>
                <a:gd name="connsiteX7" fmla="*/ 607933 w 607933"/>
                <a:gd name="connsiteY7" fmla="*/ 475202 h 594235"/>
                <a:gd name="connsiteX8" fmla="*/ 303966 w 607933"/>
                <a:gd name="connsiteY8" fmla="*/ 594235 h 594235"/>
                <a:gd name="connsiteX9" fmla="*/ 0 w 607933"/>
                <a:gd name="connsiteY9" fmla="*/ 475202 h 594235"/>
                <a:gd name="connsiteX10" fmla="*/ 163904 w 607933"/>
                <a:gd name="connsiteY10" fmla="*/ 368072 h 594235"/>
                <a:gd name="connsiteX11" fmla="*/ 304444 w 607933"/>
                <a:gd name="connsiteY11" fmla="*/ 119134 h 594235"/>
                <a:gd name="connsiteX12" fmla="*/ 368550 w 607933"/>
                <a:gd name="connsiteY12" fmla="*/ 183559 h 594235"/>
                <a:gd name="connsiteX13" fmla="*/ 304444 w 607933"/>
                <a:gd name="connsiteY13" fmla="*/ 247984 h 594235"/>
                <a:gd name="connsiteX14" fmla="*/ 240338 w 607933"/>
                <a:gd name="connsiteY14" fmla="*/ 183559 h 594235"/>
                <a:gd name="connsiteX15" fmla="*/ 304444 w 607933"/>
                <a:gd name="connsiteY15" fmla="*/ 119134 h 594235"/>
                <a:gd name="connsiteX16" fmla="*/ 304941 w 607933"/>
                <a:gd name="connsiteY16" fmla="*/ 78375 h 594235"/>
                <a:gd name="connsiteX17" fmla="*/ 198655 w 607933"/>
                <a:gd name="connsiteY17" fmla="*/ 183536 h 594235"/>
                <a:gd name="connsiteX18" fmla="*/ 304941 w 607933"/>
                <a:gd name="connsiteY18" fmla="*/ 288698 h 594235"/>
                <a:gd name="connsiteX19" fmla="*/ 410234 w 607933"/>
                <a:gd name="connsiteY19" fmla="*/ 183536 h 594235"/>
                <a:gd name="connsiteX20" fmla="*/ 304941 w 607933"/>
                <a:gd name="connsiteY20" fmla="*/ 78375 h 594235"/>
                <a:gd name="connsiteX21" fmla="*/ 304941 w 607933"/>
                <a:gd name="connsiteY21" fmla="*/ 0 h 594235"/>
                <a:gd name="connsiteX22" fmla="*/ 482747 w 607933"/>
                <a:gd name="connsiteY22" fmla="*/ 178576 h 594235"/>
                <a:gd name="connsiteX23" fmla="*/ 338714 w 607933"/>
                <a:gd name="connsiteY23" fmla="*/ 454376 h 594235"/>
                <a:gd name="connsiteX24" fmla="*/ 304941 w 607933"/>
                <a:gd name="connsiteY24" fmla="*/ 472234 h 594235"/>
                <a:gd name="connsiteX25" fmla="*/ 270175 w 607933"/>
                <a:gd name="connsiteY25" fmla="*/ 454376 h 594235"/>
                <a:gd name="connsiteX26" fmla="*/ 126142 w 607933"/>
                <a:gd name="connsiteY26" fmla="*/ 178576 h 594235"/>
                <a:gd name="connsiteX27" fmla="*/ 304941 w 607933"/>
                <a:gd name="connsiteY27" fmla="*/ 0 h 59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933" h="594235">
                  <a:moveTo>
                    <a:pt x="163904" y="368072"/>
                  </a:moveTo>
                  <a:cubicBezTo>
                    <a:pt x="173837" y="383943"/>
                    <a:pt x="183771" y="399814"/>
                    <a:pt x="194698" y="416677"/>
                  </a:cubicBezTo>
                  <a:cubicBezTo>
                    <a:pt x="100329" y="430564"/>
                    <a:pt x="52648" y="460323"/>
                    <a:pt x="52648" y="475202"/>
                  </a:cubicBezTo>
                  <a:cubicBezTo>
                    <a:pt x="52648" y="495041"/>
                    <a:pt x="138076" y="542654"/>
                    <a:pt x="303966" y="542654"/>
                  </a:cubicBezTo>
                  <a:cubicBezTo>
                    <a:pt x="469857" y="542654"/>
                    <a:pt x="555285" y="495041"/>
                    <a:pt x="555285" y="475202"/>
                  </a:cubicBezTo>
                  <a:cubicBezTo>
                    <a:pt x="555285" y="460323"/>
                    <a:pt x="506611" y="430564"/>
                    <a:pt x="412242" y="416677"/>
                  </a:cubicBezTo>
                  <a:cubicBezTo>
                    <a:pt x="424162" y="399814"/>
                    <a:pt x="434096" y="383943"/>
                    <a:pt x="444030" y="368072"/>
                  </a:cubicBezTo>
                  <a:cubicBezTo>
                    <a:pt x="536412" y="385927"/>
                    <a:pt x="607933" y="421637"/>
                    <a:pt x="607933" y="475202"/>
                  </a:cubicBezTo>
                  <a:cubicBezTo>
                    <a:pt x="607933" y="553565"/>
                    <a:pt x="454956" y="594235"/>
                    <a:pt x="303966" y="594235"/>
                  </a:cubicBezTo>
                  <a:cubicBezTo>
                    <a:pt x="152977" y="594235"/>
                    <a:pt x="0" y="553565"/>
                    <a:pt x="0" y="475202"/>
                  </a:cubicBezTo>
                  <a:cubicBezTo>
                    <a:pt x="0" y="421637"/>
                    <a:pt x="70528" y="385927"/>
                    <a:pt x="163904" y="368072"/>
                  </a:cubicBezTo>
                  <a:close/>
                  <a:moveTo>
                    <a:pt x="304444" y="119134"/>
                  </a:moveTo>
                  <a:cubicBezTo>
                    <a:pt x="339849" y="119134"/>
                    <a:pt x="368550" y="147978"/>
                    <a:pt x="368550" y="183559"/>
                  </a:cubicBezTo>
                  <a:cubicBezTo>
                    <a:pt x="368550" y="219140"/>
                    <a:pt x="339849" y="247984"/>
                    <a:pt x="304444" y="247984"/>
                  </a:cubicBezTo>
                  <a:cubicBezTo>
                    <a:pt x="269039" y="247984"/>
                    <a:pt x="240338" y="219140"/>
                    <a:pt x="240338" y="183559"/>
                  </a:cubicBezTo>
                  <a:cubicBezTo>
                    <a:pt x="240338" y="147978"/>
                    <a:pt x="269039" y="119134"/>
                    <a:pt x="304444" y="119134"/>
                  </a:cubicBezTo>
                  <a:close/>
                  <a:moveTo>
                    <a:pt x="304941" y="78375"/>
                  </a:moveTo>
                  <a:cubicBezTo>
                    <a:pt x="246335" y="78375"/>
                    <a:pt x="198655" y="125003"/>
                    <a:pt x="198655" y="183536"/>
                  </a:cubicBezTo>
                  <a:cubicBezTo>
                    <a:pt x="198655" y="242070"/>
                    <a:pt x="246335" y="288698"/>
                    <a:pt x="304941" y="288698"/>
                  </a:cubicBezTo>
                  <a:cubicBezTo>
                    <a:pt x="362554" y="288698"/>
                    <a:pt x="410234" y="242070"/>
                    <a:pt x="410234" y="183536"/>
                  </a:cubicBezTo>
                  <a:cubicBezTo>
                    <a:pt x="410234" y="125003"/>
                    <a:pt x="362554" y="78375"/>
                    <a:pt x="304941" y="78375"/>
                  </a:cubicBezTo>
                  <a:close/>
                  <a:moveTo>
                    <a:pt x="304941" y="0"/>
                  </a:moveTo>
                  <a:cubicBezTo>
                    <a:pt x="403281" y="0"/>
                    <a:pt x="482747" y="80359"/>
                    <a:pt x="482747" y="178576"/>
                  </a:cubicBezTo>
                  <a:cubicBezTo>
                    <a:pt x="482747" y="249014"/>
                    <a:pt x="391361" y="383938"/>
                    <a:pt x="338714" y="454376"/>
                  </a:cubicBezTo>
                  <a:cubicBezTo>
                    <a:pt x="330768" y="465289"/>
                    <a:pt x="317854" y="472234"/>
                    <a:pt x="304941" y="472234"/>
                  </a:cubicBezTo>
                  <a:cubicBezTo>
                    <a:pt x="291035" y="472234"/>
                    <a:pt x="278121" y="465289"/>
                    <a:pt x="270175" y="454376"/>
                  </a:cubicBezTo>
                  <a:cubicBezTo>
                    <a:pt x="217528" y="383938"/>
                    <a:pt x="126142" y="249014"/>
                    <a:pt x="126142" y="178576"/>
                  </a:cubicBezTo>
                  <a:cubicBezTo>
                    <a:pt x="126142" y="80359"/>
                    <a:pt x="205608" y="0"/>
                    <a:pt x="304941" y="0"/>
                  </a:cubicBezTo>
                  <a:close/>
                </a:path>
              </a:pathLst>
            </a:cu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A28BA33-4770-41AD-A26B-77D4825842B7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6C26362-1829-487A-8C1E-02EECB14DAC7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C59B8D3-9D2B-434C-9E74-BC576799E0BB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5FB8B2A-1794-4B4A-A791-EBFA39BAD77E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438B82A2-4C10-4248-A0C7-E04E4AB0BD5B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186119-BD54-4C40-90C7-3F4D8992B592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6300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21B86912-CCCB-4147-986B-43EAAD1E4D8B}"/>
              </a:ext>
            </a:extLst>
          </p:cNvPr>
          <p:cNvGrpSpPr/>
          <p:nvPr/>
        </p:nvGrpSpPr>
        <p:grpSpPr>
          <a:xfrm>
            <a:off x="947143" y="2001838"/>
            <a:ext cx="2344348" cy="956843"/>
            <a:chOff x="1689253" y="2352404"/>
            <a:chExt cx="2805750" cy="956843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14EC560-7583-4951-8CCE-4D5D5977E78A}"/>
                </a:ext>
              </a:extLst>
            </p:cNvPr>
            <p:cNvSpPr txBox="1"/>
            <p:nvPr/>
          </p:nvSpPr>
          <p:spPr>
            <a:xfrm>
              <a:off x="2375292" y="2352404"/>
              <a:ext cx="211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44F05FE-64B3-4A59-9013-ACBAE53E588A}"/>
                </a:ext>
              </a:extLst>
            </p:cNvPr>
            <p:cNvSpPr txBox="1"/>
            <p:nvPr/>
          </p:nvSpPr>
          <p:spPr>
            <a:xfrm>
              <a:off x="1689253" y="2786027"/>
              <a:ext cx="280575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148AC32-6870-482F-A3DF-1BDA2CCFD147}"/>
              </a:ext>
            </a:extLst>
          </p:cNvPr>
          <p:cNvGrpSpPr/>
          <p:nvPr/>
        </p:nvGrpSpPr>
        <p:grpSpPr>
          <a:xfrm>
            <a:off x="8972773" y="2001838"/>
            <a:ext cx="2344348" cy="956843"/>
            <a:chOff x="1689253" y="2352404"/>
            <a:chExt cx="2805750" cy="956843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0668C56-D736-4452-BB0C-A80264072DBB}"/>
                </a:ext>
              </a:extLst>
            </p:cNvPr>
            <p:cNvSpPr txBox="1"/>
            <p:nvPr/>
          </p:nvSpPr>
          <p:spPr>
            <a:xfrm>
              <a:off x="1689253" y="2352404"/>
              <a:ext cx="2024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C216B30-F154-42CE-BCC9-76BFFE451260}"/>
                </a:ext>
              </a:extLst>
            </p:cNvPr>
            <p:cNvSpPr txBox="1"/>
            <p:nvPr/>
          </p:nvSpPr>
          <p:spPr>
            <a:xfrm>
              <a:off x="1689253" y="2786027"/>
              <a:ext cx="280575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099D10E-103A-4200-BC45-609234E267E5}"/>
              </a:ext>
            </a:extLst>
          </p:cNvPr>
          <p:cNvGrpSpPr/>
          <p:nvPr/>
        </p:nvGrpSpPr>
        <p:grpSpPr>
          <a:xfrm>
            <a:off x="8972773" y="4746799"/>
            <a:ext cx="2344348" cy="956843"/>
            <a:chOff x="1689253" y="2352404"/>
            <a:chExt cx="2805750" cy="95684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69CFFAF-E786-43D5-85FE-FD06D8A8525C}"/>
                </a:ext>
              </a:extLst>
            </p:cNvPr>
            <p:cNvSpPr txBox="1"/>
            <p:nvPr/>
          </p:nvSpPr>
          <p:spPr>
            <a:xfrm>
              <a:off x="1689253" y="2352404"/>
              <a:ext cx="2153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BF53978-8895-43DD-A930-B539D313D913}"/>
                </a:ext>
              </a:extLst>
            </p:cNvPr>
            <p:cNvSpPr txBox="1"/>
            <p:nvPr/>
          </p:nvSpPr>
          <p:spPr>
            <a:xfrm>
              <a:off x="1689253" y="2786027"/>
              <a:ext cx="280575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93E95E4-E3D1-4999-A6DD-5167DC18DA59}"/>
              </a:ext>
            </a:extLst>
          </p:cNvPr>
          <p:cNvGrpSpPr/>
          <p:nvPr/>
        </p:nvGrpSpPr>
        <p:grpSpPr>
          <a:xfrm>
            <a:off x="947143" y="4746799"/>
            <a:ext cx="2344349" cy="956843"/>
            <a:chOff x="1689253" y="2352404"/>
            <a:chExt cx="2805751" cy="956843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D12B673-C3FD-44E3-A66D-A6D0D8948005}"/>
                </a:ext>
              </a:extLst>
            </p:cNvPr>
            <p:cNvSpPr txBox="1"/>
            <p:nvPr/>
          </p:nvSpPr>
          <p:spPr>
            <a:xfrm>
              <a:off x="2502219" y="2352404"/>
              <a:ext cx="19927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F5252F6-3C73-4B18-82C2-05F784482D49}"/>
                </a:ext>
              </a:extLst>
            </p:cNvPr>
            <p:cNvSpPr txBox="1"/>
            <p:nvPr/>
          </p:nvSpPr>
          <p:spPr>
            <a:xfrm>
              <a:off x="1689253" y="2786027"/>
              <a:ext cx="280575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7098B3-BD2A-4504-81FB-066D0B0CAE32}"/>
              </a:ext>
            </a:extLst>
          </p:cNvPr>
          <p:cNvGrpSpPr/>
          <p:nvPr/>
        </p:nvGrpSpPr>
        <p:grpSpPr>
          <a:xfrm>
            <a:off x="3452777" y="2459562"/>
            <a:ext cx="5295061" cy="2939203"/>
            <a:chOff x="3452777" y="2459562"/>
            <a:chExt cx="5295061" cy="293920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7A2415A-2ECF-4F6E-BA9C-EB21821C39CE}"/>
                </a:ext>
              </a:extLst>
            </p:cNvPr>
            <p:cNvGrpSpPr/>
            <p:nvPr/>
          </p:nvGrpSpPr>
          <p:grpSpPr>
            <a:xfrm>
              <a:off x="7433900" y="4963268"/>
              <a:ext cx="1313938" cy="435497"/>
              <a:chOff x="7433900" y="4963268"/>
              <a:chExt cx="1313938" cy="435497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8D1B2528-A3D0-4929-ACA2-161A0302E546}"/>
                  </a:ext>
                </a:extLst>
              </p:cNvPr>
              <p:cNvSpPr/>
              <p:nvPr/>
            </p:nvSpPr>
            <p:spPr>
              <a:xfrm>
                <a:off x="8568611" y="5219538"/>
                <a:ext cx="179227" cy="17922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78341769-6257-4F51-985C-5AB166B4C986}"/>
                  </a:ext>
                </a:extLst>
              </p:cNvPr>
              <p:cNvCxnSpPr/>
              <p:nvPr/>
            </p:nvCxnSpPr>
            <p:spPr>
              <a:xfrm>
                <a:off x="7907013" y="5309151"/>
                <a:ext cx="66159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A9E7EC83-3C2F-4898-9DA1-F39F806743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33900" y="4963268"/>
                <a:ext cx="473113" cy="341586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BF486A9-6949-477B-86BD-F1A9787BA887}"/>
                </a:ext>
              </a:extLst>
            </p:cNvPr>
            <p:cNvGrpSpPr/>
            <p:nvPr/>
          </p:nvGrpSpPr>
          <p:grpSpPr>
            <a:xfrm>
              <a:off x="4676775" y="2549527"/>
              <a:ext cx="2838450" cy="2838446"/>
              <a:chOff x="1566332" y="1548871"/>
              <a:chExt cx="4334936" cy="4334934"/>
            </a:xfrm>
          </p:grpSpPr>
          <p:sp>
            <p:nvSpPr>
              <p:cNvPr id="11" name="弧形 10">
                <a:extLst>
                  <a:ext uri="{FF2B5EF4-FFF2-40B4-BE49-F238E27FC236}">
                    <a16:creationId xmlns:a16="http://schemas.microsoft.com/office/drawing/2014/main" id="{5E3C7178-BC3B-460F-BF9C-15ED8F568C29}"/>
                  </a:ext>
                </a:extLst>
              </p:cNvPr>
              <p:cNvSpPr/>
              <p:nvPr/>
            </p:nvSpPr>
            <p:spPr>
              <a:xfrm>
                <a:off x="1566332" y="1548871"/>
                <a:ext cx="4334936" cy="4334934"/>
              </a:xfrm>
              <a:prstGeom prst="arc">
                <a:avLst>
                  <a:gd name="adj1" fmla="val 9312005"/>
                  <a:gd name="adj2" fmla="val 15387256"/>
                </a:avLst>
              </a:prstGeom>
              <a:ln w="139700">
                <a:solidFill>
                  <a:srgbClr val="0C505B"/>
                </a:solidFill>
              </a:ln>
              <a:effectLst>
                <a:outerShdw blurRad="381000" dist="38100" dir="5400000" algn="t" rotWithShape="0">
                  <a:prstClr val="black">
                    <a:alpha val="23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弧形 11">
                <a:extLst>
                  <a:ext uri="{FF2B5EF4-FFF2-40B4-BE49-F238E27FC236}">
                    <a16:creationId xmlns:a16="http://schemas.microsoft.com/office/drawing/2014/main" id="{F7094BA2-0B05-43B5-A874-33D958EBBFAB}"/>
                  </a:ext>
                </a:extLst>
              </p:cNvPr>
              <p:cNvSpPr/>
              <p:nvPr/>
            </p:nvSpPr>
            <p:spPr>
              <a:xfrm>
                <a:off x="1566332" y="1548871"/>
                <a:ext cx="4334936" cy="4334934"/>
              </a:xfrm>
              <a:prstGeom prst="arc">
                <a:avLst>
                  <a:gd name="adj1" fmla="val 15334830"/>
                  <a:gd name="adj2" fmla="val 197453"/>
                </a:avLst>
              </a:prstGeom>
              <a:ln w="139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0" dist="38100" dir="5400000" algn="t" rotWithShape="0">
                  <a:prstClr val="black">
                    <a:alpha val="23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弧形 14">
                <a:extLst>
                  <a:ext uri="{FF2B5EF4-FFF2-40B4-BE49-F238E27FC236}">
                    <a16:creationId xmlns:a16="http://schemas.microsoft.com/office/drawing/2014/main" id="{C177597E-4F35-4484-9D75-76CE27803178}"/>
                  </a:ext>
                </a:extLst>
              </p:cNvPr>
              <p:cNvSpPr/>
              <p:nvPr/>
            </p:nvSpPr>
            <p:spPr>
              <a:xfrm>
                <a:off x="1566332" y="1548871"/>
                <a:ext cx="4334936" cy="4334934"/>
              </a:xfrm>
              <a:prstGeom prst="arc">
                <a:avLst>
                  <a:gd name="adj1" fmla="val 155879"/>
                  <a:gd name="adj2" fmla="val 6065810"/>
                </a:avLst>
              </a:prstGeom>
              <a:ln w="139700">
                <a:solidFill>
                  <a:srgbClr val="98CB4C"/>
                </a:solidFill>
              </a:ln>
              <a:effectLst>
                <a:outerShdw blurRad="381000" dist="38100" dir="5400000" algn="t" rotWithShape="0">
                  <a:prstClr val="black">
                    <a:alpha val="23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弧形 47">
                <a:extLst>
                  <a:ext uri="{FF2B5EF4-FFF2-40B4-BE49-F238E27FC236}">
                    <a16:creationId xmlns:a16="http://schemas.microsoft.com/office/drawing/2014/main" id="{B020181E-1D9A-427C-B8A2-788ED52DA691}"/>
                  </a:ext>
                </a:extLst>
              </p:cNvPr>
              <p:cNvSpPr/>
              <p:nvPr/>
            </p:nvSpPr>
            <p:spPr>
              <a:xfrm>
                <a:off x="1566332" y="1548871"/>
                <a:ext cx="4334936" cy="4334934"/>
              </a:xfrm>
              <a:prstGeom prst="arc">
                <a:avLst>
                  <a:gd name="adj1" fmla="val 5954167"/>
                  <a:gd name="adj2" fmla="val 9341089"/>
                </a:avLst>
              </a:prstGeom>
              <a:ln w="139700">
                <a:solidFill>
                  <a:srgbClr val="00BABC"/>
                </a:solidFill>
              </a:ln>
              <a:effectLst>
                <a:outerShdw blurRad="381000" dist="38100" dir="5400000" algn="t" rotWithShape="0">
                  <a:prstClr val="black">
                    <a:alpha val="23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4" name="椭圆 9">
              <a:extLst>
                <a:ext uri="{FF2B5EF4-FFF2-40B4-BE49-F238E27FC236}">
                  <a16:creationId xmlns:a16="http://schemas.microsoft.com/office/drawing/2014/main" id="{0EFC9E54-B0EA-437A-BEBB-A8871956CEB9}"/>
                </a:ext>
              </a:extLst>
            </p:cNvPr>
            <p:cNvSpPr/>
            <p:nvPr/>
          </p:nvSpPr>
          <p:spPr>
            <a:xfrm>
              <a:off x="5575718" y="3440955"/>
              <a:ext cx="1040566" cy="1055590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7554742-8A27-48F3-A08D-4D1F4A161A94}"/>
                </a:ext>
              </a:extLst>
            </p:cNvPr>
            <p:cNvSpPr/>
            <p:nvPr/>
          </p:nvSpPr>
          <p:spPr>
            <a:xfrm>
              <a:off x="4572388" y="2954657"/>
              <a:ext cx="661598" cy="661597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18">
              <a:extLst>
                <a:ext uri="{FF2B5EF4-FFF2-40B4-BE49-F238E27FC236}">
                  <a16:creationId xmlns:a16="http://schemas.microsoft.com/office/drawing/2014/main" id="{392AE5F6-5E22-49F9-9393-A656C93C75BE}"/>
                </a:ext>
              </a:extLst>
            </p:cNvPr>
            <p:cNvSpPr/>
            <p:nvPr/>
          </p:nvSpPr>
          <p:spPr>
            <a:xfrm>
              <a:off x="4732935" y="3115532"/>
              <a:ext cx="340504" cy="339848"/>
            </a:xfrm>
            <a:custGeom>
              <a:avLst/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6F18094-59D4-4098-B8DF-FC2F068BA68E}"/>
                </a:ext>
              </a:extLst>
            </p:cNvPr>
            <p:cNvSpPr/>
            <p:nvPr/>
          </p:nvSpPr>
          <p:spPr>
            <a:xfrm>
              <a:off x="6903683" y="2793872"/>
              <a:ext cx="661598" cy="6615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23">
              <a:extLst>
                <a:ext uri="{FF2B5EF4-FFF2-40B4-BE49-F238E27FC236}">
                  <a16:creationId xmlns:a16="http://schemas.microsoft.com/office/drawing/2014/main" id="{68BBB4C8-1113-4798-AA15-83AB0602F42C}"/>
                </a:ext>
              </a:extLst>
            </p:cNvPr>
            <p:cNvSpPr/>
            <p:nvPr/>
          </p:nvSpPr>
          <p:spPr>
            <a:xfrm>
              <a:off x="7064230" y="2954657"/>
              <a:ext cx="340504" cy="340029"/>
            </a:xfrm>
            <a:custGeom>
              <a:avLst/>
              <a:gdLst>
                <a:gd name="connsiteX0" fmla="*/ 145802 w 608415"/>
                <a:gd name="connsiteY0" fmla="*/ 316204 h 607568"/>
                <a:gd name="connsiteX1" fmla="*/ 335878 w 608415"/>
                <a:gd name="connsiteY1" fmla="*/ 316204 h 607568"/>
                <a:gd name="connsiteX2" fmla="*/ 355085 w 608415"/>
                <a:gd name="connsiteY2" fmla="*/ 335363 h 607568"/>
                <a:gd name="connsiteX3" fmla="*/ 335878 w 608415"/>
                <a:gd name="connsiteY3" fmla="*/ 354521 h 607568"/>
                <a:gd name="connsiteX4" fmla="*/ 145802 w 608415"/>
                <a:gd name="connsiteY4" fmla="*/ 354521 h 607568"/>
                <a:gd name="connsiteX5" fmla="*/ 126594 w 608415"/>
                <a:gd name="connsiteY5" fmla="*/ 335363 h 607568"/>
                <a:gd name="connsiteX6" fmla="*/ 145802 w 608415"/>
                <a:gd name="connsiteY6" fmla="*/ 316204 h 607568"/>
                <a:gd name="connsiteX7" fmla="*/ 145799 w 608415"/>
                <a:gd name="connsiteY7" fmla="*/ 252977 h 607568"/>
                <a:gd name="connsiteX8" fmla="*/ 430791 w 608415"/>
                <a:gd name="connsiteY8" fmla="*/ 252977 h 607568"/>
                <a:gd name="connsiteX9" fmla="*/ 449995 w 608415"/>
                <a:gd name="connsiteY9" fmla="*/ 272171 h 607568"/>
                <a:gd name="connsiteX10" fmla="*/ 430791 w 608415"/>
                <a:gd name="connsiteY10" fmla="*/ 291365 h 607568"/>
                <a:gd name="connsiteX11" fmla="*/ 145799 w 608415"/>
                <a:gd name="connsiteY11" fmla="*/ 291365 h 607568"/>
                <a:gd name="connsiteX12" fmla="*/ 126594 w 608415"/>
                <a:gd name="connsiteY12" fmla="*/ 272171 h 607568"/>
                <a:gd name="connsiteX13" fmla="*/ 145799 w 608415"/>
                <a:gd name="connsiteY13" fmla="*/ 252977 h 607568"/>
                <a:gd name="connsiteX14" fmla="*/ 145805 w 608415"/>
                <a:gd name="connsiteY14" fmla="*/ 189750 h 607568"/>
                <a:gd name="connsiteX15" fmla="*/ 209279 w 608415"/>
                <a:gd name="connsiteY15" fmla="*/ 189750 h 607568"/>
                <a:gd name="connsiteX16" fmla="*/ 228490 w 608415"/>
                <a:gd name="connsiteY16" fmla="*/ 208944 h 607568"/>
                <a:gd name="connsiteX17" fmla="*/ 209279 w 608415"/>
                <a:gd name="connsiteY17" fmla="*/ 228138 h 607568"/>
                <a:gd name="connsiteX18" fmla="*/ 145805 w 608415"/>
                <a:gd name="connsiteY18" fmla="*/ 228138 h 607568"/>
                <a:gd name="connsiteX19" fmla="*/ 126594 w 608415"/>
                <a:gd name="connsiteY19" fmla="*/ 208944 h 607568"/>
                <a:gd name="connsiteX20" fmla="*/ 145805 w 608415"/>
                <a:gd name="connsiteY20" fmla="*/ 189750 h 607568"/>
                <a:gd name="connsiteX21" fmla="*/ 70060 w 608415"/>
                <a:gd name="connsiteY21" fmla="*/ 133174 h 607568"/>
                <a:gd name="connsiteX22" fmla="*/ 70060 w 608415"/>
                <a:gd name="connsiteY22" fmla="*/ 442788 h 607568"/>
                <a:gd name="connsiteX23" fmla="*/ 538355 w 608415"/>
                <a:gd name="connsiteY23" fmla="*/ 442788 h 607568"/>
                <a:gd name="connsiteX24" fmla="*/ 538355 w 608415"/>
                <a:gd name="connsiteY24" fmla="*/ 133174 h 607568"/>
                <a:gd name="connsiteX25" fmla="*/ 38410 w 608415"/>
                <a:gd name="connsiteY25" fmla="*/ 69962 h 607568"/>
                <a:gd name="connsiteX26" fmla="*/ 38410 w 608415"/>
                <a:gd name="connsiteY26" fmla="*/ 94817 h 607568"/>
                <a:gd name="connsiteX27" fmla="*/ 570005 w 608415"/>
                <a:gd name="connsiteY27" fmla="*/ 94817 h 607568"/>
                <a:gd name="connsiteX28" fmla="*/ 570005 w 608415"/>
                <a:gd name="connsiteY28" fmla="*/ 69962 h 607568"/>
                <a:gd name="connsiteX29" fmla="*/ 304208 w 608415"/>
                <a:gd name="connsiteY29" fmla="*/ 0 h 607568"/>
                <a:gd name="connsiteX30" fmla="*/ 323413 w 608415"/>
                <a:gd name="connsiteY30" fmla="*/ 19178 h 607568"/>
                <a:gd name="connsiteX31" fmla="*/ 323413 w 608415"/>
                <a:gd name="connsiteY31" fmla="*/ 31606 h 607568"/>
                <a:gd name="connsiteX32" fmla="*/ 589210 w 608415"/>
                <a:gd name="connsiteY32" fmla="*/ 31606 h 607568"/>
                <a:gd name="connsiteX33" fmla="*/ 608415 w 608415"/>
                <a:gd name="connsiteY33" fmla="*/ 50784 h 607568"/>
                <a:gd name="connsiteX34" fmla="*/ 608415 w 608415"/>
                <a:gd name="connsiteY34" fmla="*/ 113995 h 607568"/>
                <a:gd name="connsiteX35" fmla="*/ 589210 w 608415"/>
                <a:gd name="connsiteY35" fmla="*/ 133174 h 607568"/>
                <a:gd name="connsiteX36" fmla="*/ 576765 w 608415"/>
                <a:gd name="connsiteY36" fmla="*/ 133174 h 607568"/>
                <a:gd name="connsiteX37" fmla="*/ 576765 w 608415"/>
                <a:gd name="connsiteY37" fmla="*/ 461967 h 607568"/>
                <a:gd name="connsiteX38" fmla="*/ 557560 w 608415"/>
                <a:gd name="connsiteY38" fmla="*/ 481145 h 607568"/>
                <a:gd name="connsiteX39" fmla="*/ 342618 w 608415"/>
                <a:gd name="connsiteY39" fmla="*/ 481145 h 607568"/>
                <a:gd name="connsiteX40" fmla="*/ 414521 w 608415"/>
                <a:gd name="connsiteY40" fmla="*/ 576883 h 607568"/>
                <a:gd name="connsiteX41" fmla="*/ 410680 w 608415"/>
                <a:gd name="connsiteY41" fmla="*/ 603733 h 607568"/>
                <a:gd name="connsiteX42" fmla="*/ 399157 w 608415"/>
                <a:gd name="connsiteY42" fmla="*/ 607568 h 607568"/>
                <a:gd name="connsiteX43" fmla="*/ 383793 w 608415"/>
                <a:gd name="connsiteY43" fmla="*/ 599897 h 607568"/>
                <a:gd name="connsiteX44" fmla="*/ 323413 w 608415"/>
                <a:gd name="connsiteY44" fmla="*/ 519348 h 607568"/>
                <a:gd name="connsiteX45" fmla="*/ 323413 w 608415"/>
                <a:gd name="connsiteY45" fmla="*/ 588390 h 607568"/>
                <a:gd name="connsiteX46" fmla="*/ 304208 w 608415"/>
                <a:gd name="connsiteY46" fmla="*/ 607568 h 607568"/>
                <a:gd name="connsiteX47" fmla="*/ 285003 w 608415"/>
                <a:gd name="connsiteY47" fmla="*/ 588390 h 607568"/>
                <a:gd name="connsiteX48" fmla="*/ 285003 w 608415"/>
                <a:gd name="connsiteY48" fmla="*/ 519348 h 607568"/>
                <a:gd name="connsiteX49" fmla="*/ 224622 w 608415"/>
                <a:gd name="connsiteY49" fmla="*/ 599897 h 607568"/>
                <a:gd name="connsiteX50" fmla="*/ 209258 w 608415"/>
                <a:gd name="connsiteY50" fmla="*/ 607568 h 607568"/>
                <a:gd name="connsiteX51" fmla="*/ 197735 w 608415"/>
                <a:gd name="connsiteY51" fmla="*/ 603733 h 607568"/>
                <a:gd name="connsiteX52" fmla="*/ 193894 w 608415"/>
                <a:gd name="connsiteY52" fmla="*/ 576883 h 607568"/>
                <a:gd name="connsiteX53" fmla="*/ 265798 w 608415"/>
                <a:gd name="connsiteY53" fmla="*/ 481145 h 607568"/>
                <a:gd name="connsiteX54" fmla="*/ 50855 w 608415"/>
                <a:gd name="connsiteY54" fmla="*/ 481145 h 607568"/>
                <a:gd name="connsiteX55" fmla="*/ 31650 w 608415"/>
                <a:gd name="connsiteY55" fmla="*/ 461967 h 607568"/>
                <a:gd name="connsiteX56" fmla="*/ 31650 w 608415"/>
                <a:gd name="connsiteY56" fmla="*/ 133174 h 607568"/>
                <a:gd name="connsiteX57" fmla="*/ 19205 w 608415"/>
                <a:gd name="connsiteY57" fmla="*/ 133174 h 607568"/>
                <a:gd name="connsiteX58" fmla="*/ 0 w 608415"/>
                <a:gd name="connsiteY58" fmla="*/ 113995 h 607568"/>
                <a:gd name="connsiteX59" fmla="*/ 0 w 608415"/>
                <a:gd name="connsiteY59" fmla="*/ 50784 h 607568"/>
                <a:gd name="connsiteX60" fmla="*/ 19205 w 608415"/>
                <a:gd name="connsiteY60" fmla="*/ 31606 h 607568"/>
                <a:gd name="connsiteX61" fmla="*/ 285003 w 608415"/>
                <a:gd name="connsiteY61" fmla="*/ 31606 h 607568"/>
                <a:gd name="connsiteX62" fmla="*/ 285003 w 608415"/>
                <a:gd name="connsiteY62" fmla="*/ 19178 h 607568"/>
                <a:gd name="connsiteX63" fmla="*/ 304208 w 608415"/>
                <a:gd name="connsiteY6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8415" h="607568">
                  <a:moveTo>
                    <a:pt x="145802" y="316204"/>
                  </a:moveTo>
                  <a:lnTo>
                    <a:pt x="335878" y="316204"/>
                  </a:lnTo>
                  <a:cubicBezTo>
                    <a:pt x="346480" y="316204"/>
                    <a:pt x="355085" y="324787"/>
                    <a:pt x="355085" y="335363"/>
                  </a:cubicBezTo>
                  <a:cubicBezTo>
                    <a:pt x="355085" y="345938"/>
                    <a:pt x="346480" y="354521"/>
                    <a:pt x="335878" y="354521"/>
                  </a:cubicBezTo>
                  <a:lnTo>
                    <a:pt x="145802" y="354521"/>
                  </a:lnTo>
                  <a:cubicBezTo>
                    <a:pt x="135199" y="354521"/>
                    <a:pt x="126594" y="345938"/>
                    <a:pt x="126594" y="335363"/>
                  </a:cubicBezTo>
                  <a:cubicBezTo>
                    <a:pt x="126594" y="324787"/>
                    <a:pt x="135199" y="316204"/>
                    <a:pt x="145802" y="316204"/>
                  </a:cubicBezTo>
                  <a:close/>
                  <a:moveTo>
                    <a:pt x="145799" y="252977"/>
                  </a:moveTo>
                  <a:lnTo>
                    <a:pt x="430791" y="252977"/>
                  </a:lnTo>
                  <a:cubicBezTo>
                    <a:pt x="441392" y="252977"/>
                    <a:pt x="449995" y="261576"/>
                    <a:pt x="449995" y="272171"/>
                  </a:cubicBezTo>
                  <a:cubicBezTo>
                    <a:pt x="449995" y="282766"/>
                    <a:pt x="441392" y="291365"/>
                    <a:pt x="430791" y="291365"/>
                  </a:cubicBezTo>
                  <a:lnTo>
                    <a:pt x="145799" y="291365"/>
                  </a:lnTo>
                  <a:cubicBezTo>
                    <a:pt x="135198" y="291365"/>
                    <a:pt x="126594" y="282766"/>
                    <a:pt x="126594" y="272171"/>
                  </a:cubicBezTo>
                  <a:cubicBezTo>
                    <a:pt x="126594" y="261576"/>
                    <a:pt x="135198" y="252977"/>
                    <a:pt x="145799" y="252977"/>
                  </a:cubicBezTo>
                  <a:close/>
                  <a:moveTo>
                    <a:pt x="145805" y="189750"/>
                  </a:moveTo>
                  <a:lnTo>
                    <a:pt x="209279" y="189750"/>
                  </a:lnTo>
                  <a:cubicBezTo>
                    <a:pt x="219884" y="189750"/>
                    <a:pt x="228490" y="198349"/>
                    <a:pt x="228490" y="208944"/>
                  </a:cubicBezTo>
                  <a:cubicBezTo>
                    <a:pt x="228490" y="219539"/>
                    <a:pt x="219884" y="228138"/>
                    <a:pt x="209279" y="228138"/>
                  </a:cubicBezTo>
                  <a:lnTo>
                    <a:pt x="145805" y="228138"/>
                  </a:lnTo>
                  <a:cubicBezTo>
                    <a:pt x="135201" y="228138"/>
                    <a:pt x="126594" y="219539"/>
                    <a:pt x="126594" y="208944"/>
                  </a:cubicBezTo>
                  <a:cubicBezTo>
                    <a:pt x="126594" y="198349"/>
                    <a:pt x="135201" y="189750"/>
                    <a:pt x="145805" y="189750"/>
                  </a:cubicBezTo>
                  <a:close/>
                  <a:moveTo>
                    <a:pt x="70060" y="133174"/>
                  </a:moveTo>
                  <a:lnTo>
                    <a:pt x="70060" y="442788"/>
                  </a:lnTo>
                  <a:lnTo>
                    <a:pt x="538355" y="442788"/>
                  </a:lnTo>
                  <a:lnTo>
                    <a:pt x="538355" y="133174"/>
                  </a:lnTo>
                  <a:close/>
                  <a:moveTo>
                    <a:pt x="38410" y="69962"/>
                  </a:moveTo>
                  <a:lnTo>
                    <a:pt x="38410" y="94817"/>
                  </a:lnTo>
                  <a:lnTo>
                    <a:pt x="570005" y="94817"/>
                  </a:lnTo>
                  <a:lnTo>
                    <a:pt x="570005" y="69962"/>
                  </a:lnTo>
                  <a:close/>
                  <a:moveTo>
                    <a:pt x="304208" y="0"/>
                  </a:moveTo>
                  <a:cubicBezTo>
                    <a:pt x="314809" y="0"/>
                    <a:pt x="323413" y="8592"/>
                    <a:pt x="323413" y="19178"/>
                  </a:cubicBezTo>
                  <a:lnTo>
                    <a:pt x="323413" y="31606"/>
                  </a:lnTo>
                  <a:lnTo>
                    <a:pt x="589210" y="31606"/>
                  </a:lnTo>
                  <a:cubicBezTo>
                    <a:pt x="599811" y="31606"/>
                    <a:pt x="608415" y="40197"/>
                    <a:pt x="608415" y="50784"/>
                  </a:cubicBezTo>
                  <a:lnTo>
                    <a:pt x="608415" y="113995"/>
                  </a:lnTo>
                  <a:cubicBezTo>
                    <a:pt x="608415" y="124582"/>
                    <a:pt x="599811" y="133174"/>
                    <a:pt x="589210" y="133174"/>
                  </a:cubicBezTo>
                  <a:lnTo>
                    <a:pt x="576765" y="133174"/>
                  </a:lnTo>
                  <a:lnTo>
                    <a:pt x="576765" y="461967"/>
                  </a:lnTo>
                  <a:cubicBezTo>
                    <a:pt x="576765" y="472553"/>
                    <a:pt x="568161" y="481145"/>
                    <a:pt x="557560" y="481145"/>
                  </a:cubicBezTo>
                  <a:lnTo>
                    <a:pt x="342618" y="481145"/>
                  </a:lnTo>
                  <a:lnTo>
                    <a:pt x="414521" y="576883"/>
                  </a:lnTo>
                  <a:cubicBezTo>
                    <a:pt x="420974" y="585321"/>
                    <a:pt x="419284" y="597442"/>
                    <a:pt x="410680" y="603733"/>
                  </a:cubicBezTo>
                  <a:cubicBezTo>
                    <a:pt x="407300" y="606341"/>
                    <a:pt x="403306" y="607568"/>
                    <a:pt x="399157" y="607568"/>
                  </a:cubicBezTo>
                  <a:cubicBezTo>
                    <a:pt x="393319" y="607568"/>
                    <a:pt x="387634" y="604960"/>
                    <a:pt x="383793" y="599897"/>
                  </a:cubicBezTo>
                  <a:lnTo>
                    <a:pt x="323413" y="519348"/>
                  </a:lnTo>
                  <a:lnTo>
                    <a:pt x="323413" y="588390"/>
                  </a:lnTo>
                  <a:cubicBezTo>
                    <a:pt x="323413" y="598976"/>
                    <a:pt x="314809" y="607568"/>
                    <a:pt x="304208" y="607568"/>
                  </a:cubicBezTo>
                  <a:cubicBezTo>
                    <a:pt x="293607" y="607568"/>
                    <a:pt x="285003" y="598976"/>
                    <a:pt x="285003" y="588390"/>
                  </a:cubicBezTo>
                  <a:lnTo>
                    <a:pt x="285003" y="519348"/>
                  </a:lnTo>
                  <a:lnTo>
                    <a:pt x="224622" y="599897"/>
                  </a:lnTo>
                  <a:cubicBezTo>
                    <a:pt x="220781" y="604960"/>
                    <a:pt x="215096" y="607568"/>
                    <a:pt x="209258" y="607568"/>
                  </a:cubicBezTo>
                  <a:cubicBezTo>
                    <a:pt x="205110" y="607568"/>
                    <a:pt x="201115" y="606341"/>
                    <a:pt x="197735" y="603733"/>
                  </a:cubicBezTo>
                  <a:cubicBezTo>
                    <a:pt x="189131" y="597442"/>
                    <a:pt x="187441" y="585321"/>
                    <a:pt x="193894" y="576883"/>
                  </a:cubicBezTo>
                  <a:lnTo>
                    <a:pt x="265798" y="481145"/>
                  </a:lnTo>
                  <a:lnTo>
                    <a:pt x="50855" y="481145"/>
                  </a:lnTo>
                  <a:cubicBezTo>
                    <a:pt x="40253" y="481145"/>
                    <a:pt x="31650" y="472553"/>
                    <a:pt x="31650" y="461967"/>
                  </a:cubicBezTo>
                  <a:lnTo>
                    <a:pt x="31650" y="133174"/>
                  </a:lnTo>
                  <a:lnTo>
                    <a:pt x="19205" y="133174"/>
                  </a:lnTo>
                  <a:cubicBezTo>
                    <a:pt x="8604" y="133174"/>
                    <a:pt x="0" y="124582"/>
                    <a:pt x="0" y="113995"/>
                  </a:cubicBezTo>
                  <a:lnTo>
                    <a:pt x="0" y="50784"/>
                  </a:lnTo>
                  <a:cubicBezTo>
                    <a:pt x="0" y="40197"/>
                    <a:pt x="8604" y="31606"/>
                    <a:pt x="19205" y="31606"/>
                  </a:cubicBezTo>
                  <a:lnTo>
                    <a:pt x="285003" y="31606"/>
                  </a:lnTo>
                  <a:lnTo>
                    <a:pt x="285003" y="19178"/>
                  </a:lnTo>
                  <a:cubicBezTo>
                    <a:pt x="285003" y="8592"/>
                    <a:pt x="293607" y="0"/>
                    <a:pt x="3042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88FBA66-C159-436E-A4F8-12F1CC11AFFB}"/>
                </a:ext>
              </a:extLst>
            </p:cNvPr>
            <p:cNvSpPr/>
            <p:nvPr/>
          </p:nvSpPr>
          <p:spPr>
            <a:xfrm>
              <a:off x="6860576" y="4496545"/>
              <a:ext cx="661598" cy="661597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26">
              <a:extLst>
                <a:ext uri="{FF2B5EF4-FFF2-40B4-BE49-F238E27FC236}">
                  <a16:creationId xmlns:a16="http://schemas.microsoft.com/office/drawing/2014/main" id="{A5C24798-1CE3-4509-8053-CBA5F88AF55B}"/>
                </a:ext>
              </a:extLst>
            </p:cNvPr>
            <p:cNvSpPr/>
            <p:nvPr/>
          </p:nvSpPr>
          <p:spPr>
            <a:xfrm>
              <a:off x="7021123" y="4673293"/>
              <a:ext cx="340503" cy="308101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06464BA-068D-4B47-9047-036AA80D9F96}"/>
                </a:ext>
              </a:extLst>
            </p:cNvPr>
            <p:cNvSpPr/>
            <p:nvPr/>
          </p:nvSpPr>
          <p:spPr>
            <a:xfrm>
              <a:off x="8568611" y="2459562"/>
              <a:ext cx="179227" cy="17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2E66D964-E732-4919-B47F-DD9472558154}"/>
                </a:ext>
              </a:extLst>
            </p:cNvPr>
            <p:cNvCxnSpPr/>
            <p:nvPr/>
          </p:nvCxnSpPr>
          <p:spPr>
            <a:xfrm>
              <a:off x="7907013" y="2549175"/>
              <a:ext cx="66159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BFD6567-F313-4636-9AD7-BACEEFC6A137}"/>
                </a:ext>
              </a:extLst>
            </p:cNvPr>
            <p:cNvGrpSpPr/>
            <p:nvPr/>
          </p:nvGrpSpPr>
          <p:grpSpPr>
            <a:xfrm>
              <a:off x="3452777" y="2459562"/>
              <a:ext cx="1216500" cy="591984"/>
              <a:chOff x="3452777" y="2459562"/>
              <a:chExt cx="1216500" cy="591984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2ADB1D8F-409C-4C35-8897-855CC8F34FDB}"/>
                  </a:ext>
                </a:extLst>
              </p:cNvPr>
              <p:cNvSpPr/>
              <p:nvPr/>
            </p:nvSpPr>
            <p:spPr>
              <a:xfrm>
                <a:off x="3452777" y="2459562"/>
                <a:ext cx="179227" cy="17922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A45E303A-D1D9-4BDF-8E53-FA7B5314C369}"/>
                  </a:ext>
                </a:extLst>
              </p:cNvPr>
              <p:cNvCxnSpPr/>
              <p:nvPr/>
            </p:nvCxnSpPr>
            <p:spPr>
              <a:xfrm>
                <a:off x="3632004" y="2549175"/>
                <a:ext cx="66159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47F81F0C-890D-4B0A-B24F-FE6F035BC02E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4284987" y="2549174"/>
                <a:ext cx="384290" cy="50237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D1E6F25-0025-464F-92E6-6C57EF0441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3900" y="2549175"/>
              <a:ext cx="473113" cy="3415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1066D0FA-B8D8-40F4-885F-DA56098A5F4A}"/>
                </a:ext>
              </a:extLst>
            </p:cNvPr>
            <p:cNvGrpSpPr/>
            <p:nvPr/>
          </p:nvGrpSpPr>
          <p:grpSpPr>
            <a:xfrm flipV="1">
              <a:off x="3452777" y="4967566"/>
              <a:ext cx="1313938" cy="431199"/>
              <a:chOff x="3452777" y="2459562"/>
              <a:chExt cx="1313938" cy="431199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165F57BE-95AA-40B7-B6C5-D4BBBE4D00C9}"/>
                  </a:ext>
                </a:extLst>
              </p:cNvPr>
              <p:cNvSpPr/>
              <p:nvPr/>
            </p:nvSpPr>
            <p:spPr>
              <a:xfrm>
                <a:off x="3452777" y="2459562"/>
                <a:ext cx="179227" cy="17922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FAFE9CEF-BB06-41BB-90F3-3606C23356E6}"/>
                  </a:ext>
                </a:extLst>
              </p:cNvPr>
              <p:cNvCxnSpPr/>
              <p:nvPr/>
            </p:nvCxnSpPr>
            <p:spPr>
              <a:xfrm>
                <a:off x="3632004" y="2549175"/>
                <a:ext cx="66159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2D3D0C35-0D4F-4CC2-A891-863868D8D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3602" y="2549175"/>
                <a:ext cx="473113" cy="341586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394F4186-E847-40E4-A9C9-404856553A3C}"/>
                </a:ext>
              </a:extLst>
            </p:cNvPr>
            <p:cNvSpPr/>
            <p:nvPr/>
          </p:nvSpPr>
          <p:spPr>
            <a:xfrm>
              <a:off x="4769433" y="4643257"/>
              <a:ext cx="661598" cy="661597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23">
              <a:extLst>
                <a:ext uri="{FF2B5EF4-FFF2-40B4-BE49-F238E27FC236}">
                  <a16:creationId xmlns:a16="http://schemas.microsoft.com/office/drawing/2014/main" id="{3858689E-76F8-40CA-8837-402193A0B007}"/>
                </a:ext>
              </a:extLst>
            </p:cNvPr>
            <p:cNvSpPr/>
            <p:nvPr/>
          </p:nvSpPr>
          <p:spPr>
            <a:xfrm>
              <a:off x="4929980" y="4804042"/>
              <a:ext cx="340504" cy="340029"/>
            </a:xfrm>
            <a:custGeom>
              <a:avLst/>
              <a:gdLst>
                <a:gd name="connsiteX0" fmla="*/ 145802 w 608415"/>
                <a:gd name="connsiteY0" fmla="*/ 316204 h 607568"/>
                <a:gd name="connsiteX1" fmla="*/ 335878 w 608415"/>
                <a:gd name="connsiteY1" fmla="*/ 316204 h 607568"/>
                <a:gd name="connsiteX2" fmla="*/ 355085 w 608415"/>
                <a:gd name="connsiteY2" fmla="*/ 335363 h 607568"/>
                <a:gd name="connsiteX3" fmla="*/ 335878 w 608415"/>
                <a:gd name="connsiteY3" fmla="*/ 354521 h 607568"/>
                <a:gd name="connsiteX4" fmla="*/ 145802 w 608415"/>
                <a:gd name="connsiteY4" fmla="*/ 354521 h 607568"/>
                <a:gd name="connsiteX5" fmla="*/ 126594 w 608415"/>
                <a:gd name="connsiteY5" fmla="*/ 335363 h 607568"/>
                <a:gd name="connsiteX6" fmla="*/ 145802 w 608415"/>
                <a:gd name="connsiteY6" fmla="*/ 316204 h 607568"/>
                <a:gd name="connsiteX7" fmla="*/ 145799 w 608415"/>
                <a:gd name="connsiteY7" fmla="*/ 252977 h 607568"/>
                <a:gd name="connsiteX8" fmla="*/ 430791 w 608415"/>
                <a:gd name="connsiteY8" fmla="*/ 252977 h 607568"/>
                <a:gd name="connsiteX9" fmla="*/ 449995 w 608415"/>
                <a:gd name="connsiteY9" fmla="*/ 272171 h 607568"/>
                <a:gd name="connsiteX10" fmla="*/ 430791 w 608415"/>
                <a:gd name="connsiteY10" fmla="*/ 291365 h 607568"/>
                <a:gd name="connsiteX11" fmla="*/ 145799 w 608415"/>
                <a:gd name="connsiteY11" fmla="*/ 291365 h 607568"/>
                <a:gd name="connsiteX12" fmla="*/ 126594 w 608415"/>
                <a:gd name="connsiteY12" fmla="*/ 272171 h 607568"/>
                <a:gd name="connsiteX13" fmla="*/ 145799 w 608415"/>
                <a:gd name="connsiteY13" fmla="*/ 252977 h 607568"/>
                <a:gd name="connsiteX14" fmla="*/ 145805 w 608415"/>
                <a:gd name="connsiteY14" fmla="*/ 189750 h 607568"/>
                <a:gd name="connsiteX15" fmla="*/ 209279 w 608415"/>
                <a:gd name="connsiteY15" fmla="*/ 189750 h 607568"/>
                <a:gd name="connsiteX16" fmla="*/ 228490 w 608415"/>
                <a:gd name="connsiteY16" fmla="*/ 208944 h 607568"/>
                <a:gd name="connsiteX17" fmla="*/ 209279 w 608415"/>
                <a:gd name="connsiteY17" fmla="*/ 228138 h 607568"/>
                <a:gd name="connsiteX18" fmla="*/ 145805 w 608415"/>
                <a:gd name="connsiteY18" fmla="*/ 228138 h 607568"/>
                <a:gd name="connsiteX19" fmla="*/ 126594 w 608415"/>
                <a:gd name="connsiteY19" fmla="*/ 208944 h 607568"/>
                <a:gd name="connsiteX20" fmla="*/ 145805 w 608415"/>
                <a:gd name="connsiteY20" fmla="*/ 189750 h 607568"/>
                <a:gd name="connsiteX21" fmla="*/ 70060 w 608415"/>
                <a:gd name="connsiteY21" fmla="*/ 133174 h 607568"/>
                <a:gd name="connsiteX22" fmla="*/ 70060 w 608415"/>
                <a:gd name="connsiteY22" fmla="*/ 442788 h 607568"/>
                <a:gd name="connsiteX23" fmla="*/ 538355 w 608415"/>
                <a:gd name="connsiteY23" fmla="*/ 442788 h 607568"/>
                <a:gd name="connsiteX24" fmla="*/ 538355 w 608415"/>
                <a:gd name="connsiteY24" fmla="*/ 133174 h 607568"/>
                <a:gd name="connsiteX25" fmla="*/ 38410 w 608415"/>
                <a:gd name="connsiteY25" fmla="*/ 69962 h 607568"/>
                <a:gd name="connsiteX26" fmla="*/ 38410 w 608415"/>
                <a:gd name="connsiteY26" fmla="*/ 94817 h 607568"/>
                <a:gd name="connsiteX27" fmla="*/ 570005 w 608415"/>
                <a:gd name="connsiteY27" fmla="*/ 94817 h 607568"/>
                <a:gd name="connsiteX28" fmla="*/ 570005 w 608415"/>
                <a:gd name="connsiteY28" fmla="*/ 69962 h 607568"/>
                <a:gd name="connsiteX29" fmla="*/ 304208 w 608415"/>
                <a:gd name="connsiteY29" fmla="*/ 0 h 607568"/>
                <a:gd name="connsiteX30" fmla="*/ 323413 w 608415"/>
                <a:gd name="connsiteY30" fmla="*/ 19178 h 607568"/>
                <a:gd name="connsiteX31" fmla="*/ 323413 w 608415"/>
                <a:gd name="connsiteY31" fmla="*/ 31606 h 607568"/>
                <a:gd name="connsiteX32" fmla="*/ 589210 w 608415"/>
                <a:gd name="connsiteY32" fmla="*/ 31606 h 607568"/>
                <a:gd name="connsiteX33" fmla="*/ 608415 w 608415"/>
                <a:gd name="connsiteY33" fmla="*/ 50784 h 607568"/>
                <a:gd name="connsiteX34" fmla="*/ 608415 w 608415"/>
                <a:gd name="connsiteY34" fmla="*/ 113995 h 607568"/>
                <a:gd name="connsiteX35" fmla="*/ 589210 w 608415"/>
                <a:gd name="connsiteY35" fmla="*/ 133174 h 607568"/>
                <a:gd name="connsiteX36" fmla="*/ 576765 w 608415"/>
                <a:gd name="connsiteY36" fmla="*/ 133174 h 607568"/>
                <a:gd name="connsiteX37" fmla="*/ 576765 w 608415"/>
                <a:gd name="connsiteY37" fmla="*/ 461967 h 607568"/>
                <a:gd name="connsiteX38" fmla="*/ 557560 w 608415"/>
                <a:gd name="connsiteY38" fmla="*/ 481145 h 607568"/>
                <a:gd name="connsiteX39" fmla="*/ 342618 w 608415"/>
                <a:gd name="connsiteY39" fmla="*/ 481145 h 607568"/>
                <a:gd name="connsiteX40" fmla="*/ 414521 w 608415"/>
                <a:gd name="connsiteY40" fmla="*/ 576883 h 607568"/>
                <a:gd name="connsiteX41" fmla="*/ 410680 w 608415"/>
                <a:gd name="connsiteY41" fmla="*/ 603733 h 607568"/>
                <a:gd name="connsiteX42" fmla="*/ 399157 w 608415"/>
                <a:gd name="connsiteY42" fmla="*/ 607568 h 607568"/>
                <a:gd name="connsiteX43" fmla="*/ 383793 w 608415"/>
                <a:gd name="connsiteY43" fmla="*/ 599897 h 607568"/>
                <a:gd name="connsiteX44" fmla="*/ 323413 w 608415"/>
                <a:gd name="connsiteY44" fmla="*/ 519348 h 607568"/>
                <a:gd name="connsiteX45" fmla="*/ 323413 w 608415"/>
                <a:gd name="connsiteY45" fmla="*/ 588390 h 607568"/>
                <a:gd name="connsiteX46" fmla="*/ 304208 w 608415"/>
                <a:gd name="connsiteY46" fmla="*/ 607568 h 607568"/>
                <a:gd name="connsiteX47" fmla="*/ 285003 w 608415"/>
                <a:gd name="connsiteY47" fmla="*/ 588390 h 607568"/>
                <a:gd name="connsiteX48" fmla="*/ 285003 w 608415"/>
                <a:gd name="connsiteY48" fmla="*/ 519348 h 607568"/>
                <a:gd name="connsiteX49" fmla="*/ 224622 w 608415"/>
                <a:gd name="connsiteY49" fmla="*/ 599897 h 607568"/>
                <a:gd name="connsiteX50" fmla="*/ 209258 w 608415"/>
                <a:gd name="connsiteY50" fmla="*/ 607568 h 607568"/>
                <a:gd name="connsiteX51" fmla="*/ 197735 w 608415"/>
                <a:gd name="connsiteY51" fmla="*/ 603733 h 607568"/>
                <a:gd name="connsiteX52" fmla="*/ 193894 w 608415"/>
                <a:gd name="connsiteY52" fmla="*/ 576883 h 607568"/>
                <a:gd name="connsiteX53" fmla="*/ 265798 w 608415"/>
                <a:gd name="connsiteY53" fmla="*/ 481145 h 607568"/>
                <a:gd name="connsiteX54" fmla="*/ 50855 w 608415"/>
                <a:gd name="connsiteY54" fmla="*/ 481145 h 607568"/>
                <a:gd name="connsiteX55" fmla="*/ 31650 w 608415"/>
                <a:gd name="connsiteY55" fmla="*/ 461967 h 607568"/>
                <a:gd name="connsiteX56" fmla="*/ 31650 w 608415"/>
                <a:gd name="connsiteY56" fmla="*/ 133174 h 607568"/>
                <a:gd name="connsiteX57" fmla="*/ 19205 w 608415"/>
                <a:gd name="connsiteY57" fmla="*/ 133174 h 607568"/>
                <a:gd name="connsiteX58" fmla="*/ 0 w 608415"/>
                <a:gd name="connsiteY58" fmla="*/ 113995 h 607568"/>
                <a:gd name="connsiteX59" fmla="*/ 0 w 608415"/>
                <a:gd name="connsiteY59" fmla="*/ 50784 h 607568"/>
                <a:gd name="connsiteX60" fmla="*/ 19205 w 608415"/>
                <a:gd name="connsiteY60" fmla="*/ 31606 h 607568"/>
                <a:gd name="connsiteX61" fmla="*/ 285003 w 608415"/>
                <a:gd name="connsiteY61" fmla="*/ 31606 h 607568"/>
                <a:gd name="connsiteX62" fmla="*/ 285003 w 608415"/>
                <a:gd name="connsiteY62" fmla="*/ 19178 h 607568"/>
                <a:gd name="connsiteX63" fmla="*/ 304208 w 608415"/>
                <a:gd name="connsiteY6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8415" h="607568">
                  <a:moveTo>
                    <a:pt x="145802" y="316204"/>
                  </a:moveTo>
                  <a:lnTo>
                    <a:pt x="335878" y="316204"/>
                  </a:lnTo>
                  <a:cubicBezTo>
                    <a:pt x="346480" y="316204"/>
                    <a:pt x="355085" y="324787"/>
                    <a:pt x="355085" y="335363"/>
                  </a:cubicBezTo>
                  <a:cubicBezTo>
                    <a:pt x="355085" y="345938"/>
                    <a:pt x="346480" y="354521"/>
                    <a:pt x="335878" y="354521"/>
                  </a:cubicBezTo>
                  <a:lnTo>
                    <a:pt x="145802" y="354521"/>
                  </a:lnTo>
                  <a:cubicBezTo>
                    <a:pt x="135199" y="354521"/>
                    <a:pt x="126594" y="345938"/>
                    <a:pt x="126594" y="335363"/>
                  </a:cubicBezTo>
                  <a:cubicBezTo>
                    <a:pt x="126594" y="324787"/>
                    <a:pt x="135199" y="316204"/>
                    <a:pt x="145802" y="316204"/>
                  </a:cubicBezTo>
                  <a:close/>
                  <a:moveTo>
                    <a:pt x="145799" y="252977"/>
                  </a:moveTo>
                  <a:lnTo>
                    <a:pt x="430791" y="252977"/>
                  </a:lnTo>
                  <a:cubicBezTo>
                    <a:pt x="441392" y="252977"/>
                    <a:pt x="449995" y="261576"/>
                    <a:pt x="449995" y="272171"/>
                  </a:cubicBezTo>
                  <a:cubicBezTo>
                    <a:pt x="449995" y="282766"/>
                    <a:pt x="441392" y="291365"/>
                    <a:pt x="430791" y="291365"/>
                  </a:cubicBezTo>
                  <a:lnTo>
                    <a:pt x="145799" y="291365"/>
                  </a:lnTo>
                  <a:cubicBezTo>
                    <a:pt x="135198" y="291365"/>
                    <a:pt x="126594" y="282766"/>
                    <a:pt x="126594" y="272171"/>
                  </a:cubicBezTo>
                  <a:cubicBezTo>
                    <a:pt x="126594" y="261576"/>
                    <a:pt x="135198" y="252977"/>
                    <a:pt x="145799" y="252977"/>
                  </a:cubicBezTo>
                  <a:close/>
                  <a:moveTo>
                    <a:pt x="145805" y="189750"/>
                  </a:moveTo>
                  <a:lnTo>
                    <a:pt x="209279" y="189750"/>
                  </a:lnTo>
                  <a:cubicBezTo>
                    <a:pt x="219884" y="189750"/>
                    <a:pt x="228490" y="198349"/>
                    <a:pt x="228490" y="208944"/>
                  </a:cubicBezTo>
                  <a:cubicBezTo>
                    <a:pt x="228490" y="219539"/>
                    <a:pt x="219884" y="228138"/>
                    <a:pt x="209279" y="228138"/>
                  </a:cubicBezTo>
                  <a:lnTo>
                    <a:pt x="145805" y="228138"/>
                  </a:lnTo>
                  <a:cubicBezTo>
                    <a:pt x="135201" y="228138"/>
                    <a:pt x="126594" y="219539"/>
                    <a:pt x="126594" y="208944"/>
                  </a:cubicBezTo>
                  <a:cubicBezTo>
                    <a:pt x="126594" y="198349"/>
                    <a:pt x="135201" y="189750"/>
                    <a:pt x="145805" y="189750"/>
                  </a:cubicBezTo>
                  <a:close/>
                  <a:moveTo>
                    <a:pt x="70060" y="133174"/>
                  </a:moveTo>
                  <a:lnTo>
                    <a:pt x="70060" y="442788"/>
                  </a:lnTo>
                  <a:lnTo>
                    <a:pt x="538355" y="442788"/>
                  </a:lnTo>
                  <a:lnTo>
                    <a:pt x="538355" y="133174"/>
                  </a:lnTo>
                  <a:close/>
                  <a:moveTo>
                    <a:pt x="38410" y="69962"/>
                  </a:moveTo>
                  <a:lnTo>
                    <a:pt x="38410" y="94817"/>
                  </a:lnTo>
                  <a:lnTo>
                    <a:pt x="570005" y="94817"/>
                  </a:lnTo>
                  <a:lnTo>
                    <a:pt x="570005" y="69962"/>
                  </a:lnTo>
                  <a:close/>
                  <a:moveTo>
                    <a:pt x="304208" y="0"/>
                  </a:moveTo>
                  <a:cubicBezTo>
                    <a:pt x="314809" y="0"/>
                    <a:pt x="323413" y="8592"/>
                    <a:pt x="323413" y="19178"/>
                  </a:cubicBezTo>
                  <a:lnTo>
                    <a:pt x="323413" y="31606"/>
                  </a:lnTo>
                  <a:lnTo>
                    <a:pt x="589210" y="31606"/>
                  </a:lnTo>
                  <a:cubicBezTo>
                    <a:pt x="599811" y="31606"/>
                    <a:pt x="608415" y="40197"/>
                    <a:pt x="608415" y="50784"/>
                  </a:cubicBezTo>
                  <a:lnTo>
                    <a:pt x="608415" y="113995"/>
                  </a:lnTo>
                  <a:cubicBezTo>
                    <a:pt x="608415" y="124582"/>
                    <a:pt x="599811" y="133174"/>
                    <a:pt x="589210" y="133174"/>
                  </a:cubicBezTo>
                  <a:lnTo>
                    <a:pt x="576765" y="133174"/>
                  </a:lnTo>
                  <a:lnTo>
                    <a:pt x="576765" y="461967"/>
                  </a:lnTo>
                  <a:cubicBezTo>
                    <a:pt x="576765" y="472553"/>
                    <a:pt x="568161" y="481145"/>
                    <a:pt x="557560" y="481145"/>
                  </a:cubicBezTo>
                  <a:lnTo>
                    <a:pt x="342618" y="481145"/>
                  </a:lnTo>
                  <a:lnTo>
                    <a:pt x="414521" y="576883"/>
                  </a:lnTo>
                  <a:cubicBezTo>
                    <a:pt x="420974" y="585321"/>
                    <a:pt x="419284" y="597442"/>
                    <a:pt x="410680" y="603733"/>
                  </a:cubicBezTo>
                  <a:cubicBezTo>
                    <a:pt x="407300" y="606341"/>
                    <a:pt x="403306" y="607568"/>
                    <a:pt x="399157" y="607568"/>
                  </a:cubicBezTo>
                  <a:cubicBezTo>
                    <a:pt x="393319" y="607568"/>
                    <a:pt x="387634" y="604960"/>
                    <a:pt x="383793" y="599897"/>
                  </a:cubicBezTo>
                  <a:lnTo>
                    <a:pt x="323413" y="519348"/>
                  </a:lnTo>
                  <a:lnTo>
                    <a:pt x="323413" y="588390"/>
                  </a:lnTo>
                  <a:cubicBezTo>
                    <a:pt x="323413" y="598976"/>
                    <a:pt x="314809" y="607568"/>
                    <a:pt x="304208" y="607568"/>
                  </a:cubicBezTo>
                  <a:cubicBezTo>
                    <a:pt x="293607" y="607568"/>
                    <a:pt x="285003" y="598976"/>
                    <a:pt x="285003" y="588390"/>
                  </a:cubicBezTo>
                  <a:lnTo>
                    <a:pt x="285003" y="519348"/>
                  </a:lnTo>
                  <a:lnTo>
                    <a:pt x="224622" y="599897"/>
                  </a:lnTo>
                  <a:cubicBezTo>
                    <a:pt x="220781" y="604960"/>
                    <a:pt x="215096" y="607568"/>
                    <a:pt x="209258" y="607568"/>
                  </a:cubicBezTo>
                  <a:cubicBezTo>
                    <a:pt x="205110" y="607568"/>
                    <a:pt x="201115" y="606341"/>
                    <a:pt x="197735" y="603733"/>
                  </a:cubicBezTo>
                  <a:cubicBezTo>
                    <a:pt x="189131" y="597442"/>
                    <a:pt x="187441" y="585321"/>
                    <a:pt x="193894" y="576883"/>
                  </a:cubicBezTo>
                  <a:lnTo>
                    <a:pt x="265798" y="481145"/>
                  </a:lnTo>
                  <a:lnTo>
                    <a:pt x="50855" y="481145"/>
                  </a:lnTo>
                  <a:cubicBezTo>
                    <a:pt x="40253" y="481145"/>
                    <a:pt x="31650" y="472553"/>
                    <a:pt x="31650" y="461967"/>
                  </a:cubicBezTo>
                  <a:lnTo>
                    <a:pt x="31650" y="133174"/>
                  </a:lnTo>
                  <a:lnTo>
                    <a:pt x="19205" y="133174"/>
                  </a:lnTo>
                  <a:cubicBezTo>
                    <a:pt x="8604" y="133174"/>
                    <a:pt x="0" y="124582"/>
                    <a:pt x="0" y="113995"/>
                  </a:cubicBezTo>
                  <a:lnTo>
                    <a:pt x="0" y="50784"/>
                  </a:lnTo>
                  <a:cubicBezTo>
                    <a:pt x="0" y="40197"/>
                    <a:pt x="8604" y="31606"/>
                    <a:pt x="19205" y="31606"/>
                  </a:cubicBezTo>
                  <a:lnTo>
                    <a:pt x="285003" y="31606"/>
                  </a:lnTo>
                  <a:lnTo>
                    <a:pt x="285003" y="19178"/>
                  </a:lnTo>
                  <a:cubicBezTo>
                    <a:pt x="285003" y="8592"/>
                    <a:pt x="293607" y="0"/>
                    <a:pt x="3042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8CA71D1-BECC-4E8B-BE82-1FC332DBD03C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7A5A43E-09E2-4E81-8D28-5D9C6AC05CD0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7CB1B8CD-9AAF-48F3-A237-9EC1F8EBAF34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9862D93B-736B-40DF-9F29-13DFC62F99F7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C948E9BA-DE21-403E-A9CC-BB8818E09493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FB1BD77E-54B0-4DDE-A990-FBC2166AD7D6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214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ŝḷîḓé-矩形: 圆角 1"/>
          <p:cNvSpPr/>
          <p:nvPr/>
        </p:nvSpPr>
        <p:spPr>
          <a:xfrm>
            <a:off x="1051224" y="2153343"/>
            <a:ext cx="1702870" cy="1702871"/>
          </a:xfrm>
          <a:prstGeom prst="roundRect">
            <a:avLst>
              <a:gd name="adj" fmla="val 204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îŝḷîḓé-矩形: 圆角 2"/>
          <p:cNvSpPr/>
          <p:nvPr/>
        </p:nvSpPr>
        <p:spPr>
          <a:xfrm>
            <a:off x="1135195" y="2237314"/>
            <a:ext cx="1534929" cy="1534929"/>
          </a:xfrm>
          <a:prstGeom prst="roundRect">
            <a:avLst>
              <a:gd name="adj" fmla="val 50000"/>
            </a:avLst>
          </a:prstGeom>
          <a:solidFill>
            <a:srgbClr val="00BA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ŝḷîḓé-任意多边形: 形状 3"/>
          <p:cNvSpPr>
            <a:spLocks/>
          </p:cNvSpPr>
          <p:nvPr/>
        </p:nvSpPr>
        <p:spPr bwMode="auto">
          <a:xfrm>
            <a:off x="1631535" y="2749874"/>
            <a:ext cx="542249" cy="509809"/>
          </a:xfrm>
          <a:custGeom>
            <a:avLst/>
            <a:gdLst>
              <a:gd name="T0" fmla="*/ 344 w 402"/>
              <a:gd name="T1" fmla="*/ 125 h 382"/>
              <a:gd name="T2" fmla="*/ 303 w 402"/>
              <a:gd name="T3" fmla="*/ 13 h 382"/>
              <a:gd name="T4" fmla="*/ 284 w 402"/>
              <a:gd name="T5" fmla="*/ 3 h 382"/>
              <a:gd name="T6" fmla="*/ 12 w 402"/>
              <a:gd name="T7" fmla="*/ 102 h 382"/>
              <a:gd name="T8" fmla="*/ 3 w 402"/>
              <a:gd name="T9" fmla="*/ 122 h 382"/>
              <a:gd name="T10" fmla="*/ 46 w 402"/>
              <a:gd name="T11" fmla="*/ 241 h 382"/>
              <a:gd name="T12" fmla="*/ 46 w 402"/>
              <a:gd name="T13" fmla="*/ 177 h 382"/>
              <a:gd name="T14" fmla="*/ 97 w 402"/>
              <a:gd name="T15" fmla="*/ 125 h 382"/>
              <a:gd name="T16" fmla="*/ 169 w 402"/>
              <a:gd name="T17" fmla="*/ 125 h 382"/>
              <a:gd name="T18" fmla="*/ 255 w 402"/>
              <a:gd name="T19" fmla="*/ 65 h 382"/>
              <a:gd name="T20" fmla="*/ 304 w 402"/>
              <a:gd name="T21" fmla="*/ 125 h 382"/>
              <a:gd name="T22" fmla="*/ 344 w 402"/>
              <a:gd name="T23" fmla="*/ 125 h 382"/>
              <a:gd name="T24" fmla="*/ 387 w 402"/>
              <a:gd name="T25" fmla="*/ 161 h 382"/>
              <a:gd name="T26" fmla="*/ 97 w 402"/>
              <a:gd name="T27" fmla="*/ 161 h 382"/>
              <a:gd name="T28" fmla="*/ 82 w 402"/>
              <a:gd name="T29" fmla="*/ 177 h 382"/>
              <a:gd name="T30" fmla="*/ 82 w 402"/>
              <a:gd name="T31" fmla="*/ 366 h 382"/>
              <a:gd name="T32" fmla="*/ 97 w 402"/>
              <a:gd name="T33" fmla="*/ 382 h 382"/>
              <a:gd name="T34" fmla="*/ 387 w 402"/>
              <a:gd name="T35" fmla="*/ 382 h 382"/>
              <a:gd name="T36" fmla="*/ 402 w 402"/>
              <a:gd name="T37" fmla="*/ 366 h 382"/>
              <a:gd name="T38" fmla="*/ 402 w 402"/>
              <a:gd name="T39" fmla="*/ 177 h 382"/>
              <a:gd name="T40" fmla="*/ 387 w 402"/>
              <a:gd name="T41" fmla="*/ 161 h 382"/>
              <a:gd name="T42" fmla="*/ 364 w 402"/>
              <a:gd name="T43" fmla="*/ 342 h 382"/>
              <a:gd name="T44" fmla="*/ 125 w 402"/>
              <a:gd name="T45" fmla="*/ 342 h 382"/>
              <a:gd name="T46" fmla="*/ 125 w 402"/>
              <a:gd name="T47" fmla="*/ 307 h 382"/>
              <a:gd name="T48" fmla="*/ 161 w 402"/>
              <a:gd name="T49" fmla="*/ 222 h 382"/>
              <a:gd name="T50" fmla="*/ 217 w 402"/>
              <a:gd name="T51" fmla="*/ 290 h 382"/>
              <a:gd name="T52" fmla="*/ 269 w 402"/>
              <a:gd name="T53" fmla="*/ 237 h 382"/>
              <a:gd name="T54" fmla="*/ 336 w 402"/>
              <a:gd name="T55" fmla="*/ 213 h 382"/>
              <a:gd name="T56" fmla="*/ 364 w 402"/>
              <a:gd name="T57" fmla="*/ 277 h 382"/>
              <a:gd name="T58" fmla="*/ 364 w 402"/>
              <a:gd name="T59" fmla="*/ 34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2" h="382">
                <a:moveTo>
                  <a:pt x="344" y="125"/>
                </a:moveTo>
                <a:cubicBezTo>
                  <a:pt x="303" y="13"/>
                  <a:pt x="303" y="13"/>
                  <a:pt x="303" y="13"/>
                </a:cubicBezTo>
                <a:cubicBezTo>
                  <a:pt x="300" y="4"/>
                  <a:pt x="291" y="0"/>
                  <a:pt x="284" y="3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4" y="105"/>
                  <a:pt x="0" y="114"/>
                  <a:pt x="3" y="122"/>
                </a:cubicBezTo>
                <a:cubicBezTo>
                  <a:pt x="46" y="241"/>
                  <a:pt x="46" y="241"/>
                  <a:pt x="46" y="241"/>
                </a:cubicBezTo>
                <a:cubicBezTo>
                  <a:pt x="46" y="177"/>
                  <a:pt x="46" y="177"/>
                  <a:pt x="46" y="177"/>
                </a:cubicBezTo>
                <a:cubicBezTo>
                  <a:pt x="46" y="149"/>
                  <a:pt x="69" y="125"/>
                  <a:pt x="97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255" y="65"/>
                  <a:pt x="255" y="65"/>
                  <a:pt x="255" y="65"/>
                </a:cubicBezTo>
                <a:cubicBezTo>
                  <a:pt x="304" y="125"/>
                  <a:pt x="304" y="125"/>
                  <a:pt x="304" y="125"/>
                </a:cubicBezTo>
                <a:lnTo>
                  <a:pt x="344" y="125"/>
                </a:lnTo>
                <a:close/>
                <a:moveTo>
                  <a:pt x="387" y="161"/>
                </a:moveTo>
                <a:cubicBezTo>
                  <a:pt x="97" y="161"/>
                  <a:pt x="97" y="161"/>
                  <a:pt x="97" y="161"/>
                </a:cubicBezTo>
                <a:cubicBezTo>
                  <a:pt x="89" y="161"/>
                  <a:pt x="82" y="169"/>
                  <a:pt x="82" y="177"/>
                </a:cubicBezTo>
                <a:cubicBezTo>
                  <a:pt x="82" y="366"/>
                  <a:pt x="82" y="366"/>
                  <a:pt x="82" y="366"/>
                </a:cubicBezTo>
                <a:cubicBezTo>
                  <a:pt x="82" y="375"/>
                  <a:pt x="89" y="382"/>
                  <a:pt x="97" y="382"/>
                </a:cubicBezTo>
                <a:cubicBezTo>
                  <a:pt x="387" y="382"/>
                  <a:pt x="387" y="382"/>
                  <a:pt x="387" y="382"/>
                </a:cubicBezTo>
                <a:cubicBezTo>
                  <a:pt x="395" y="382"/>
                  <a:pt x="402" y="375"/>
                  <a:pt x="402" y="366"/>
                </a:cubicBezTo>
                <a:cubicBezTo>
                  <a:pt x="402" y="177"/>
                  <a:pt x="402" y="177"/>
                  <a:pt x="402" y="177"/>
                </a:cubicBezTo>
                <a:cubicBezTo>
                  <a:pt x="402" y="169"/>
                  <a:pt x="395" y="161"/>
                  <a:pt x="387" y="161"/>
                </a:cubicBezTo>
                <a:close/>
                <a:moveTo>
                  <a:pt x="364" y="342"/>
                </a:moveTo>
                <a:cubicBezTo>
                  <a:pt x="125" y="342"/>
                  <a:pt x="125" y="342"/>
                  <a:pt x="125" y="342"/>
                </a:cubicBezTo>
                <a:cubicBezTo>
                  <a:pt x="125" y="307"/>
                  <a:pt x="125" y="307"/>
                  <a:pt x="125" y="307"/>
                </a:cubicBezTo>
                <a:cubicBezTo>
                  <a:pt x="161" y="222"/>
                  <a:pt x="161" y="222"/>
                  <a:pt x="161" y="222"/>
                </a:cubicBezTo>
                <a:cubicBezTo>
                  <a:pt x="217" y="290"/>
                  <a:pt x="217" y="290"/>
                  <a:pt x="217" y="290"/>
                </a:cubicBezTo>
                <a:cubicBezTo>
                  <a:pt x="269" y="237"/>
                  <a:pt x="269" y="237"/>
                  <a:pt x="269" y="237"/>
                </a:cubicBezTo>
                <a:cubicBezTo>
                  <a:pt x="336" y="213"/>
                  <a:pt x="336" y="213"/>
                  <a:pt x="336" y="213"/>
                </a:cubicBezTo>
                <a:cubicBezTo>
                  <a:pt x="364" y="277"/>
                  <a:pt x="364" y="277"/>
                  <a:pt x="364" y="277"/>
                </a:cubicBezTo>
                <a:lnTo>
                  <a:pt x="364" y="3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ŝḷîḓé-矩形: 圆角 5"/>
          <p:cNvSpPr/>
          <p:nvPr/>
        </p:nvSpPr>
        <p:spPr>
          <a:xfrm>
            <a:off x="3147175" y="2153343"/>
            <a:ext cx="1702870" cy="1702871"/>
          </a:xfrm>
          <a:prstGeom prst="roundRect">
            <a:avLst>
              <a:gd name="adj" fmla="val 2049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îŝḷîḓé-矩形: 圆角 6"/>
          <p:cNvSpPr/>
          <p:nvPr/>
        </p:nvSpPr>
        <p:spPr>
          <a:xfrm>
            <a:off x="3231146" y="2237314"/>
            <a:ext cx="1534929" cy="1534929"/>
          </a:xfrm>
          <a:prstGeom prst="roundRect">
            <a:avLst>
              <a:gd name="adj" fmla="val 50000"/>
            </a:avLst>
          </a:prstGeom>
          <a:solidFill>
            <a:srgbClr val="0C50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ŝḷîḓé-矩形: 圆角 8"/>
          <p:cNvSpPr/>
          <p:nvPr/>
        </p:nvSpPr>
        <p:spPr>
          <a:xfrm>
            <a:off x="5243126" y="2153342"/>
            <a:ext cx="1702870" cy="1702871"/>
          </a:xfrm>
          <a:prstGeom prst="roundRect">
            <a:avLst>
              <a:gd name="adj" fmla="val 204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îŝḷîḓé-矩形: 圆角 9"/>
          <p:cNvSpPr/>
          <p:nvPr/>
        </p:nvSpPr>
        <p:spPr>
          <a:xfrm>
            <a:off x="5327097" y="2237313"/>
            <a:ext cx="1534929" cy="1534929"/>
          </a:xfrm>
          <a:prstGeom prst="roundRect">
            <a:avLst>
              <a:gd name="adj" fmla="val 50000"/>
            </a:avLst>
          </a:prstGeom>
          <a:solidFill>
            <a:srgbClr val="00BA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îŝḷîḓé-矩形: 圆角 11"/>
          <p:cNvSpPr/>
          <p:nvPr/>
        </p:nvSpPr>
        <p:spPr>
          <a:xfrm>
            <a:off x="9435030" y="2153342"/>
            <a:ext cx="1702870" cy="1702871"/>
          </a:xfrm>
          <a:prstGeom prst="roundRect">
            <a:avLst>
              <a:gd name="adj" fmla="val 204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ŝḷîḓé-矩形: 圆角 12"/>
          <p:cNvSpPr/>
          <p:nvPr/>
        </p:nvSpPr>
        <p:spPr>
          <a:xfrm>
            <a:off x="9519001" y="2237313"/>
            <a:ext cx="1534929" cy="1534929"/>
          </a:xfrm>
          <a:prstGeom prst="roundRect">
            <a:avLst>
              <a:gd name="adj" fmla="val 50000"/>
            </a:avLst>
          </a:prstGeom>
          <a:solidFill>
            <a:srgbClr val="00BA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ŝḷîḓé-矩形: 圆角 14"/>
          <p:cNvSpPr/>
          <p:nvPr/>
        </p:nvSpPr>
        <p:spPr>
          <a:xfrm>
            <a:off x="7339077" y="2153343"/>
            <a:ext cx="1702870" cy="1702871"/>
          </a:xfrm>
          <a:prstGeom prst="roundRect">
            <a:avLst>
              <a:gd name="adj" fmla="val 2049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îŝḷîḓé-矩形: 圆角 15"/>
          <p:cNvSpPr/>
          <p:nvPr/>
        </p:nvSpPr>
        <p:spPr>
          <a:xfrm>
            <a:off x="7423048" y="2237314"/>
            <a:ext cx="1534929" cy="1534929"/>
          </a:xfrm>
          <a:prstGeom prst="roundRect">
            <a:avLst>
              <a:gd name="adj" fmla="val 50000"/>
            </a:avLst>
          </a:prstGeom>
          <a:solidFill>
            <a:srgbClr val="0C50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îŝḷîḓé-任意多边形: 形状 17"/>
          <p:cNvSpPr>
            <a:spLocks/>
          </p:cNvSpPr>
          <p:nvPr/>
        </p:nvSpPr>
        <p:spPr bwMode="auto">
          <a:xfrm>
            <a:off x="3750256" y="2805667"/>
            <a:ext cx="496708" cy="398223"/>
          </a:xfrm>
          <a:custGeom>
            <a:avLst/>
            <a:gdLst>
              <a:gd name="T0" fmla="*/ 382 w 401"/>
              <a:gd name="T1" fmla="*/ 100 h 320"/>
              <a:gd name="T2" fmla="*/ 19 w 401"/>
              <a:gd name="T3" fmla="*/ 100 h 320"/>
              <a:gd name="T4" fmla="*/ 1 w 401"/>
              <a:gd name="T5" fmla="*/ 120 h 320"/>
              <a:gd name="T6" fmla="*/ 18 w 401"/>
              <a:gd name="T7" fmla="*/ 300 h 320"/>
              <a:gd name="T8" fmla="*/ 40 w 401"/>
              <a:gd name="T9" fmla="*/ 320 h 320"/>
              <a:gd name="T10" fmla="*/ 362 w 401"/>
              <a:gd name="T11" fmla="*/ 320 h 320"/>
              <a:gd name="T12" fmla="*/ 384 w 401"/>
              <a:gd name="T13" fmla="*/ 300 h 320"/>
              <a:gd name="T14" fmla="*/ 400 w 401"/>
              <a:gd name="T15" fmla="*/ 120 h 320"/>
              <a:gd name="T16" fmla="*/ 382 w 401"/>
              <a:gd name="T17" fmla="*/ 100 h 320"/>
              <a:gd name="T18" fmla="*/ 369 w 401"/>
              <a:gd name="T19" fmla="*/ 56 h 320"/>
              <a:gd name="T20" fmla="*/ 345 w 401"/>
              <a:gd name="T21" fmla="*/ 40 h 320"/>
              <a:gd name="T22" fmla="*/ 208 w 401"/>
              <a:gd name="T23" fmla="*/ 40 h 320"/>
              <a:gd name="T24" fmla="*/ 174 w 401"/>
              <a:gd name="T25" fmla="*/ 26 h 320"/>
              <a:gd name="T26" fmla="*/ 162 w 401"/>
              <a:gd name="T27" fmla="*/ 14 h 320"/>
              <a:gd name="T28" fmla="*/ 128 w 401"/>
              <a:gd name="T29" fmla="*/ 0 h 320"/>
              <a:gd name="T30" fmla="*/ 62 w 401"/>
              <a:gd name="T31" fmla="*/ 0 h 320"/>
              <a:gd name="T32" fmla="*/ 40 w 401"/>
              <a:gd name="T33" fmla="*/ 20 h 320"/>
              <a:gd name="T34" fmla="*/ 34 w 401"/>
              <a:gd name="T35" fmla="*/ 72 h 320"/>
              <a:gd name="T36" fmla="*/ 373 w 401"/>
              <a:gd name="T37" fmla="*/ 72 h 320"/>
              <a:gd name="T38" fmla="*/ 369 w 401"/>
              <a:gd name="T39" fmla="*/ 5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1" h="320">
                <a:moveTo>
                  <a:pt x="382" y="100"/>
                </a:moveTo>
                <a:cubicBezTo>
                  <a:pt x="19" y="100"/>
                  <a:pt x="19" y="100"/>
                  <a:pt x="19" y="100"/>
                </a:cubicBezTo>
                <a:cubicBezTo>
                  <a:pt x="1" y="100"/>
                  <a:pt x="0" y="109"/>
                  <a:pt x="1" y="120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19" y="311"/>
                  <a:pt x="21" y="320"/>
                  <a:pt x="40" y="320"/>
                </a:cubicBezTo>
                <a:cubicBezTo>
                  <a:pt x="362" y="320"/>
                  <a:pt x="362" y="320"/>
                  <a:pt x="362" y="320"/>
                </a:cubicBezTo>
                <a:cubicBezTo>
                  <a:pt x="381" y="320"/>
                  <a:pt x="383" y="311"/>
                  <a:pt x="384" y="300"/>
                </a:cubicBezTo>
                <a:cubicBezTo>
                  <a:pt x="400" y="120"/>
                  <a:pt x="400" y="120"/>
                  <a:pt x="400" y="120"/>
                </a:cubicBezTo>
                <a:cubicBezTo>
                  <a:pt x="401" y="109"/>
                  <a:pt x="401" y="100"/>
                  <a:pt x="382" y="100"/>
                </a:cubicBezTo>
                <a:close/>
                <a:moveTo>
                  <a:pt x="369" y="56"/>
                </a:moveTo>
                <a:cubicBezTo>
                  <a:pt x="367" y="47"/>
                  <a:pt x="356" y="40"/>
                  <a:pt x="345" y="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197" y="40"/>
                  <a:pt x="182" y="34"/>
                  <a:pt x="174" y="26"/>
                </a:cubicBezTo>
                <a:cubicBezTo>
                  <a:pt x="162" y="14"/>
                  <a:pt x="162" y="14"/>
                  <a:pt x="162" y="14"/>
                </a:cubicBezTo>
                <a:cubicBezTo>
                  <a:pt x="154" y="6"/>
                  <a:pt x="139" y="0"/>
                  <a:pt x="12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1" y="0"/>
                  <a:pt x="41" y="9"/>
                  <a:pt x="40" y="20"/>
                </a:cubicBezTo>
                <a:cubicBezTo>
                  <a:pt x="34" y="72"/>
                  <a:pt x="34" y="72"/>
                  <a:pt x="34" y="72"/>
                </a:cubicBezTo>
                <a:cubicBezTo>
                  <a:pt x="373" y="72"/>
                  <a:pt x="373" y="72"/>
                  <a:pt x="373" y="72"/>
                </a:cubicBezTo>
                <a:lnTo>
                  <a:pt x="369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îŝḷîḓé-任意多边形: 形状 18"/>
          <p:cNvSpPr>
            <a:spLocks/>
          </p:cNvSpPr>
          <p:nvPr/>
        </p:nvSpPr>
        <p:spPr bwMode="auto">
          <a:xfrm>
            <a:off x="5783536" y="2770188"/>
            <a:ext cx="622050" cy="469178"/>
          </a:xfrm>
          <a:custGeom>
            <a:avLst/>
            <a:gdLst>
              <a:gd name="T0" fmla="*/ 69 w 406"/>
              <a:gd name="T1" fmla="*/ 199 h 306"/>
              <a:gd name="T2" fmla="*/ 129 w 406"/>
              <a:gd name="T3" fmla="*/ 270 h 306"/>
              <a:gd name="T4" fmla="*/ 203 w 406"/>
              <a:gd name="T5" fmla="*/ 306 h 306"/>
              <a:gd name="T6" fmla="*/ 275 w 406"/>
              <a:gd name="T7" fmla="*/ 272 h 306"/>
              <a:gd name="T8" fmla="*/ 313 w 406"/>
              <a:gd name="T9" fmla="*/ 212 h 306"/>
              <a:gd name="T10" fmla="*/ 203 w 406"/>
              <a:gd name="T11" fmla="*/ 266 h 306"/>
              <a:gd name="T12" fmla="*/ 69 w 406"/>
              <a:gd name="T13" fmla="*/ 199 h 306"/>
              <a:gd name="T14" fmla="*/ 393 w 406"/>
              <a:gd name="T15" fmla="*/ 101 h 306"/>
              <a:gd name="T16" fmla="*/ 226 w 406"/>
              <a:gd name="T17" fmla="*/ 7 h 306"/>
              <a:gd name="T18" fmla="*/ 179 w 406"/>
              <a:gd name="T19" fmla="*/ 7 h 306"/>
              <a:gd name="T20" fmla="*/ 13 w 406"/>
              <a:gd name="T21" fmla="*/ 101 h 306"/>
              <a:gd name="T22" fmla="*/ 13 w 406"/>
              <a:gd name="T23" fmla="*/ 127 h 306"/>
              <a:gd name="T24" fmla="*/ 179 w 406"/>
              <a:gd name="T25" fmla="*/ 220 h 306"/>
              <a:gd name="T26" fmla="*/ 226 w 406"/>
              <a:gd name="T27" fmla="*/ 220 h 306"/>
              <a:gd name="T28" fmla="*/ 334 w 406"/>
              <a:gd name="T29" fmla="*/ 160 h 306"/>
              <a:gd name="T30" fmla="*/ 217 w 406"/>
              <a:gd name="T31" fmla="*/ 133 h 306"/>
              <a:gd name="T32" fmla="*/ 203 w 406"/>
              <a:gd name="T33" fmla="*/ 135 h 306"/>
              <a:gd name="T34" fmla="*/ 165 w 406"/>
              <a:gd name="T35" fmla="*/ 112 h 306"/>
              <a:gd name="T36" fmla="*/ 203 w 406"/>
              <a:gd name="T37" fmla="*/ 89 h 306"/>
              <a:gd name="T38" fmla="*/ 238 w 406"/>
              <a:gd name="T39" fmla="*/ 104 h 306"/>
              <a:gd name="T40" fmla="*/ 362 w 406"/>
              <a:gd name="T41" fmla="*/ 145 h 306"/>
              <a:gd name="T42" fmla="*/ 393 w 406"/>
              <a:gd name="T43" fmla="*/ 127 h 306"/>
              <a:gd name="T44" fmla="*/ 393 w 406"/>
              <a:gd name="T45" fmla="*/ 101 h 306"/>
              <a:gd name="T46" fmla="*/ 342 w 406"/>
              <a:gd name="T47" fmla="*/ 277 h 306"/>
              <a:gd name="T48" fmla="*/ 370 w 406"/>
              <a:gd name="T49" fmla="*/ 275 h 306"/>
              <a:gd name="T50" fmla="*/ 362 w 406"/>
              <a:gd name="T51" fmla="*/ 145 h 306"/>
              <a:gd name="T52" fmla="*/ 334 w 406"/>
              <a:gd name="T53" fmla="*/ 160 h 306"/>
              <a:gd name="T54" fmla="*/ 342 w 406"/>
              <a:gd name="T55" fmla="*/ 277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6" h="306">
                <a:moveTo>
                  <a:pt x="69" y="199"/>
                </a:moveTo>
                <a:cubicBezTo>
                  <a:pt x="78" y="236"/>
                  <a:pt x="90" y="253"/>
                  <a:pt x="129" y="270"/>
                </a:cubicBezTo>
                <a:cubicBezTo>
                  <a:pt x="169" y="287"/>
                  <a:pt x="187" y="306"/>
                  <a:pt x="203" y="306"/>
                </a:cubicBezTo>
                <a:cubicBezTo>
                  <a:pt x="218" y="306"/>
                  <a:pt x="236" y="289"/>
                  <a:pt x="275" y="272"/>
                </a:cubicBezTo>
                <a:cubicBezTo>
                  <a:pt x="314" y="255"/>
                  <a:pt x="304" y="250"/>
                  <a:pt x="313" y="212"/>
                </a:cubicBezTo>
                <a:cubicBezTo>
                  <a:pt x="203" y="266"/>
                  <a:pt x="203" y="266"/>
                  <a:pt x="203" y="266"/>
                </a:cubicBezTo>
                <a:lnTo>
                  <a:pt x="69" y="199"/>
                </a:lnTo>
                <a:close/>
                <a:moveTo>
                  <a:pt x="393" y="101"/>
                </a:moveTo>
                <a:cubicBezTo>
                  <a:pt x="226" y="7"/>
                  <a:pt x="226" y="7"/>
                  <a:pt x="226" y="7"/>
                </a:cubicBezTo>
                <a:cubicBezTo>
                  <a:pt x="213" y="0"/>
                  <a:pt x="192" y="0"/>
                  <a:pt x="179" y="7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0" y="108"/>
                  <a:pt x="0" y="120"/>
                  <a:pt x="13" y="127"/>
                </a:cubicBezTo>
                <a:cubicBezTo>
                  <a:pt x="179" y="220"/>
                  <a:pt x="179" y="220"/>
                  <a:pt x="179" y="220"/>
                </a:cubicBezTo>
                <a:cubicBezTo>
                  <a:pt x="192" y="228"/>
                  <a:pt x="213" y="228"/>
                  <a:pt x="226" y="220"/>
                </a:cubicBezTo>
                <a:cubicBezTo>
                  <a:pt x="334" y="160"/>
                  <a:pt x="334" y="160"/>
                  <a:pt x="334" y="160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13" y="134"/>
                  <a:pt x="208" y="135"/>
                  <a:pt x="203" y="135"/>
                </a:cubicBezTo>
                <a:cubicBezTo>
                  <a:pt x="182" y="135"/>
                  <a:pt x="165" y="124"/>
                  <a:pt x="165" y="112"/>
                </a:cubicBezTo>
                <a:cubicBezTo>
                  <a:pt x="165" y="99"/>
                  <a:pt x="182" y="89"/>
                  <a:pt x="203" y="89"/>
                </a:cubicBezTo>
                <a:cubicBezTo>
                  <a:pt x="219" y="89"/>
                  <a:pt x="233" y="95"/>
                  <a:pt x="238" y="104"/>
                </a:cubicBezTo>
                <a:cubicBezTo>
                  <a:pt x="362" y="145"/>
                  <a:pt x="362" y="145"/>
                  <a:pt x="362" y="145"/>
                </a:cubicBezTo>
                <a:cubicBezTo>
                  <a:pt x="393" y="127"/>
                  <a:pt x="393" y="127"/>
                  <a:pt x="393" y="127"/>
                </a:cubicBezTo>
                <a:cubicBezTo>
                  <a:pt x="406" y="120"/>
                  <a:pt x="406" y="108"/>
                  <a:pt x="393" y="101"/>
                </a:cubicBezTo>
                <a:close/>
                <a:moveTo>
                  <a:pt x="342" y="277"/>
                </a:moveTo>
                <a:cubicBezTo>
                  <a:pt x="341" y="285"/>
                  <a:pt x="368" y="298"/>
                  <a:pt x="370" y="275"/>
                </a:cubicBezTo>
                <a:cubicBezTo>
                  <a:pt x="382" y="174"/>
                  <a:pt x="362" y="145"/>
                  <a:pt x="362" y="145"/>
                </a:cubicBezTo>
                <a:cubicBezTo>
                  <a:pt x="334" y="160"/>
                  <a:pt x="334" y="160"/>
                  <a:pt x="334" y="160"/>
                </a:cubicBezTo>
                <a:cubicBezTo>
                  <a:pt x="334" y="160"/>
                  <a:pt x="358" y="183"/>
                  <a:pt x="342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îŝḷîḓé-任意多边形: 形状 19"/>
          <p:cNvSpPr>
            <a:spLocks/>
          </p:cNvSpPr>
          <p:nvPr/>
        </p:nvSpPr>
        <p:spPr bwMode="auto">
          <a:xfrm>
            <a:off x="8010051" y="2829677"/>
            <a:ext cx="360922" cy="350202"/>
          </a:xfrm>
          <a:custGeom>
            <a:avLst/>
            <a:gdLst>
              <a:gd name="T0" fmla="*/ 336 w 347"/>
              <a:gd name="T1" fmla="*/ 41 h 336"/>
              <a:gd name="T2" fmla="*/ 292 w 347"/>
              <a:gd name="T3" fmla="*/ 7 h 336"/>
              <a:gd name="T4" fmla="*/ 270 w 347"/>
              <a:gd name="T5" fmla="*/ 0 h 336"/>
              <a:gd name="T6" fmla="*/ 78 w 347"/>
              <a:gd name="T7" fmla="*/ 0 h 336"/>
              <a:gd name="T8" fmla="*/ 55 w 347"/>
              <a:gd name="T9" fmla="*/ 7 h 336"/>
              <a:gd name="T10" fmla="*/ 11 w 347"/>
              <a:gd name="T11" fmla="*/ 41 h 336"/>
              <a:gd name="T12" fmla="*/ 2 w 347"/>
              <a:gd name="T13" fmla="*/ 65 h 336"/>
              <a:gd name="T14" fmla="*/ 41 w 347"/>
              <a:gd name="T15" fmla="*/ 325 h 336"/>
              <a:gd name="T16" fmla="*/ 57 w 347"/>
              <a:gd name="T17" fmla="*/ 336 h 336"/>
              <a:gd name="T18" fmla="*/ 291 w 347"/>
              <a:gd name="T19" fmla="*/ 336 h 336"/>
              <a:gd name="T20" fmla="*/ 307 w 347"/>
              <a:gd name="T21" fmla="*/ 325 h 336"/>
              <a:gd name="T22" fmla="*/ 345 w 347"/>
              <a:gd name="T23" fmla="*/ 65 h 336"/>
              <a:gd name="T24" fmla="*/ 336 w 347"/>
              <a:gd name="T25" fmla="*/ 41 h 336"/>
              <a:gd name="T26" fmla="*/ 174 w 347"/>
              <a:gd name="T27" fmla="*/ 215 h 336"/>
              <a:gd name="T28" fmla="*/ 92 w 347"/>
              <a:gd name="T29" fmla="*/ 104 h 336"/>
              <a:gd name="T30" fmla="*/ 129 w 347"/>
              <a:gd name="T31" fmla="*/ 104 h 336"/>
              <a:gd name="T32" fmla="*/ 174 w 347"/>
              <a:gd name="T33" fmla="*/ 179 h 336"/>
              <a:gd name="T34" fmla="*/ 219 w 347"/>
              <a:gd name="T35" fmla="*/ 104 h 336"/>
              <a:gd name="T36" fmla="*/ 256 w 347"/>
              <a:gd name="T37" fmla="*/ 104 h 336"/>
              <a:gd name="T38" fmla="*/ 174 w 347"/>
              <a:gd name="T39" fmla="*/ 215 h 336"/>
              <a:gd name="T40" fmla="*/ 33 w 347"/>
              <a:gd name="T41" fmla="*/ 68 h 336"/>
              <a:gd name="T42" fmla="*/ 77 w 347"/>
              <a:gd name="T43" fmla="*/ 22 h 336"/>
              <a:gd name="T44" fmla="*/ 270 w 347"/>
              <a:gd name="T45" fmla="*/ 22 h 336"/>
              <a:gd name="T46" fmla="*/ 315 w 347"/>
              <a:gd name="T47" fmla="*/ 68 h 336"/>
              <a:gd name="T48" fmla="*/ 33 w 347"/>
              <a:gd name="T49" fmla="*/ 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7" h="336">
                <a:moveTo>
                  <a:pt x="336" y="41"/>
                </a:moveTo>
                <a:cubicBezTo>
                  <a:pt x="330" y="36"/>
                  <a:pt x="298" y="12"/>
                  <a:pt x="292" y="7"/>
                </a:cubicBezTo>
                <a:cubicBezTo>
                  <a:pt x="286" y="1"/>
                  <a:pt x="277" y="0"/>
                  <a:pt x="270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1" y="0"/>
                  <a:pt x="61" y="1"/>
                  <a:pt x="55" y="7"/>
                </a:cubicBezTo>
                <a:cubicBezTo>
                  <a:pt x="49" y="12"/>
                  <a:pt x="17" y="36"/>
                  <a:pt x="11" y="41"/>
                </a:cubicBezTo>
                <a:cubicBezTo>
                  <a:pt x="5" y="46"/>
                  <a:pt x="0" y="54"/>
                  <a:pt x="2" y="65"/>
                </a:cubicBezTo>
                <a:cubicBezTo>
                  <a:pt x="4" y="76"/>
                  <a:pt x="41" y="325"/>
                  <a:pt x="41" y="325"/>
                </a:cubicBezTo>
                <a:cubicBezTo>
                  <a:pt x="43" y="331"/>
                  <a:pt x="50" y="336"/>
                  <a:pt x="57" y="336"/>
                </a:cubicBezTo>
                <a:cubicBezTo>
                  <a:pt x="291" y="336"/>
                  <a:pt x="291" y="336"/>
                  <a:pt x="291" y="336"/>
                </a:cubicBezTo>
                <a:cubicBezTo>
                  <a:pt x="298" y="336"/>
                  <a:pt x="305" y="331"/>
                  <a:pt x="307" y="325"/>
                </a:cubicBezTo>
                <a:cubicBezTo>
                  <a:pt x="307" y="325"/>
                  <a:pt x="344" y="76"/>
                  <a:pt x="345" y="65"/>
                </a:cubicBezTo>
                <a:cubicBezTo>
                  <a:pt x="347" y="54"/>
                  <a:pt x="342" y="46"/>
                  <a:pt x="336" y="41"/>
                </a:cubicBezTo>
                <a:close/>
                <a:moveTo>
                  <a:pt x="174" y="215"/>
                </a:moveTo>
                <a:cubicBezTo>
                  <a:pt x="109" y="215"/>
                  <a:pt x="95" y="123"/>
                  <a:pt x="92" y="104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34" y="132"/>
                  <a:pt x="147" y="179"/>
                  <a:pt x="174" y="179"/>
                </a:cubicBezTo>
                <a:cubicBezTo>
                  <a:pt x="201" y="179"/>
                  <a:pt x="213" y="132"/>
                  <a:pt x="219" y="104"/>
                </a:cubicBezTo>
                <a:cubicBezTo>
                  <a:pt x="256" y="104"/>
                  <a:pt x="256" y="104"/>
                  <a:pt x="256" y="104"/>
                </a:cubicBezTo>
                <a:cubicBezTo>
                  <a:pt x="253" y="123"/>
                  <a:pt x="239" y="215"/>
                  <a:pt x="174" y="215"/>
                </a:cubicBezTo>
                <a:close/>
                <a:moveTo>
                  <a:pt x="33" y="68"/>
                </a:moveTo>
                <a:cubicBezTo>
                  <a:pt x="77" y="22"/>
                  <a:pt x="77" y="22"/>
                  <a:pt x="77" y="22"/>
                </a:cubicBezTo>
                <a:cubicBezTo>
                  <a:pt x="270" y="22"/>
                  <a:pt x="270" y="22"/>
                  <a:pt x="270" y="22"/>
                </a:cubicBezTo>
                <a:cubicBezTo>
                  <a:pt x="315" y="68"/>
                  <a:pt x="315" y="68"/>
                  <a:pt x="315" y="68"/>
                </a:cubicBezTo>
                <a:lnTo>
                  <a:pt x="33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îŝḷîḓé-任意多边形: 形状 20"/>
          <p:cNvSpPr>
            <a:spLocks/>
          </p:cNvSpPr>
          <p:nvPr/>
        </p:nvSpPr>
        <p:spPr bwMode="auto">
          <a:xfrm>
            <a:off x="10071260" y="2811834"/>
            <a:ext cx="430411" cy="385886"/>
          </a:xfrm>
          <a:custGeom>
            <a:avLst/>
            <a:gdLst>
              <a:gd name="T0" fmla="*/ 116 w 400"/>
              <a:gd name="T1" fmla="*/ 224 h 360"/>
              <a:gd name="T2" fmla="*/ 116 w 400"/>
              <a:gd name="T3" fmla="*/ 100 h 360"/>
              <a:gd name="T4" fmla="*/ 40 w 400"/>
              <a:gd name="T5" fmla="*/ 100 h 360"/>
              <a:gd name="T6" fmla="*/ 0 w 400"/>
              <a:gd name="T7" fmla="*/ 140 h 360"/>
              <a:gd name="T8" fmla="*/ 0 w 400"/>
              <a:gd name="T9" fmla="*/ 260 h 360"/>
              <a:gd name="T10" fmla="*/ 40 w 400"/>
              <a:gd name="T11" fmla="*/ 300 h 360"/>
              <a:gd name="T12" fmla="*/ 60 w 400"/>
              <a:gd name="T13" fmla="*/ 300 h 360"/>
              <a:gd name="T14" fmla="*/ 60 w 400"/>
              <a:gd name="T15" fmla="*/ 360 h 360"/>
              <a:gd name="T16" fmla="*/ 120 w 400"/>
              <a:gd name="T17" fmla="*/ 300 h 360"/>
              <a:gd name="T18" fmla="*/ 220 w 400"/>
              <a:gd name="T19" fmla="*/ 300 h 360"/>
              <a:gd name="T20" fmla="*/ 260 w 400"/>
              <a:gd name="T21" fmla="*/ 260 h 360"/>
              <a:gd name="T22" fmla="*/ 260 w 400"/>
              <a:gd name="T23" fmla="*/ 223 h 360"/>
              <a:gd name="T24" fmla="*/ 256 w 400"/>
              <a:gd name="T25" fmla="*/ 224 h 360"/>
              <a:gd name="T26" fmla="*/ 116 w 400"/>
              <a:gd name="T27" fmla="*/ 224 h 360"/>
              <a:gd name="T28" fmla="*/ 360 w 400"/>
              <a:gd name="T29" fmla="*/ 0 h 360"/>
              <a:gd name="T30" fmla="*/ 180 w 400"/>
              <a:gd name="T31" fmla="*/ 0 h 360"/>
              <a:gd name="T32" fmla="*/ 140 w 400"/>
              <a:gd name="T33" fmla="*/ 40 h 360"/>
              <a:gd name="T34" fmla="*/ 140 w 400"/>
              <a:gd name="T35" fmla="*/ 200 h 360"/>
              <a:gd name="T36" fmla="*/ 280 w 400"/>
              <a:gd name="T37" fmla="*/ 200 h 360"/>
              <a:gd name="T38" fmla="*/ 340 w 400"/>
              <a:gd name="T39" fmla="*/ 260 h 360"/>
              <a:gd name="T40" fmla="*/ 340 w 400"/>
              <a:gd name="T41" fmla="*/ 200 h 360"/>
              <a:gd name="T42" fmla="*/ 360 w 400"/>
              <a:gd name="T43" fmla="*/ 200 h 360"/>
              <a:gd name="T44" fmla="*/ 400 w 400"/>
              <a:gd name="T45" fmla="*/ 160 h 360"/>
              <a:gd name="T46" fmla="*/ 400 w 400"/>
              <a:gd name="T47" fmla="*/ 40 h 360"/>
              <a:gd name="T48" fmla="*/ 360 w 400"/>
              <a:gd name="T4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0" h="360">
                <a:moveTo>
                  <a:pt x="116" y="224"/>
                </a:moveTo>
                <a:cubicBezTo>
                  <a:pt x="116" y="100"/>
                  <a:pt x="116" y="100"/>
                  <a:pt x="116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18" y="100"/>
                  <a:pt x="0" y="118"/>
                  <a:pt x="0" y="14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82"/>
                  <a:pt x="18" y="300"/>
                  <a:pt x="40" y="300"/>
                </a:cubicBezTo>
                <a:cubicBezTo>
                  <a:pt x="60" y="300"/>
                  <a:pt x="60" y="300"/>
                  <a:pt x="60" y="300"/>
                </a:cubicBezTo>
                <a:cubicBezTo>
                  <a:pt x="60" y="360"/>
                  <a:pt x="60" y="360"/>
                  <a:pt x="60" y="360"/>
                </a:cubicBezTo>
                <a:cubicBezTo>
                  <a:pt x="120" y="300"/>
                  <a:pt x="120" y="300"/>
                  <a:pt x="120" y="300"/>
                </a:cubicBezTo>
                <a:cubicBezTo>
                  <a:pt x="220" y="300"/>
                  <a:pt x="220" y="300"/>
                  <a:pt x="220" y="300"/>
                </a:cubicBezTo>
                <a:cubicBezTo>
                  <a:pt x="242" y="300"/>
                  <a:pt x="260" y="282"/>
                  <a:pt x="260" y="260"/>
                </a:cubicBezTo>
                <a:cubicBezTo>
                  <a:pt x="260" y="223"/>
                  <a:pt x="260" y="223"/>
                  <a:pt x="260" y="223"/>
                </a:cubicBezTo>
                <a:cubicBezTo>
                  <a:pt x="258" y="224"/>
                  <a:pt x="257" y="224"/>
                  <a:pt x="256" y="224"/>
                </a:cubicBezTo>
                <a:lnTo>
                  <a:pt x="116" y="224"/>
                </a:lnTo>
                <a:close/>
                <a:moveTo>
                  <a:pt x="360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58" y="0"/>
                  <a:pt x="140" y="18"/>
                  <a:pt x="140" y="4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60" y="200"/>
                  <a:pt x="360" y="200"/>
                  <a:pt x="360" y="200"/>
                </a:cubicBezTo>
                <a:cubicBezTo>
                  <a:pt x="382" y="200"/>
                  <a:pt x="400" y="182"/>
                  <a:pt x="400" y="160"/>
                </a:cubicBezTo>
                <a:cubicBezTo>
                  <a:pt x="400" y="40"/>
                  <a:pt x="400" y="40"/>
                  <a:pt x="400" y="40"/>
                </a:cubicBezTo>
                <a:cubicBezTo>
                  <a:pt x="400" y="18"/>
                  <a:pt x="382" y="0"/>
                  <a:pt x="3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1CBC36F-7668-46DA-8589-630D4CBC1BE0}"/>
              </a:ext>
            </a:extLst>
          </p:cNvPr>
          <p:cNvGrpSpPr/>
          <p:nvPr/>
        </p:nvGrpSpPr>
        <p:grpSpPr>
          <a:xfrm>
            <a:off x="764814" y="4284803"/>
            <a:ext cx="1989279" cy="1172287"/>
            <a:chOff x="1934831" y="2352404"/>
            <a:chExt cx="1955624" cy="117228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172F7BF-185C-4972-BD47-461F120A4922}"/>
                </a:ext>
              </a:extLst>
            </p:cNvPr>
            <p:cNvSpPr txBox="1"/>
            <p:nvPr/>
          </p:nvSpPr>
          <p:spPr>
            <a:xfrm>
              <a:off x="1934831" y="2352404"/>
              <a:ext cx="191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AEBE40A-98C0-47C8-8E0C-EA648CDE4832}"/>
                </a:ext>
              </a:extLst>
            </p:cNvPr>
            <p:cNvSpPr txBox="1"/>
            <p:nvPr/>
          </p:nvSpPr>
          <p:spPr>
            <a:xfrm>
              <a:off x="1934831" y="2786027"/>
              <a:ext cx="1955624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A559EFA-FA42-45C9-AD6A-D1F61F0DCCED}"/>
              </a:ext>
            </a:extLst>
          </p:cNvPr>
          <p:cNvGrpSpPr/>
          <p:nvPr/>
        </p:nvGrpSpPr>
        <p:grpSpPr>
          <a:xfrm>
            <a:off x="2860765" y="4284803"/>
            <a:ext cx="2032820" cy="1172287"/>
            <a:chOff x="1934831" y="2352404"/>
            <a:chExt cx="1998428" cy="117228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40F1BA0-3A9C-46FF-AF0C-90B0CA77000B}"/>
                </a:ext>
              </a:extLst>
            </p:cNvPr>
            <p:cNvSpPr txBox="1"/>
            <p:nvPr/>
          </p:nvSpPr>
          <p:spPr>
            <a:xfrm>
              <a:off x="1934831" y="2352404"/>
              <a:ext cx="1998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64BB69F-C4D6-4D5B-9647-6BA0931B0777}"/>
                </a:ext>
              </a:extLst>
            </p:cNvPr>
            <p:cNvSpPr txBox="1"/>
            <p:nvPr/>
          </p:nvSpPr>
          <p:spPr>
            <a:xfrm>
              <a:off x="1934831" y="2786027"/>
              <a:ext cx="1955624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0911AFB-DCD2-42F4-8B83-0D3148C844A4}"/>
              </a:ext>
            </a:extLst>
          </p:cNvPr>
          <p:cNvGrpSpPr/>
          <p:nvPr/>
        </p:nvGrpSpPr>
        <p:grpSpPr>
          <a:xfrm>
            <a:off x="4958154" y="4284803"/>
            <a:ext cx="1989280" cy="1172287"/>
            <a:chOff x="1934830" y="2352404"/>
            <a:chExt cx="1955625" cy="117228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52E81FF-8FA9-4B71-8606-E85017C0611C}"/>
                </a:ext>
              </a:extLst>
            </p:cNvPr>
            <p:cNvSpPr txBox="1"/>
            <p:nvPr/>
          </p:nvSpPr>
          <p:spPr>
            <a:xfrm>
              <a:off x="1934830" y="2352404"/>
              <a:ext cx="1915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797EEA7-52D8-4D96-A542-FD46DC422DA2}"/>
                </a:ext>
              </a:extLst>
            </p:cNvPr>
            <p:cNvSpPr txBox="1"/>
            <p:nvPr/>
          </p:nvSpPr>
          <p:spPr>
            <a:xfrm>
              <a:off x="1934831" y="2786027"/>
              <a:ext cx="1955624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9055873-5F0D-486F-A7DD-94238C07CB15}"/>
              </a:ext>
            </a:extLst>
          </p:cNvPr>
          <p:cNvGrpSpPr/>
          <p:nvPr/>
        </p:nvGrpSpPr>
        <p:grpSpPr>
          <a:xfrm>
            <a:off x="7094771" y="4284803"/>
            <a:ext cx="2032820" cy="1172287"/>
            <a:chOff x="1934831" y="2352404"/>
            <a:chExt cx="1998428" cy="117228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4D329F7-F408-4417-A3D4-56A5C0CF7F06}"/>
                </a:ext>
              </a:extLst>
            </p:cNvPr>
            <p:cNvSpPr txBox="1"/>
            <p:nvPr/>
          </p:nvSpPr>
          <p:spPr>
            <a:xfrm>
              <a:off x="1934831" y="2352404"/>
              <a:ext cx="1998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E13A618-CFBA-4955-9FC6-AC4D923670E4}"/>
                </a:ext>
              </a:extLst>
            </p:cNvPr>
            <p:cNvSpPr txBox="1"/>
            <p:nvPr/>
          </p:nvSpPr>
          <p:spPr>
            <a:xfrm>
              <a:off x="1934831" y="2786027"/>
              <a:ext cx="1955624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1CAABDF-756D-4823-95E4-EBDC89004C43}"/>
              </a:ext>
            </a:extLst>
          </p:cNvPr>
          <p:cNvGrpSpPr/>
          <p:nvPr/>
        </p:nvGrpSpPr>
        <p:grpSpPr>
          <a:xfrm>
            <a:off x="9148620" y="4284803"/>
            <a:ext cx="2032820" cy="1172287"/>
            <a:chOff x="1934831" y="2352404"/>
            <a:chExt cx="1998428" cy="1172287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D554647-7F5A-4297-B104-B9919D2D2ED3}"/>
                </a:ext>
              </a:extLst>
            </p:cNvPr>
            <p:cNvSpPr txBox="1"/>
            <p:nvPr/>
          </p:nvSpPr>
          <p:spPr>
            <a:xfrm>
              <a:off x="1934831" y="2352404"/>
              <a:ext cx="1998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DCB25E5-4EA7-4C59-A24C-64902C04B986}"/>
                </a:ext>
              </a:extLst>
            </p:cNvPr>
            <p:cNvSpPr txBox="1"/>
            <p:nvPr/>
          </p:nvSpPr>
          <p:spPr>
            <a:xfrm>
              <a:off x="1934831" y="2786027"/>
              <a:ext cx="1955624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5CAAA2C-C637-4076-A823-8AAC3DBD01B6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6147396-A5C4-4D75-86E5-455F37484FA0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35B9B534-6D34-44FF-A8F1-2B01C4BC4C9C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6ACCDA2-40A8-4EAE-928B-1DD190CBB3F7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28987550-B917-4536-8290-FBC1D7E8331D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C3F3E79-279B-4D1B-85A1-2603E71EFB10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8F04AEDF-3734-4949-A2A9-336FC9C2C7B5}"/>
              </a:ext>
            </a:extLst>
          </p:cNvPr>
          <p:cNvGrpSpPr/>
          <p:nvPr/>
        </p:nvGrpSpPr>
        <p:grpSpPr>
          <a:xfrm>
            <a:off x="1333500" y="2114200"/>
            <a:ext cx="9575800" cy="2430462"/>
            <a:chOff x="1019175" y="2259342"/>
            <a:chExt cx="10204450" cy="2430462"/>
          </a:xfrm>
        </p:grpSpPr>
        <p:sp>
          <p:nvSpPr>
            <p:cNvPr id="4" name="îsľîḍe">
              <a:extLst>
                <a:ext uri="{FF2B5EF4-FFF2-40B4-BE49-F238E27FC236}">
                  <a16:creationId xmlns:a16="http://schemas.microsoft.com/office/drawing/2014/main" id="{60648D33-D3A0-4139-B21B-8EE6C9DC8C80}"/>
                </a:ext>
              </a:extLst>
            </p:cNvPr>
            <p:cNvSpPr/>
            <p:nvPr/>
          </p:nvSpPr>
          <p:spPr bwMode="auto">
            <a:xfrm>
              <a:off x="1019175" y="3164217"/>
              <a:ext cx="3484562" cy="1525587"/>
            </a:xfrm>
            <a:custGeom>
              <a:avLst/>
              <a:gdLst>
                <a:gd name="T0" fmla="*/ 0 w 1523036"/>
                <a:gd name="T1" fmla="*/ 1678756 h 1678756"/>
                <a:gd name="T2" fmla="*/ 769469 w 1523036"/>
                <a:gd name="T3" fmla="*/ 34 h 1678756"/>
                <a:gd name="T4" fmla="*/ 1523036 w 1523036"/>
                <a:gd name="T5" fmla="*/ 1678756 h 1678756"/>
                <a:gd name="T6" fmla="*/ 0 w 1523036"/>
                <a:gd name="T7" fmla="*/ 1678756 h 1678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iŝḻîḓê">
              <a:extLst>
                <a:ext uri="{FF2B5EF4-FFF2-40B4-BE49-F238E27FC236}">
                  <a16:creationId xmlns:a16="http://schemas.microsoft.com/office/drawing/2014/main" id="{351E6CF1-C7DC-4643-A7C2-7AA1F1AE7F53}"/>
                </a:ext>
              </a:extLst>
            </p:cNvPr>
            <p:cNvSpPr/>
            <p:nvPr/>
          </p:nvSpPr>
          <p:spPr bwMode="auto">
            <a:xfrm>
              <a:off x="2362835" y="2259342"/>
              <a:ext cx="3484562" cy="2430462"/>
            </a:xfrm>
            <a:custGeom>
              <a:avLst/>
              <a:gdLst>
                <a:gd name="T0" fmla="*/ 0 w 1523036"/>
                <a:gd name="T1" fmla="*/ 1678756 h 1678756"/>
                <a:gd name="T2" fmla="*/ 769469 w 1523036"/>
                <a:gd name="T3" fmla="*/ 34 h 1678756"/>
                <a:gd name="T4" fmla="*/ 1523036 w 1523036"/>
                <a:gd name="T5" fmla="*/ 1678756 h 1678756"/>
                <a:gd name="T6" fmla="*/ 0 w 1523036"/>
                <a:gd name="T7" fmla="*/ 1678756 h 1678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íşḻiḑe">
              <a:extLst>
                <a:ext uri="{FF2B5EF4-FFF2-40B4-BE49-F238E27FC236}">
                  <a16:creationId xmlns:a16="http://schemas.microsoft.com/office/drawing/2014/main" id="{7438BD1F-AE88-4F1F-80D4-7A0170EE4D35}"/>
                </a:ext>
              </a:extLst>
            </p:cNvPr>
            <p:cNvSpPr/>
            <p:nvPr/>
          </p:nvSpPr>
          <p:spPr bwMode="auto">
            <a:xfrm>
              <a:off x="3706495" y="2668917"/>
              <a:ext cx="3484562" cy="2020887"/>
            </a:xfrm>
            <a:custGeom>
              <a:avLst/>
              <a:gdLst>
                <a:gd name="T0" fmla="*/ 0 w 1523036"/>
                <a:gd name="T1" fmla="*/ 1678756 h 1678756"/>
                <a:gd name="T2" fmla="*/ 769469 w 1523036"/>
                <a:gd name="T3" fmla="*/ 34 h 1678756"/>
                <a:gd name="T4" fmla="*/ 1523036 w 1523036"/>
                <a:gd name="T5" fmla="*/ 1678756 h 1678756"/>
                <a:gd name="T6" fmla="*/ 0 w 1523036"/>
                <a:gd name="T7" fmla="*/ 1678756 h 1678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iṥļiḓê">
              <a:extLst>
                <a:ext uri="{FF2B5EF4-FFF2-40B4-BE49-F238E27FC236}">
                  <a16:creationId xmlns:a16="http://schemas.microsoft.com/office/drawing/2014/main" id="{35A7D83A-301D-4E58-9898-F3CD0059F3FE}"/>
                </a:ext>
              </a:extLst>
            </p:cNvPr>
            <p:cNvSpPr/>
            <p:nvPr/>
          </p:nvSpPr>
          <p:spPr bwMode="auto">
            <a:xfrm>
              <a:off x="5050155" y="3164217"/>
              <a:ext cx="3484562" cy="1525587"/>
            </a:xfrm>
            <a:custGeom>
              <a:avLst/>
              <a:gdLst>
                <a:gd name="T0" fmla="*/ 0 w 1523036"/>
                <a:gd name="T1" fmla="*/ 1678756 h 1678756"/>
                <a:gd name="T2" fmla="*/ 769469 w 1523036"/>
                <a:gd name="T3" fmla="*/ 34 h 1678756"/>
                <a:gd name="T4" fmla="*/ 1523036 w 1523036"/>
                <a:gd name="T5" fmla="*/ 1678756 h 1678756"/>
                <a:gd name="T6" fmla="*/ 0 w 1523036"/>
                <a:gd name="T7" fmla="*/ 1678756 h 1678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îSľïḍè">
              <a:extLst>
                <a:ext uri="{FF2B5EF4-FFF2-40B4-BE49-F238E27FC236}">
                  <a16:creationId xmlns:a16="http://schemas.microsoft.com/office/drawing/2014/main" id="{8044D1B2-A08F-4734-A51D-63E1E955002C}"/>
                </a:ext>
              </a:extLst>
            </p:cNvPr>
            <p:cNvSpPr/>
            <p:nvPr/>
          </p:nvSpPr>
          <p:spPr bwMode="auto">
            <a:xfrm>
              <a:off x="6393815" y="2876879"/>
              <a:ext cx="3484562" cy="1812925"/>
            </a:xfrm>
            <a:custGeom>
              <a:avLst/>
              <a:gdLst>
                <a:gd name="T0" fmla="*/ 0 w 1523036"/>
                <a:gd name="T1" fmla="*/ 1678756 h 1678756"/>
                <a:gd name="T2" fmla="*/ 769469 w 1523036"/>
                <a:gd name="T3" fmla="*/ 34 h 1678756"/>
                <a:gd name="T4" fmla="*/ 1523036 w 1523036"/>
                <a:gd name="T5" fmla="*/ 1678756 h 1678756"/>
                <a:gd name="T6" fmla="*/ 0 w 1523036"/>
                <a:gd name="T7" fmla="*/ 1678756 h 1678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ïṡļídê">
              <a:extLst>
                <a:ext uri="{FF2B5EF4-FFF2-40B4-BE49-F238E27FC236}">
                  <a16:creationId xmlns:a16="http://schemas.microsoft.com/office/drawing/2014/main" id="{7D10DF3C-1882-45BF-AD9C-437FECF7EA72}"/>
                </a:ext>
              </a:extLst>
            </p:cNvPr>
            <p:cNvSpPr/>
            <p:nvPr/>
          </p:nvSpPr>
          <p:spPr bwMode="auto">
            <a:xfrm>
              <a:off x="7737475" y="3027691"/>
              <a:ext cx="3486150" cy="1662113"/>
            </a:xfrm>
            <a:custGeom>
              <a:avLst/>
              <a:gdLst>
                <a:gd name="T0" fmla="*/ 0 w 1523036"/>
                <a:gd name="T1" fmla="*/ 1678756 h 1678756"/>
                <a:gd name="T2" fmla="*/ 769469 w 1523036"/>
                <a:gd name="T3" fmla="*/ 34 h 1678756"/>
                <a:gd name="T4" fmla="*/ 1523036 w 1523036"/>
                <a:gd name="T5" fmla="*/ 1678756 h 1678756"/>
                <a:gd name="T6" fmla="*/ 0 w 1523036"/>
                <a:gd name="T7" fmla="*/ 1678756 h 1678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14A33D62-B84A-4DCE-ADD9-2D02B757D0B9}"/>
              </a:ext>
            </a:extLst>
          </p:cNvPr>
          <p:cNvSpPr txBox="1"/>
          <p:nvPr/>
        </p:nvSpPr>
        <p:spPr>
          <a:xfrm>
            <a:off x="2246811" y="4680719"/>
            <a:ext cx="1213583" cy="323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Add title text</a:t>
            </a:r>
            <a:endParaRPr lang="zh-CN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D285396-8C0D-4365-9BD1-5EEFA170E77E}"/>
              </a:ext>
            </a:extLst>
          </p:cNvPr>
          <p:cNvSpPr txBox="1"/>
          <p:nvPr/>
        </p:nvSpPr>
        <p:spPr>
          <a:xfrm>
            <a:off x="3507694" y="4680719"/>
            <a:ext cx="1213583" cy="323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Add title text</a:t>
            </a:r>
            <a:endParaRPr lang="zh-CN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C4AE2ED-2CCD-4E12-9169-47AD6787E882}"/>
              </a:ext>
            </a:extLst>
          </p:cNvPr>
          <p:cNvSpPr txBox="1"/>
          <p:nvPr/>
        </p:nvSpPr>
        <p:spPr>
          <a:xfrm>
            <a:off x="4768577" y="4680719"/>
            <a:ext cx="1213583" cy="323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Add title text</a:t>
            </a:r>
            <a:endParaRPr lang="zh-CN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46F497F-3206-4A5D-B0CC-97E41E3AF82E}"/>
              </a:ext>
            </a:extLst>
          </p:cNvPr>
          <p:cNvSpPr txBox="1"/>
          <p:nvPr/>
        </p:nvSpPr>
        <p:spPr>
          <a:xfrm>
            <a:off x="6029460" y="4680719"/>
            <a:ext cx="1213583" cy="323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Add title text</a:t>
            </a:r>
            <a:endParaRPr lang="zh-CN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8BC3FD7-3B2D-424E-B8A1-293D95DDA0E9}"/>
              </a:ext>
            </a:extLst>
          </p:cNvPr>
          <p:cNvSpPr txBox="1"/>
          <p:nvPr/>
        </p:nvSpPr>
        <p:spPr>
          <a:xfrm>
            <a:off x="7290343" y="4680719"/>
            <a:ext cx="1213583" cy="323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Add title text</a:t>
            </a:r>
            <a:endParaRPr lang="zh-CN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8E1BB56-B8F3-4181-839E-9EFFD247029C}"/>
              </a:ext>
            </a:extLst>
          </p:cNvPr>
          <p:cNvSpPr txBox="1"/>
          <p:nvPr/>
        </p:nvSpPr>
        <p:spPr>
          <a:xfrm>
            <a:off x="8551226" y="4680719"/>
            <a:ext cx="1213583" cy="323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Add title text</a:t>
            </a:r>
            <a:endParaRPr lang="zh-CN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71858F-7A22-4032-989F-DF34391E08E8}"/>
              </a:ext>
            </a:extLst>
          </p:cNvPr>
          <p:cNvSpPr txBox="1"/>
          <p:nvPr/>
        </p:nvSpPr>
        <p:spPr>
          <a:xfrm>
            <a:off x="2070100" y="5305425"/>
            <a:ext cx="8051800" cy="7052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7A8761E-BD84-4B16-8EF0-B46533ECB745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B1F12A6-9573-4A42-8036-BAA09CBA8F2D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7FB7BA8-2BD1-4F32-82DD-EE4893B7FA7E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79E5E6A-555A-4DD9-80F3-C3DFCF6B1461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19168A9-4A63-4CB9-B81D-7427D74482A6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FFCE2DC-2DD9-4EF7-BEB6-098B090EE462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40502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270821F0-FA29-4C44-9C1B-B3202D1FD20D}"/>
              </a:ext>
            </a:extLst>
          </p:cNvPr>
          <p:cNvSpPr>
            <a:spLocks/>
          </p:cNvSpPr>
          <p:nvPr/>
        </p:nvSpPr>
        <p:spPr bwMode="auto">
          <a:xfrm flipV="1">
            <a:off x="1600632" y="1945749"/>
            <a:ext cx="1615692" cy="2089080"/>
          </a:xfrm>
          <a:custGeom>
            <a:avLst/>
            <a:gdLst>
              <a:gd name="T0" fmla="*/ 20 w 931"/>
              <a:gd name="T1" fmla="*/ 1126 h 1203"/>
              <a:gd name="T2" fmla="*/ 622 w 931"/>
              <a:gd name="T3" fmla="*/ 77 h 1203"/>
              <a:gd name="T4" fmla="*/ 755 w 931"/>
              <a:gd name="T5" fmla="*/ 0 h 1203"/>
              <a:gd name="T6" fmla="*/ 864 w 931"/>
              <a:gd name="T7" fmla="*/ 0 h 1203"/>
              <a:gd name="T8" fmla="*/ 911 w 931"/>
              <a:gd name="T9" fmla="*/ 81 h 1203"/>
              <a:gd name="T10" fmla="*/ 316 w 931"/>
              <a:gd name="T11" fmla="*/ 1117 h 1203"/>
              <a:gd name="T12" fmla="*/ 169 w 931"/>
              <a:gd name="T13" fmla="*/ 1202 h 1203"/>
              <a:gd name="T14" fmla="*/ 63 w 931"/>
              <a:gd name="T15" fmla="*/ 1202 h 1203"/>
              <a:gd name="T16" fmla="*/ 20 w 931"/>
              <a:gd name="T17" fmla="*/ 1126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1" h="1203">
                <a:moveTo>
                  <a:pt x="20" y="1126"/>
                </a:moveTo>
                <a:cubicBezTo>
                  <a:pt x="622" y="77"/>
                  <a:pt x="622" y="77"/>
                  <a:pt x="622" y="77"/>
                </a:cubicBezTo>
                <a:cubicBezTo>
                  <a:pt x="649" y="29"/>
                  <a:pt x="700" y="0"/>
                  <a:pt x="755" y="0"/>
                </a:cubicBezTo>
                <a:cubicBezTo>
                  <a:pt x="864" y="0"/>
                  <a:pt x="864" y="0"/>
                  <a:pt x="864" y="0"/>
                </a:cubicBezTo>
                <a:cubicBezTo>
                  <a:pt x="906" y="1"/>
                  <a:pt x="931" y="45"/>
                  <a:pt x="911" y="81"/>
                </a:cubicBezTo>
                <a:cubicBezTo>
                  <a:pt x="316" y="1117"/>
                  <a:pt x="316" y="1117"/>
                  <a:pt x="316" y="1117"/>
                </a:cubicBezTo>
                <a:cubicBezTo>
                  <a:pt x="286" y="1170"/>
                  <a:pt x="230" y="1203"/>
                  <a:pt x="169" y="1202"/>
                </a:cubicBezTo>
                <a:cubicBezTo>
                  <a:pt x="63" y="1202"/>
                  <a:pt x="63" y="1202"/>
                  <a:pt x="63" y="1202"/>
                </a:cubicBezTo>
                <a:cubicBezTo>
                  <a:pt x="24" y="1202"/>
                  <a:pt x="0" y="1160"/>
                  <a:pt x="20" y="112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CCB501B-F8A8-4520-8654-3D7365F37CF4}"/>
              </a:ext>
            </a:extLst>
          </p:cNvPr>
          <p:cNvSpPr>
            <a:spLocks/>
          </p:cNvSpPr>
          <p:nvPr/>
        </p:nvSpPr>
        <p:spPr bwMode="auto">
          <a:xfrm flipV="1">
            <a:off x="5445007" y="0"/>
            <a:ext cx="1247092" cy="1230521"/>
          </a:xfrm>
          <a:custGeom>
            <a:avLst/>
            <a:gdLst>
              <a:gd name="connsiteX0" fmla="*/ 0 w 1247092"/>
              <a:gd name="connsiteY0" fmla="*/ 1230521 h 1230521"/>
              <a:gd name="connsiteX1" fmla="*/ 626490 w 1247092"/>
              <a:gd name="connsiteY1" fmla="*/ 1230521 h 1230521"/>
              <a:gd name="connsiteX2" fmla="*/ 637293 w 1247092"/>
              <a:gd name="connsiteY2" fmla="*/ 1211665 h 1230521"/>
              <a:gd name="connsiteX3" fmla="*/ 1232037 w 1247092"/>
              <a:gd name="connsiteY3" fmla="*/ 173601 h 1230521"/>
              <a:gd name="connsiteX4" fmla="*/ 1131394 w 1247092"/>
              <a:gd name="connsiteY4" fmla="*/ 1736 h 1230521"/>
              <a:gd name="connsiteX5" fmla="*/ 895404 w 1247092"/>
              <a:gd name="connsiteY5" fmla="*/ 0 h 1230521"/>
              <a:gd name="connsiteX6" fmla="*/ 610828 w 1247092"/>
              <a:gd name="connsiteY6" fmla="*/ 164921 h 1230521"/>
              <a:gd name="connsiteX7" fmla="*/ 21103 w 1247092"/>
              <a:gd name="connsiteY7" fmla="*/ 1193706 h 1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092" h="1230521">
                <a:moveTo>
                  <a:pt x="0" y="1230521"/>
                </a:moveTo>
                <a:lnTo>
                  <a:pt x="626490" y="1230521"/>
                </a:lnTo>
                <a:lnTo>
                  <a:pt x="637293" y="1211665"/>
                </a:lnTo>
                <a:cubicBezTo>
                  <a:pt x="776556" y="968596"/>
                  <a:pt x="968229" y="634051"/>
                  <a:pt x="1232037" y="173601"/>
                </a:cubicBezTo>
                <a:cubicBezTo>
                  <a:pt x="1275418" y="97217"/>
                  <a:pt x="1219889" y="1736"/>
                  <a:pt x="1131394" y="1736"/>
                </a:cubicBezTo>
                <a:cubicBezTo>
                  <a:pt x="1131394" y="1736"/>
                  <a:pt x="1131394" y="1736"/>
                  <a:pt x="895404" y="0"/>
                </a:cubicBezTo>
                <a:cubicBezTo>
                  <a:pt x="777409" y="0"/>
                  <a:pt x="669825" y="62497"/>
                  <a:pt x="610828" y="164921"/>
                </a:cubicBezTo>
                <a:cubicBezTo>
                  <a:pt x="610828" y="164921"/>
                  <a:pt x="610828" y="164921"/>
                  <a:pt x="21103" y="119370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729E8FD-C5C9-4666-B1A0-A77FF114121F}"/>
              </a:ext>
            </a:extLst>
          </p:cNvPr>
          <p:cNvSpPr>
            <a:spLocks/>
          </p:cNvSpPr>
          <p:nvPr/>
        </p:nvSpPr>
        <p:spPr bwMode="auto">
          <a:xfrm flipV="1">
            <a:off x="5930930" y="1"/>
            <a:ext cx="742094" cy="901265"/>
          </a:xfrm>
          <a:custGeom>
            <a:avLst/>
            <a:gdLst>
              <a:gd name="connsiteX0" fmla="*/ 0 w 742094"/>
              <a:gd name="connsiteY0" fmla="*/ 901265 h 901265"/>
              <a:gd name="connsiteX1" fmla="*/ 261373 w 742094"/>
              <a:gd name="connsiteY1" fmla="*/ 901265 h 901265"/>
              <a:gd name="connsiteX2" fmla="*/ 269100 w 742094"/>
              <a:gd name="connsiteY2" fmla="*/ 887786 h 901265"/>
              <a:gd name="connsiteX3" fmla="*/ 736143 w 742094"/>
              <a:gd name="connsiteY3" fmla="*/ 73041 h 901265"/>
              <a:gd name="connsiteX4" fmla="*/ 694551 w 742094"/>
              <a:gd name="connsiteY4" fmla="*/ 78 h 901265"/>
              <a:gd name="connsiteX5" fmla="*/ 595770 w 742094"/>
              <a:gd name="connsiteY5" fmla="*/ 78 h 901265"/>
              <a:gd name="connsiteX6" fmla="*/ 476193 w 742094"/>
              <a:gd name="connsiteY6" fmla="*/ 67829 h 901265"/>
              <a:gd name="connsiteX7" fmla="*/ 32101 w 742094"/>
              <a:gd name="connsiteY7" fmla="*/ 845083 h 90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94" h="901265">
                <a:moveTo>
                  <a:pt x="0" y="901265"/>
                </a:moveTo>
                <a:lnTo>
                  <a:pt x="261373" y="901265"/>
                </a:lnTo>
                <a:lnTo>
                  <a:pt x="269100" y="887786"/>
                </a:lnTo>
                <a:cubicBezTo>
                  <a:pt x="335820" y="771394"/>
                  <a:pt x="469261" y="538609"/>
                  <a:pt x="736143" y="73041"/>
                </a:cubicBezTo>
                <a:cubicBezTo>
                  <a:pt x="753473" y="40034"/>
                  <a:pt x="730944" y="78"/>
                  <a:pt x="694551" y="78"/>
                </a:cubicBezTo>
                <a:cubicBezTo>
                  <a:pt x="694551" y="78"/>
                  <a:pt x="694551" y="78"/>
                  <a:pt x="595770" y="78"/>
                </a:cubicBezTo>
                <a:cubicBezTo>
                  <a:pt x="547247" y="-1659"/>
                  <a:pt x="500455" y="26136"/>
                  <a:pt x="476193" y="67829"/>
                </a:cubicBezTo>
                <a:cubicBezTo>
                  <a:pt x="476193" y="67829"/>
                  <a:pt x="476193" y="67829"/>
                  <a:pt x="32101" y="845083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48510A-1A04-4F33-A128-CE681DC3384D}"/>
              </a:ext>
            </a:extLst>
          </p:cNvPr>
          <p:cNvSpPr>
            <a:spLocks/>
          </p:cNvSpPr>
          <p:nvPr/>
        </p:nvSpPr>
        <p:spPr bwMode="auto">
          <a:xfrm flipV="1">
            <a:off x="9909482" y="5460135"/>
            <a:ext cx="1620751" cy="1397866"/>
          </a:xfrm>
          <a:custGeom>
            <a:avLst/>
            <a:gdLst>
              <a:gd name="connsiteX0" fmla="*/ 657449 w 1500107"/>
              <a:gd name="connsiteY0" fmla="*/ 0 h 1293813"/>
              <a:gd name="connsiteX1" fmla="*/ 1500107 w 1500107"/>
              <a:gd name="connsiteY1" fmla="*/ 0 h 1293813"/>
              <a:gd name="connsiteX2" fmla="*/ 890918 w 1500107"/>
              <a:gd name="connsiteY2" fmla="*/ 1064041 h 1293813"/>
              <a:gd name="connsiteX3" fmla="*/ 491125 w 1500107"/>
              <a:gd name="connsiteY3" fmla="*/ 1293792 h 1293813"/>
              <a:gd name="connsiteX4" fmla="*/ 113810 w 1500107"/>
              <a:gd name="connsiteY4" fmla="*/ 1292186 h 1293813"/>
              <a:gd name="connsiteX5" fmla="*/ 15869 w 1500107"/>
              <a:gd name="connsiteY5" fmla="*/ 1120274 h 1293813"/>
              <a:gd name="connsiteX6" fmla="*/ 641660 w 1500107"/>
              <a:gd name="connsiteY6" fmla="*/ 27570 h 129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07" h="1293813">
                <a:moveTo>
                  <a:pt x="657449" y="0"/>
                </a:moveTo>
                <a:lnTo>
                  <a:pt x="1500107" y="0"/>
                </a:lnTo>
                <a:lnTo>
                  <a:pt x="890918" y="1064041"/>
                </a:lnTo>
                <a:cubicBezTo>
                  <a:pt x="809033" y="1207033"/>
                  <a:pt x="656501" y="1295399"/>
                  <a:pt x="491125" y="1293792"/>
                </a:cubicBezTo>
                <a:cubicBezTo>
                  <a:pt x="113810" y="1292186"/>
                  <a:pt x="113810" y="1292186"/>
                  <a:pt x="113810" y="1292186"/>
                </a:cubicBezTo>
                <a:cubicBezTo>
                  <a:pt x="27108" y="1292186"/>
                  <a:pt x="-29088" y="1197393"/>
                  <a:pt x="15869" y="1120274"/>
                </a:cubicBezTo>
                <a:cubicBezTo>
                  <a:pt x="277531" y="663382"/>
                  <a:pt x="481954" y="306435"/>
                  <a:pt x="641660" y="27570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0C0C5E5-DD2A-4234-A4AB-BB3E83E9EDC7}"/>
              </a:ext>
            </a:extLst>
          </p:cNvPr>
          <p:cNvSpPr>
            <a:spLocks/>
          </p:cNvSpPr>
          <p:nvPr/>
        </p:nvSpPr>
        <p:spPr bwMode="auto">
          <a:xfrm flipV="1">
            <a:off x="10189310" y="6194231"/>
            <a:ext cx="608054" cy="663770"/>
          </a:xfrm>
          <a:custGeom>
            <a:avLst/>
            <a:gdLst>
              <a:gd name="connsiteX0" fmla="*/ 320034 w 562792"/>
              <a:gd name="connsiteY0" fmla="*/ 0 h 614361"/>
              <a:gd name="connsiteX1" fmla="*/ 562792 w 562792"/>
              <a:gd name="connsiteY1" fmla="*/ 0 h 614361"/>
              <a:gd name="connsiteX2" fmla="*/ 516166 w 562792"/>
              <a:gd name="connsiteY2" fmla="*/ 81339 h 614361"/>
              <a:gd name="connsiteX3" fmla="*/ 251178 w 562792"/>
              <a:gd name="connsiteY3" fmla="*/ 543613 h 614361"/>
              <a:gd name="connsiteX4" fmla="*/ 129274 w 562792"/>
              <a:gd name="connsiteY4" fmla="*/ 614361 h 614361"/>
              <a:gd name="connsiteX5" fmla="*/ 41054 w 562792"/>
              <a:gd name="connsiteY5" fmla="*/ 612753 h 614361"/>
              <a:gd name="connsiteX6" fmla="*/ 5766 w 562792"/>
              <a:gd name="connsiteY6" fmla="*/ 550044 h 614361"/>
              <a:gd name="connsiteX7" fmla="*/ 294161 w 562792"/>
              <a:gd name="connsiteY7" fmla="*/ 45284 h 6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92" h="614361">
                <a:moveTo>
                  <a:pt x="320034" y="0"/>
                </a:moveTo>
                <a:lnTo>
                  <a:pt x="562792" y="0"/>
                </a:lnTo>
                <a:lnTo>
                  <a:pt x="516166" y="81339"/>
                </a:lnTo>
                <a:cubicBezTo>
                  <a:pt x="251178" y="543613"/>
                  <a:pt x="251178" y="543613"/>
                  <a:pt x="251178" y="543613"/>
                </a:cubicBezTo>
                <a:cubicBezTo>
                  <a:pt x="225514" y="587026"/>
                  <a:pt x="178998" y="614361"/>
                  <a:pt x="129274" y="614361"/>
                </a:cubicBezTo>
                <a:cubicBezTo>
                  <a:pt x="41054" y="612753"/>
                  <a:pt x="41054" y="612753"/>
                  <a:pt x="41054" y="612753"/>
                </a:cubicBezTo>
                <a:cubicBezTo>
                  <a:pt x="8974" y="612753"/>
                  <a:pt x="-10274" y="578987"/>
                  <a:pt x="5766" y="550044"/>
                </a:cubicBezTo>
                <a:cubicBezTo>
                  <a:pt x="130477" y="331769"/>
                  <a:pt x="224011" y="168063"/>
                  <a:pt x="294161" y="45284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EAF5597-6359-4298-A2AB-7408C2BC8434}"/>
              </a:ext>
            </a:extLst>
          </p:cNvPr>
          <p:cNvSpPr>
            <a:spLocks/>
          </p:cNvSpPr>
          <p:nvPr/>
        </p:nvSpPr>
        <p:spPr bwMode="auto">
          <a:xfrm flipV="1">
            <a:off x="5375851" y="6081030"/>
            <a:ext cx="885797" cy="776971"/>
          </a:xfrm>
          <a:custGeom>
            <a:avLst/>
            <a:gdLst>
              <a:gd name="connsiteX0" fmla="*/ 351905 w 819861"/>
              <a:gd name="connsiteY0" fmla="*/ 0 h 719136"/>
              <a:gd name="connsiteX1" fmla="*/ 819861 w 819861"/>
              <a:gd name="connsiteY1" fmla="*/ 0 h 719136"/>
              <a:gd name="connsiteX2" fmla="*/ 798690 w 819861"/>
              <a:gd name="connsiteY2" fmla="*/ 37159 h 719136"/>
              <a:gd name="connsiteX3" fmla="*/ 487955 w 819861"/>
              <a:gd name="connsiteY3" fmla="*/ 582573 h 719136"/>
              <a:gd name="connsiteX4" fmla="*/ 250451 w 819861"/>
              <a:gd name="connsiteY4" fmla="*/ 719136 h 719136"/>
              <a:gd name="connsiteX5" fmla="*/ 80347 w 819861"/>
              <a:gd name="connsiteY5" fmla="*/ 717529 h 719136"/>
              <a:gd name="connsiteX6" fmla="*/ 11342 w 819861"/>
              <a:gd name="connsiteY6" fmla="*/ 597032 h 719136"/>
              <a:gd name="connsiteX7" fmla="*/ 349745 w 819861"/>
              <a:gd name="connsiteY7" fmla="*/ 3786 h 7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61" h="719136">
                <a:moveTo>
                  <a:pt x="351905" y="0"/>
                </a:moveTo>
                <a:lnTo>
                  <a:pt x="819861" y="0"/>
                </a:lnTo>
                <a:lnTo>
                  <a:pt x="798690" y="37159"/>
                </a:lnTo>
                <a:cubicBezTo>
                  <a:pt x="487955" y="582573"/>
                  <a:pt x="487955" y="582573"/>
                  <a:pt x="487955" y="582573"/>
                </a:cubicBezTo>
                <a:cubicBezTo>
                  <a:pt x="438207" y="666117"/>
                  <a:pt x="348341" y="719136"/>
                  <a:pt x="250451" y="719136"/>
                </a:cubicBezTo>
                <a:cubicBezTo>
                  <a:pt x="80347" y="717529"/>
                  <a:pt x="80347" y="717529"/>
                  <a:pt x="80347" y="717529"/>
                </a:cubicBezTo>
                <a:cubicBezTo>
                  <a:pt x="19366" y="717529"/>
                  <a:pt x="-20753" y="650051"/>
                  <a:pt x="11342" y="597032"/>
                </a:cubicBezTo>
                <a:cubicBezTo>
                  <a:pt x="204715" y="258034"/>
                  <a:pt x="301402" y="88535"/>
                  <a:pt x="349745" y="3786"/>
                </a:cubicBezTo>
                <a:close/>
              </a:path>
            </a:pathLst>
          </a:custGeom>
          <a:solidFill>
            <a:srgbClr val="98C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1DB7B80-9843-4A98-B320-0946DEA83E1D}"/>
              </a:ext>
            </a:extLst>
          </p:cNvPr>
          <p:cNvSpPr>
            <a:spLocks/>
          </p:cNvSpPr>
          <p:nvPr/>
        </p:nvSpPr>
        <p:spPr bwMode="auto">
          <a:xfrm flipV="1">
            <a:off x="1309152" y="0"/>
            <a:ext cx="9092530" cy="6858000"/>
          </a:xfrm>
          <a:custGeom>
            <a:avLst/>
            <a:gdLst>
              <a:gd name="connsiteX0" fmla="*/ 0 w 9092530"/>
              <a:gd name="connsiteY0" fmla="*/ 6858000 h 6858000"/>
              <a:gd name="connsiteX1" fmla="*/ 3773618 w 9092530"/>
              <a:gd name="connsiteY1" fmla="*/ 6858000 h 6858000"/>
              <a:gd name="connsiteX2" fmla="*/ 3820575 w 9092530"/>
              <a:gd name="connsiteY2" fmla="*/ 6776059 h 6858000"/>
              <a:gd name="connsiteX3" fmla="*/ 4468822 w 9092530"/>
              <a:gd name="connsiteY3" fmla="*/ 5644874 h 6858000"/>
              <a:gd name="connsiteX4" fmla="*/ 4973787 w 9092530"/>
              <a:gd name="connsiteY4" fmla="*/ 5354957 h 6858000"/>
              <a:gd name="connsiteX5" fmla="*/ 5681778 w 9092530"/>
              <a:gd name="connsiteY5" fmla="*/ 5358428 h 6858000"/>
              <a:gd name="connsiteX6" fmla="*/ 6186742 w 9092530"/>
              <a:gd name="connsiteY6" fmla="*/ 5068510 h 6858000"/>
              <a:gd name="connsiteX7" fmla="*/ 8862389 w 9092530"/>
              <a:gd name="connsiteY7" fmla="*/ 401430 h 6858000"/>
              <a:gd name="connsiteX8" fmla="*/ 9092530 w 9092530"/>
              <a:gd name="connsiteY8" fmla="*/ 0 h 6858000"/>
              <a:gd name="connsiteX9" fmla="*/ 5243196 w 9092530"/>
              <a:gd name="connsiteY9" fmla="*/ 0 h 6858000"/>
              <a:gd name="connsiteX10" fmla="*/ 5227570 w 9092530"/>
              <a:gd name="connsiteY10" fmla="*/ 27279 h 6858000"/>
              <a:gd name="connsiteX11" fmla="*/ 4781171 w 9092530"/>
              <a:gd name="connsiteY11" fmla="*/ 806542 h 6858000"/>
              <a:gd name="connsiteX12" fmla="*/ 4276206 w 9092530"/>
              <a:gd name="connsiteY12" fmla="*/ 1096460 h 6858000"/>
              <a:gd name="connsiteX13" fmla="*/ 3641096 w 9092530"/>
              <a:gd name="connsiteY13" fmla="*/ 1094724 h 6858000"/>
              <a:gd name="connsiteX14" fmla="*/ 3137868 w 9092530"/>
              <a:gd name="connsiteY14" fmla="*/ 1384642 h 6858000"/>
              <a:gd name="connsiteX15" fmla="*/ 113901 w 9092530"/>
              <a:gd name="connsiteY15" fmla="*/ 66593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92530" h="6858000">
                <a:moveTo>
                  <a:pt x="0" y="6858000"/>
                </a:moveTo>
                <a:lnTo>
                  <a:pt x="3773618" y="6858000"/>
                </a:lnTo>
                <a:lnTo>
                  <a:pt x="3820575" y="6776059"/>
                </a:lnTo>
                <a:cubicBezTo>
                  <a:pt x="3972366" y="6511186"/>
                  <a:pt x="4181281" y="6146630"/>
                  <a:pt x="4468822" y="5644874"/>
                </a:cubicBezTo>
                <a:cubicBezTo>
                  <a:pt x="4572938" y="5464327"/>
                  <a:pt x="4765554" y="5353220"/>
                  <a:pt x="4973787" y="5354957"/>
                </a:cubicBezTo>
                <a:cubicBezTo>
                  <a:pt x="4973787" y="5354957"/>
                  <a:pt x="4973787" y="5354957"/>
                  <a:pt x="5681778" y="5358428"/>
                </a:cubicBezTo>
                <a:cubicBezTo>
                  <a:pt x="5890010" y="5360164"/>
                  <a:pt x="6082625" y="5249058"/>
                  <a:pt x="6186742" y="5068510"/>
                </a:cubicBezTo>
                <a:cubicBezTo>
                  <a:pt x="6186742" y="5068510"/>
                  <a:pt x="6186742" y="5068510"/>
                  <a:pt x="8862389" y="401430"/>
                </a:cubicBezTo>
                <a:lnTo>
                  <a:pt x="9092530" y="0"/>
                </a:lnTo>
                <a:lnTo>
                  <a:pt x="5243196" y="0"/>
                </a:lnTo>
                <a:lnTo>
                  <a:pt x="5227570" y="27279"/>
                </a:lnTo>
                <a:cubicBezTo>
                  <a:pt x="5163800" y="138602"/>
                  <a:pt x="5036256" y="361248"/>
                  <a:pt x="4781171" y="806542"/>
                </a:cubicBezTo>
                <a:cubicBezTo>
                  <a:pt x="4677055" y="987090"/>
                  <a:pt x="4484439" y="1098196"/>
                  <a:pt x="4276206" y="1096460"/>
                </a:cubicBezTo>
                <a:cubicBezTo>
                  <a:pt x="4276206" y="1096460"/>
                  <a:pt x="4276206" y="1096460"/>
                  <a:pt x="3641096" y="1094724"/>
                </a:cubicBezTo>
                <a:cubicBezTo>
                  <a:pt x="3432864" y="1092988"/>
                  <a:pt x="3241983" y="1204094"/>
                  <a:pt x="3137868" y="1384642"/>
                </a:cubicBezTo>
                <a:cubicBezTo>
                  <a:pt x="3137868" y="1384642"/>
                  <a:pt x="3137868" y="1384642"/>
                  <a:pt x="113901" y="6659322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BAAF1C7-20A5-4D6E-ACB0-02D1B9194767}"/>
              </a:ext>
            </a:extLst>
          </p:cNvPr>
          <p:cNvGrpSpPr/>
          <p:nvPr/>
        </p:nvGrpSpPr>
        <p:grpSpPr>
          <a:xfrm>
            <a:off x="11731960" y="3059927"/>
            <a:ext cx="169122" cy="738146"/>
            <a:chOff x="1397788" y="798285"/>
            <a:chExt cx="590669" cy="257801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07CE34F-B7AB-480E-88CE-4393529C4EE0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4B9DC1E-1A02-4DBA-A40B-08089119F934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8E3479F-9760-4D21-BCF0-23FB7A08C118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3645170C-58BC-4529-A6A0-70B98D83C9EC}"/>
              </a:ext>
            </a:extLst>
          </p:cNvPr>
          <p:cNvSpPr txBox="1"/>
          <p:nvPr/>
        </p:nvSpPr>
        <p:spPr>
          <a:xfrm>
            <a:off x="4132489" y="3760027"/>
            <a:ext cx="4130219" cy="3336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706F85-0295-4BD6-9A5D-F7E82CFAA999}"/>
              </a:ext>
            </a:extLst>
          </p:cNvPr>
          <p:cNvSpPr txBox="1"/>
          <p:nvPr/>
        </p:nvSpPr>
        <p:spPr>
          <a:xfrm>
            <a:off x="4132489" y="3158246"/>
            <a:ext cx="34293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3FFCCA-C2FA-4186-A3E2-373A02E5A382}"/>
              </a:ext>
            </a:extLst>
          </p:cNvPr>
          <p:cNvSpPr txBox="1"/>
          <p:nvPr/>
        </p:nvSpPr>
        <p:spPr>
          <a:xfrm>
            <a:off x="4132488" y="2193739"/>
            <a:ext cx="251505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5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5" grpId="0" animBg="1"/>
      <p:bldP spid="6" grpId="0" animBg="1"/>
      <p:bldP spid="7" grpId="0" animBg="1"/>
      <p:bldP spid="11" grpId="0" animBg="1"/>
      <p:bldP spid="14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40B73A10-4888-45F2-A412-7BF7AFC3D95B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314162" y="5155113"/>
            <a:ext cx="1878822" cy="1579341"/>
          </a:xfrm>
          <a:custGeom>
            <a:avLst/>
            <a:gdLst>
              <a:gd name="connsiteX0" fmla="*/ 1878186 w 1879599"/>
              <a:gd name="connsiteY0" fmla="*/ 0 h 1579994"/>
              <a:gd name="connsiteX1" fmla="*/ 1879599 w 1879599"/>
              <a:gd name="connsiteY1" fmla="*/ 0 h 1579994"/>
              <a:gd name="connsiteX2" fmla="*/ 1879599 w 1879599"/>
              <a:gd name="connsiteY2" fmla="*/ 589842 h 1579994"/>
              <a:gd name="connsiteX3" fmla="*/ 1856297 w 1879599"/>
              <a:gd name="connsiteY3" fmla="*/ 603041 h 1579994"/>
              <a:gd name="connsiteX4" fmla="*/ 154467 w 1879599"/>
              <a:gd name="connsiteY4" fmla="*/ 1567008 h 1579994"/>
              <a:gd name="connsiteX5" fmla="*/ 0 w 1879599"/>
              <a:gd name="connsiteY5" fmla="*/ 1476869 h 1579994"/>
              <a:gd name="connsiteX6" fmla="*/ 0 w 1879599"/>
              <a:gd name="connsiteY6" fmla="*/ 1263380 h 1579994"/>
              <a:gd name="connsiteX7" fmla="*/ 175855 w 1879599"/>
              <a:gd name="connsiteY7" fmla="*/ 964495 h 1579994"/>
              <a:gd name="connsiteX8" fmla="*/ 1638561 w 1879599"/>
              <a:gd name="connsiteY8" fmla="*/ 135765 h 157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599" h="1579994">
                <a:moveTo>
                  <a:pt x="1878186" y="0"/>
                </a:moveTo>
                <a:lnTo>
                  <a:pt x="1879599" y="0"/>
                </a:lnTo>
                <a:lnTo>
                  <a:pt x="1879599" y="589842"/>
                </a:lnTo>
                <a:lnTo>
                  <a:pt x="1856297" y="603041"/>
                </a:lnTo>
                <a:cubicBezTo>
                  <a:pt x="1698395" y="692482"/>
                  <a:pt x="1277324" y="930989"/>
                  <a:pt x="154467" y="1567008"/>
                </a:cubicBezTo>
                <a:cubicBezTo>
                  <a:pt x="85551" y="1604962"/>
                  <a:pt x="0" y="1555148"/>
                  <a:pt x="0" y="1476869"/>
                </a:cubicBezTo>
                <a:cubicBezTo>
                  <a:pt x="0" y="1476869"/>
                  <a:pt x="0" y="1476869"/>
                  <a:pt x="0" y="1263380"/>
                </a:cubicBezTo>
                <a:cubicBezTo>
                  <a:pt x="0" y="1137658"/>
                  <a:pt x="66540" y="1023797"/>
                  <a:pt x="175855" y="964495"/>
                </a:cubicBezTo>
                <a:cubicBezTo>
                  <a:pt x="175855" y="964495"/>
                  <a:pt x="175855" y="964495"/>
                  <a:pt x="1638561" y="135765"/>
                </a:cubicBezTo>
                <a:close/>
              </a:path>
            </a:pathLst>
          </a:custGeom>
          <a:solidFill>
            <a:srgbClr val="98C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6FDE033D-B244-4D2A-AE69-12BAB79DE09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842961" y="5905897"/>
            <a:ext cx="1080640" cy="875952"/>
          </a:xfrm>
          <a:custGeom>
            <a:avLst/>
            <a:gdLst>
              <a:gd name="connsiteX0" fmla="*/ 1081087 w 1081087"/>
              <a:gd name="connsiteY0" fmla="*/ 0 h 876314"/>
              <a:gd name="connsiteX1" fmla="*/ 1081087 w 1081087"/>
              <a:gd name="connsiteY1" fmla="*/ 303017 h 876314"/>
              <a:gd name="connsiteX2" fmla="*/ 1062579 w 1081087"/>
              <a:gd name="connsiteY2" fmla="*/ 313459 h 876314"/>
              <a:gd name="connsiteX3" fmla="*/ 78419 w 1081087"/>
              <a:gd name="connsiteY3" fmla="*/ 868694 h 876314"/>
              <a:gd name="connsiteX4" fmla="*/ 0 w 1081087"/>
              <a:gd name="connsiteY4" fmla="*/ 823719 h 876314"/>
              <a:gd name="connsiteX5" fmla="*/ 0 w 1081087"/>
              <a:gd name="connsiteY5" fmla="*/ 712465 h 876314"/>
              <a:gd name="connsiteX6" fmla="*/ 90301 w 1081087"/>
              <a:gd name="connsiteY6" fmla="*/ 558603 h 876314"/>
              <a:gd name="connsiteX7" fmla="*/ 965547 w 1081087"/>
              <a:gd name="connsiteY7" fmla="*/ 65141 h 8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087" h="876314">
                <a:moveTo>
                  <a:pt x="1081087" y="0"/>
                </a:moveTo>
                <a:lnTo>
                  <a:pt x="1081087" y="303017"/>
                </a:lnTo>
                <a:lnTo>
                  <a:pt x="1062579" y="313459"/>
                </a:lnTo>
                <a:cubicBezTo>
                  <a:pt x="946935" y="378702"/>
                  <a:pt x="682604" y="527830"/>
                  <a:pt x="78419" y="868694"/>
                </a:cubicBezTo>
                <a:cubicBezTo>
                  <a:pt x="42774" y="889998"/>
                  <a:pt x="0" y="863960"/>
                  <a:pt x="0" y="823719"/>
                </a:cubicBezTo>
                <a:cubicBezTo>
                  <a:pt x="0" y="823719"/>
                  <a:pt x="0" y="823719"/>
                  <a:pt x="0" y="712465"/>
                </a:cubicBezTo>
                <a:cubicBezTo>
                  <a:pt x="0" y="648553"/>
                  <a:pt x="33269" y="589375"/>
                  <a:pt x="90301" y="558603"/>
                </a:cubicBezTo>
                <a:cubicBezTo>
                  <a:pt x="90301" y="558603"/>
                  <a:pt x="90301" y="558603"/>
                  <a:pt x="965547" y="65141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CBAA6E4C-DE09-4921-8EF1-C62A27EE5A5D}"/>
              </a:ext>
            </a:extLst>
          </p:cNvPr>
          <p:cNvSpPr>
            <a:spLocks/>
          </p:cNvSpPr>
          <p:nvPr/>
        </p:nvSpPr>
        <p:spPr bwMode="auto">
          <a:xfrm rot="5400000" flipV="1">
            <a:off x="9763320" y="117613"/>
            <a:ext cx="1690453" cy="1455228"/>
          </a:xfrm>
          <a:custGeom>
            <a:avLst/>
            <a:gdLst>
              <a:gd name="connsiteX0" fmla="*/ 0 w 1690453"/>
              <a:gd name="connsiteY0" fmla="*/ 879604 h 1455228"/>
              <a:gd name="connsiteX1" fmla="*/ 0 w 1690453"/>
              <a:gd name="connsiteY1" fmla="*/ 1455228 h 1455228"/>
              <a:gd name="connsiteX2" fmla="*/ 118344 w 1690453"/>
              <a:gd name="connsiteY2" fmla="*/ 1388174 h 1455228"/>
              <a:gd name="connsiteX3" fmla="*/ 1536164 w 1690453"/>
              <a:gd name="connsiteY3" fmla="*/ 584834 h 1455228"/>
              <a:gd name="connsiteX4" fmla="*/ 1690453 w 1690453"/>
              <a:gd name="connsiteY4" fmla="*/ 321881 h 1455228"/>
              <a:gd name="connsiteX5" fmla="*/ 1690453 w 1690453"/>
              <a:gd name="connsiteY5" fmla="*/ 106306 h 1455228"/>
              <a:gd name="connsiteX6" fmla="*/ 1531417 w 1690453"/>
              <a:gd name="connsiteY6" fmla="*/ 13917 h 1455228"/>
              <a:gd name="connsiteX7" fmla="*/ 955 w 1690453"/>
              <a:gd name="connsiteY7" fmla="*/ 879064 h 1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0453" h="1455228">
                <a:moveTo>
                  <a:pt x="0" y="879604"/>
                </a:moveTo>
                <a:lnTo>
                  <a:pt x="0" y="1455228"/>
                </a:lnTo>
                <a:lnTo>
                  <a:pt x="118344" y="1388174"/>
                </a:lnTo>
                <a:cubicBezTo>
                  <a:pt x="1536164" y="584834"/>
                  <a:pt x="1536164" y="584834"/>
                  <a:pt x="1536164" y="584834"/>
                </a:cubicBezTo>
                <a:cubicBezTo>
                  <a:pt x="1631111" y="530348"/>
                  <a:pt x="1690453" y="430852"/>
                  <a:pt x="1690453" y="321881"/>
                </a:cubicBezTo>
                <a:cubicBezTo>
                  <a:pt x="1690453" y="106306"/>
                  <a:pt x="1690453" y="106306"/>
                  <a:pt x="1690453" y="106306"/>
                </a:cubicBezTo>
                <a:cubicBezTo>
                  <a:pt x="1690453" y="25762"/>
                  <a:pt x="1602627" y="-26355"/>
                  <a:pt x="1531417" y="13917"/>
                </a:cubicBezTo>
                <a:cubicBezTo>
                  <a:pt x="365351" y="673077"/>
                  <a:pt x="73834" y="837867"/>
                  <a:pt x="955" y="879064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158CE9E-7727-43A6-98F1-FEF6ADD2EE69}"/>
              </a:ext>
            </a:extLst>
          </p:cNvPr>
          <p:cNvSpPr>
            <a:spLocks/>
          </p:cNvSpPr>
          <p:nvPr/>
        </p:nvSpPr>
        <p:spPr bwMode="auto">
          <a:xfrm rot="5400000" flipV="1">
            <a:off x="9768095" y="509050"/>
            <a:ext cx="998125" cy="761685"/>
          </a:xfrm>
          <a:custGeom>
            <a:avLst/>
            <a:gdLst>
              <a:gd name="T0" fmla="*/ 26 w 420"/>
              <a:gd name="T1" fmla="*/ 316 h 322"/>
              <a:gd name="T2" fmla="*/ 393 w 420"/>
              <a:gd name="T3" fmla="*/ 108 h 322"/>
              <a:gd name="T4" fmla="*/ 420 w 420"/>
              <a:gd name="T5" fmla="*/ 61 h 322"/>
              <a:gd name="T6" fmla="*/ 420 w 420"/>
              <a:gd name="T7" fmla="*/ 23 h 322"/>
              <a:gd name="T8" fmla="*/ 392 w 420"/>
              <a:gd name="T9" fmla="*/ 7 h 322"/>
              <a:gd name="T10" fmla="*/ 29 w 420"/>
              <a:gd name="T11" fmla="*/ 212 h 322"/>
              <a:gd name="T12" fmla="*/ 0 w 420"/>
              <a:gd name="T13" fmla="*/ 263 h 322"/>
              <a:gd name="T14" fmla="*/ 0 w 420"/>
              <a:gd name="T15" fmla="*/ 300 h 322"/>
              <a:gd name="T16" fmla="*/ 26 w 420"/>
              <a:gd name="T17" fmla="*/ 316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0" h="322">
                <a:moveTo>
                  <a:pt x="26" y="316"/>
                </a:moveTo>
                <a:cubicBezTo>
                  <a:pt x="393" y="108"/>
                  <a:pt x="393" y="108"/>
                  <a:pt x="393" y="108"/>
                </a:cubicBezTo>
                <a:cubicBezTo>
                  <a:pt x="409" y="98"/>
                  <a:pt x="420" y="81"/>
                  <a:pt x="420" y="61"/>
                </a:cubicBezTo>
                <a:cubicBezTo>
                  <a:pt x="420" y="23"/>
                  <a:pt x="420" y="23"/>
                  <a:pt x="420" y="23"/>
                </a:cubicBezTo>
                <a:cubicBezTo>
                  <a:pt x="420" y="9"/>
                  <a:pt x="404" y="0"/>
                  <a:pt x="392" y="7"/>
                </a:cubicBezTo>
                <a:cubicBezTo>
                  <a:pt x="29" y="212"/>
                  <a:pt x="29" y="212"/>
                  <a:pt x="29" y="212"/>
                </a:cubicBezTo>
                <a:cubicBezTo>
                  <a:pt x="11" y="223"/>
                  <a:pt x="0" y="242"/>
                  <a:pt x="0" y="263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14"/>
                  <a:pt x="14" y="322"/>
                  <a:pt x="26" y="316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ACC63364-A464-466E-937B-904BD5896CC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900956" y="566956"/>
            <a:ext cx="6858000" cy="5724090"/>
          </a:xfrm>
          <a:custGeom>
            <a:avLst/>
            <a:gdLst>
              <a:gd name="connsiteX0" fmla="*/ 0 w 6858000"/>
              <a:gd name="connsiteY0" fmla="*/ 5164627 h 5724090"/>
              <a:gd name="connsiteX1" fmla="*/ 0 w 6858000"/>
              <a:gd name="connsiteY1" fmla="*/ 5724090 h 5724090"/>
              <a:gd name="connsiteX2" fmla="*/ 5102615 w 6858000"/>
              <a:gd name="connsiteY2" fmla="*/ 5724090 h 5724090"/>
              <a:gd name="connsiteX3" fmla="*/ 5180609 w 6858000"/>
              <a:gd name="connsiteY3" fmla="*/ 5679882 h 5724090"/>
              <a:gd name="connsiteX4" fmla="*/ 5623000 w 6858000"/>
              <a:gd name="connsiteY4" fmla="*/ 5429126 h 5724090"/>
              <a:gd name="connsiteX5" fmla="*/ 5893796 w 6858000"/>
              <a:gd name="connsiteY5" fmla="*/ 4967164 h 5724090"/>
              <a:gd name="connsiteX6" fmla="*/ 5893796 w 6858000"/>
              <a:gd name="connsiteY6" fmla="*/ 4384380 h 5724090"/>
              <a:gd name="connsiteX7" fmla="*/ 6164592 w 6858000"/>
              <a:gd name="connsiteY7" fmla="*/ 3922418 h 5724090"/>
              <a:gd name="connsiteX8" fmla="*/ 6856726 w 6858000"/>
              <a:gd name="connsiteY8" fmla="*/ 3530638 h 5724090"/>
              <a:gd name="connsiteX9" fmla="*/ 6858000 w 6858000"/>
              <a:gd name="connsiteY9" fmla="*/ 3529916 h 5724090"/>
              <a:gd name="connsiteX10" fmla="*/ 6858000 w 6858000"/>
              <a:gd name="connsiteY10" fmla="*/ 0 h 5724090"/>
              <a:gd name="connsiteX11" fmla="*/ 6527440 w 6858000"/>
              <a:gd name="connsiteY11" fmla="*/ 186937 h 5724090"/>
              <a:gd name="connsiteX12" fmla="*/ 2242799 w 6858000"/>
              <a:gd name="connsiteY12" fmla="*/ 2609970 h 5724090"/>
              <a:gd name="connsiteX13" fmla="*/ 1972003 w 6858000"/>
              <a:gd name="connsiteY13" fmla="*/ 3071932 h 5724090"/>
              <a:gd name="connsiteX14" fmla="*/ 1972003 w 6858000"/>
              <a:gd name="connsiteY14" fmla="*/ 3723418 h 5724090"/>
              <a:gd name="connsiteX15" fmla="*/ 1703583 w 6858000"/>
              <a:gd name="connsiteY15" fmla="*/ 4187750 h 5724090"/>
              <a:gd name="connsiteX16" fmla="*/ 3647 w 6858000"/>
              <a:gd name="connsiteY16" fmla="*/ 5162535 h 572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5724090">
                <a:moveTo>
                  <a:pt x="0" y="5164627"/>
                </a:moveTo>
                <a:lnTo>
                  <a:pt x="0" y="5724090"/>
                </a:lnTo>
                <a:lnTo>
                  <a:pt x="5102615" y="5724090"/>
                </a:lnTo>
                <a:lnTo>
                  <a:pt x="5180609" y="5679882"/>
                </a:lnTo>
                <a:cubicBezTo>
                  <a:pt x="5623000" y="5429126"/>
                  <a:pt x="5623000" y="5429126"/>
                  <a:pt x="5623000" y="5429126"/>
                </a:cubicBezTo>
                <a:cubicBezTo>
                  <a:pt x="5791653" y="5334364"/>
                  <a:pt x="5893796" y="5159054"/>
                  <a:pt x="5893796" y="4967164"/>
                </a:cubicBezTo>
                <a:cubicBezTo>
                  <a:pt x="5893796" y="4384380"/>
                  <a:pt x="5893796" y="4384380"/>
                  <a:pt x="5893796" y="4384380"/>
                </a:cubicBezTo>
                <a:cubicBezTo>
                  <a:pt x="5893796" y="4192488"/>
                  <a:pt x="5995939" y="4014810"/>
                  <a:pt x="6164592" y="3922418"/>
                </a:cubicBezTo>
                <a:cubicBezTo>
                  <a:pt x="6560096" y="3698544"/>
                  <a:pt x="6757850" y="3586606"/>
                  <a:pt x="6856726" y="3530638"/>
                </a:cubicBezTo>
                <a:lnTo>
                  <a:pt x="6858000" y="3529916"/>
                </a:lnTo>
                <a:lnTo>
                  <a:pt x="6858000" y="0"/>
                </a:lnTo>
                <a:lnTo>
                  <a:pt x="6527440" y="186937"/>
                </a:lnTo>
                <a:cubicBezTo>
                  <a:pt x="2242799" y="2609970"/>
                  <a:pt x="2242799" y="2609970"/>
                  <a:pt x="2242799" y="2609970"/>
                </a:cubicBezTo>
                <a:cubicBezTo>
                  <a:pt x="2076521" y="2704732"/>
                  <a:pt x="1972003" y="2880042"/>
                  <a:pt x="1972003" y="3071932"/>
                </a:cubicBezTo>
                <a:cubicBezTo>
                  <a:pt x="1972003" y="3723418"/>
                  <a:pt x="1972003" y="3723418"/>
                  <a:pt x="1972003" y="3723418"/>
                </a:cubicBezTo>
                <a:cubicBezTo>
                  <a:pt x="1972003" y="3915310"/>
                  <a:pt x="1869861" y="4092988"/>
                  <a:pt x="1703583" y="4187750"/>
                </a:cubicBezTo>
                <a:cubicBezTo>
                  <a:pt x="408394" y="4930443"/>
                  <a:pt x="84597" y="5116117"/>
                  <a:pt x="3647" y="5162535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FE159544-CC4E-4B23-8E0A-131E2475EE4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9008301" y="3674302"/>
            <a:ext cx="3413418" cy="2953978"/>
          </a:xfrm>
          <a:custGeom>
            <a:avLst/>
            <a:gdLst>
              <a:gd name="connsiteX0" fmla="*/ 0 w 3413418"/>
              <a:gd name="connsiteY0" fmla="*/ 2953978 h 2953978"/>
              <a:gd name="connsiteX1" fmla="*/ 3413418 w 3413418"/>
              <a:gd name="connsiteY1" fmla="*/ 2953978 h 2953978"/>
              <a:gd name="connsiteX2" fmla="*/ 3413418 w 3413418"/>
              <a:gd name="connsiteY2" fmla="*/ 0 h 2953978"/>
              <a:gd name="connsiteX3" fmla="*/ 1408142 w 3413418"/>
              <a:gd name="connsiteY3" fmla="*/ 1133311 h 2953978"/>
              <a:gd name="connsiteX4" fmla="*/ 1191912 w 3413418"/>
              <a:gd name="connsiteY4" fmla="*/ 1507473 h 2953978"/>
              <a:gd name="connsiteX5" fmla="*/ 1191912 w 3413418"/>
              <a:gd name="connsiteY5" fmla="*/ 2033195 h 2953978"/>
              <a:gd name="connsiteX6" fmla="*/ 973308 w 3413418"/>
              <a:gd name="connsiteY6" fmla="*/ 2404989 h 2953978"/>
              <a:gd name="connsiteX7" fmla="*/ 55283 w 3413418"/>
              <a:gd name="connsiteY7" fmla="*/ 2922796 h 295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3418" h="2953978">
                <a:moveTo>
                  <a:pt x="0" y="2953978"/>
                </a:moveTo>
                <a:lnTo>
                  <a:pt x="3413418" y="2953978"/>
                </a:lnTo>
                <a:lnTo>
                  <a:pt x="3413418" y="0"/>
                </a:lnTo>
                <a:lnTo>
                  <a:pt x="1408142" y="1133311"/>
                </a:lnTo>
                <a:cubicBezTo>
                  <a:pt x="1275078" y="1209091"/>
                  <a:pt x="1191912" y="1351178"/>
                  <a:pt x="1191912" y="1507473"/>
                </a:cubicBezTo>
                <a:cubicBezTo>
                  <a:pt x="1191912" y="2033195"/>
                  <a:pt x="1191912" y="2033195"/>
                  <a:pt x="1191912" y="2033195"/>
                </a:cubicBezTo>
                <a:cubicBezTo>
                  <a:pt x="1191912" y="2187122"/>
                  <a:pt x="1108747" y="2329210"/>
                  <a:pt x="973308" y="2404989"/>
                </a:cubicBezTo>
                <a:cubicBezTo>
                  <a:pt x="484713" y="2680579"/>
                  <a:pt x="209878" y="2835598"/>
                  <a:pt x="55283" y="292279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59C0708-6C27-4753-98AA-5A91DBC45DA1}"/>
              </a:ext>
            </a:extLst>
          </p:cNvPr>
          <p:cNvGrpSpPr/>
          <p:nvPr/>
        </p:nvGrpSpPr>
        <p:grpSpPr>
          <a:xfrm>
            <a:off x="367274" y="3059927"/>
            <a:ext cx="169122" cy="738146"/>
            <a:chOff x="1397788" y="798285"/>
            <a:chExt cx="590669" cy="2578016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47142E15-34CB-4533-918D-4210EA8925DE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E3C28E48-6BEA-436E-AA2C-E16CB91EFBD2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E2F9EE5-61F5-4774-87B1-AACF95ADB50E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圆角矩形 20">
            <a:extLst>
              <a:ext uri="{FF2B5EF4-FFF2-40B4-BE49-F238E27FC236}">
                <a16:creationId xmlns:a16="http://schemas.microsoft.com/office/drawing/2014/main" id="{79FBFCE0-E4CE-46A0-A555-845534229E65}"/>
              </a:ext>
            </a:extLst>
          </p:cNvPr>
          <p:cNvSpPr/>
          <p:nvPr/>
        </p:nvSpPr>
        <p:spPr>
          <a:xfrm rot="2700000">
            <a:off x="1326898" y="1279949"/>
            <a:ext cx="537128" cy="53712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24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1D4707-2D11-4D9B-8940-64B9C68F2919}"/>
              </a:ext>
            </a:extLst>
          </p:cNvPr>
          <p:cNvSpPr txBox="1"/>
          <p:nvPr/>
        </p:nvSpPr>
        <p:spPr>
          <a:xfrm>
            <a:off x="1440613" y="1301552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圆角矩形 27">
            <a:extLst>
              <a:ext uri="{FF2B5EF4-FFF2-40B4-BE49-F238E27FC236}">
                <a16:creationId xmlns:a16="http://schemas.microsoft.com/office/drawing/2014/main" id="{10C4EF18-265D-4774-9392-5D9818FAB234}"/>
              </a:ext>
            </a:extLst>
          </p:cNvPr>
          <p:cNvSpPr/>
          <p:nvPr/>
        </p:nvSpPr>
        <p:spPr>
          <a:xfrm rot="2700000">
            <a:off x="1326898" y="2587416"/>
            <a:ext cx="537128" cy="537128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24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222F932-2BFA-496B-8F2F-66C51703FAD6}"/>
              </a:ext>
            </a:extLst>
          </p:cNvPr>
          <p:cNvSpPr txBox="1"/>
          <p:nvPr/>
        </p:nvSpPr>
        <p:spPr>
          <a:xfrm>
            <a:off x="1403744" y="2609020"/>
            <a:ext cx="38343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圆角矩形 34">
            <a:extLst>
              <a:ext uri="{FF2B5EF4-FFF2-40B4-BE49-F238E27FC236}">
                <a16:creationId xmlns:a16="http://schemas.microsoft.com/office/drawing/2014/main" id="{5BABA962-6BF1-433C-81CA-7035C9D8D634}"/>
              </a:ext>
            </a:extLst>
          </p:cNvPr>
          <p:cNvSpPr/>
          <p:nvPr/>
        </p:nvSpPr>
        <p:spPr>
          <a:xfrm rot="2700000">
            <a:off x="1326898" y="3894884"/>
            <a:ext cx="537128" cy="53712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24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B06D49-F098-48CF-85D0-ADA1C9FC0B5A}"/>
              </a:ext>
            </a:extLst>
          </p:cNvPr>
          <p:cNvSpPr txBox="1"/>
          <p:nvPr/>
        </p:nvSpPr>
        <p:spPr>
          <a:xfrm>
            <a:off x="1403744" y="3916487"/>
            <a:ext cx="38343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圆角矩形 41">
            <a:extLst>
              <a:ext uri="{FF2B5EF4-FFF2-40B4-BE49-F238E27FC236}">
                <a16:creationId xmlns:a16="http://schemas.microsoft.com/office/drawing/2014/main" id="{2A6CBA0F-560A-4FBC-AFFE-799F526956F4}"/>
              </a:ext>
            </a:extLst>
          </p:cNvPr>
          <p:cNvSpPr/>
          <p:nvPr/>
        </p:nvSpPr>
        <p:spPr>
          <a:xfrm rot="2700000">
            <a:off x="1326898" y="5202350"/>
            <a:ext cx="537128" cy="537128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24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183EBA-64C4-4D7F-9DD1-A430B2FC6FA2}"/>
              </a:ext>
            </a:extLst>
          </p:cNvPr>
          <p:cNvSpPr txBox="1"/>
          <p:nvPr/>
        </p:nvSpPr>
        <p:spPr>
          <a:xfrm>
            <a:off x="1403744" y="5223953"/>
            <a:ext cx="38343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D68C62A-7492-438B-AAFC-2C5967A0637A}"/>
              </a:ext>
            </a:extLst>
          </p:cNvPr>
          <p:cNvGrpSpPr/>
          <p:nvPr/>
        </p:nvGrpSpPr>
        <p:grpSpPr>
          <a:xfrm>
            <a:off x="2137958" y="1189423"/>
            <a:ext cx="3789363" cy="1059109"/>
            <a:chOff x="2306637" y="836965"/>
            <a:chExt cx="3789363" cy="105910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DAF00E2-E698-487F-930B-FE3A19B93CC4}"/>
                </a:ext>
              </a:extLst>
            </p:cNvPr>
            <p:cNvSpPr txBox="1"/>
            <p:nvPr/>
          </p:nvSpPr>
          <p:spPr>
            <a:xfrm>
              <a:off x="2306637" y="1303924"/>
              <a:ext cx="3789363" cy="592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E2A55E4-63E1-46D4-8D28-1763D9FC5B41}"/>
                </a:ext>
              </a:extLst>
            </p:cNvPr>
            <p:cNvSpPr txBox="1"/>
            <p:nvPr/>
          </p:nvSpPr>
          <p:spPr>
            <a:xfrm>
              <a:off x="2306637" y="836965"/>
              <a:ext cx="2708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046B29B-470D-4B09-9A27-40D5CFC5891A}"/>
              </a:ext>
            </a:extLst>
          </p:cNvPr>
          <p:cNvGrpSpPr/>
          <p:nvPr/>
        </p:nvGrpSpPr>
        <p:grpSpPr>
          <a:xfrm>
            <a:off x="2137958" y="2509590"/>
            <a:ext cx="3789363" cy="1059109"/>
            <a:chOff x="2306637" y="836965"/>
            <a:chExt cx="3789363" cy="1059109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43B798F-8C4D-4760-8085-D0E33398BEBC}"/>
                </a:ext>
              </a:extLst>
            </p:cNvPr>
            <p:cNvSpPr txBox="1"/>
            <p:nvPr/>
          </p:nvSpPr>
          <p:spPr>
            <a:xfrm>
              <a:off x="2306637" y="1303924"/>
              <a:ext cx="3789363" cy="592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06F31A5-B42D-4D9A-9A21-B381C710CF82}"/>
                </a:ext>
              </a:extLst>
            </p:cNvPr>
            <p:cNvSpPr txBox="1"/>
            <p:nvPr/>
          </p:nvSpPr>
          <p:spPr>
            <a:xfrm>
              <a:off x="2306637" y="836965"/>
              <a:ext cx="2681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4AACFF2-06E6-4210-B37B-3547A2ADE518}"/>
              </a:ext>
            </a:extLst>
          </p:cNvPr>
          <p:cNvGrpSpPr/>
          <p:nvPr/>
        </p:nvGrpSpPr>
        <p:grpSpPr>
          <a:xfrm>
            <a:off x="2137958" y="3792258"/>
            <a:ext cx="3789363" cy="1059109"/>
            <a:chOff x="2306637" y="836965"/>
            <a:chExt cx="3789363" cy="1059109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6CEA44F-BF38-4C25-AC77-FCAC7ED165F2}"/>
                </a:ext>
              </a:extLst>
            </p:cNvPr>
            <p:cNvSpPr txBox="1"/>
            <p:nvPr/>
          </p:nvSpPr>
          <p:spPr>
            <a:xfrm>
              <a:off x="2306637" y="1303924"/>
              <a:ext cx="3789363" cy="592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17808B3-8727-4066-8090-2993FF1F53D9}"/>
                </a:ext>
              </a:extLst>
            </p:cNvPr>
            <p:cNvSpPr txBox="1"/>
            <p:nvPr/>
          </p:nvSpPr>
          <p:spPr>
            <a:xfrm>
              <a:off x="2306637" y="836965"/>
              <a:ext cx="2891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537EB37-91F5-447C-97D3-3CB9E034E07F}"/>
              </a:ext>
            </a:extLst>
          </p:cNvPr>
          <p:cNvGrpSpPr/>
          <p:nvPr/>
        </p:nvGrpSpPr>
        <p:grpSpPr>
          <a:xfrm>
            <a:off x="2137958" y="5125891"/>
            <a:ext cx="3789363" cy="1059109"/>
            <a:chOff x="2306637" y="836965"/>
            <a:chExt cx="3789363" cy="105910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C8E0842-BFF1-42C3-8EFD-F630CE1CA6F7}"/>
                </a:ext>
              </a:extLst>
            </p:cNvPr>
            <p:cNvSpPr txBox="1"/>
            <p:nvPr/>
          </p:nvSpPr>
          <p:spPr>
            <a:xfrm>
              <a:off x="2306637" y="1303924"/>
              <a:ext cx="3789363" cy="592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BF42CA4-9EA9-46A9-9062-502DDA67B599}"/>
                </a:ext>
              </a:extLst>
            </p:cNvPr>
            <p:cNvSpPr txBox="1"/>
            <p:nvPr/>
          </p:nvSpPr>
          <p:spPr>
            <a:xfrm>
              <a:off x="2306637" y="836965"/>
              <a:ext cx="2543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8BC7E346-6B2E-4B09-8E00-54FFDD153040}"/>
              </a:ext>
            </a:extLst>
          </p:cNvPr>
          <p:cNvSpPr txBox="1"/>
          <p:nvPr/>
        </p:nvSpPr>
        <p:spPr>
          <a:xfrm rot="17943955">
            <a:off x="7217357" y="3797554"/>
            <a:ext cx="39341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35704564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0826A3E9-397A-4C1D-BB80-48DEF13B53F7}"/>
              </a:ext>
            </a:extLst>
          </p:cNvPr>
          <p:cNvGrpSpPr/>
          <p:nvPr/>
        </p:nvGrpSpPr>
        <p:grpSpPr>
          <a:xfrm>
            <a:off x="5118749" y="2425342"/>
            <a:ext cx="6236225" cy="1138881"/>
            <a:chOff x="5118749" y="2425342"/>
            <a:chExt cx="6236225" cy="113888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6CC2126-E66A-4BC0-8878-8CB1E2904596}"/>
                </a:ext>
              </a:extLst>
            </p:cNvPr>
            <p:cNvSpPr txBox="1"/>
            <p:nvPr/>
          </p:nvSpPr>
          <p:spPr>
            <a:xfrm>
              <a:off x="5118750" y="2425342"/>
              <a:ext cx="18306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FF4E96C-B507-4CF5-8736-D3297BAFE865}"/>
                </a:ext>
              </a:extLst>
            </p:cNvPr>
            <p:cNvSpPr txBox="1"/>
            <p:nvPr/>
          </p:nvSpPr>
          <p:spPr>
            <a:xfrm>
              <a:off x="5118749" y="2858965"/>
              <a:ext cx="6236225" cy="70525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B8BBA22-F103-4400-ACAA-9D17A3A54D5C}"/>
              </a:ext>
            </a:extLst>
          </p:cNvPr>
          <p:cNvGrpSpPr/>
          <p:nvPr/>
        </p:nvGrpSpPr>
        <p:grpSpPr>
          <a:xfrm>
            <a:off x="5118750" y="3694490"/>
            <a:ext cx="5982636" cy="1869411"/>
            <a:chOff x="5118750" y="3694490"/>
            <a:chExt cx="5982636" cy="1869411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71A9745-F58A-4E92-B271-0B3E0A6B3539}"/>
                </a:ext>
              </a:extLst>
            </p:cNvPr>
            <p:cNvSpPr txBox="1"/>
            <p:nvPr/>
          </p:nvSpPr>
          <p:spPr>
            <a:xfrm>
              <a:off x="5118750" y="3694490"/>
              <a:ext cx="18306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dist">
                <a:buFont typeface="Wingdings" panose="05000000000000000000" pitchFamily="2" charset="2"/>
                <a:buChar char="l"/>
              </a:pPr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71A09E0-ABDB-417B-8C7F-AA96366DF2E7}"/>
                </a:ext>
              </a:extLst>
            </p:cNvPr>
            <p:cNvSpPr txBox="1"/>
            <p:nvPr/>
          </p:nvSpPr>
          <p:spPr>
            <a:xfrm>
              <a:off x="5118750" y="4363173"/>
              <a:ext cx="1739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dist">
                <a:buFont typeface="Wingdings" panose="05000000000000000000" pitchFamily="2" charset="2"/>
                <a:buChar char="l"/>
              </a:pPr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8FA9755-839B-49E1-8C4B-1616F292C7E4}"/>
                </a:ext>
              </a:extLst>
            </p:cNvPr>
            <p:cNvSpPr txBox="1"/>
            <p:nvPr/>
          </p:nvSpPr>
          <p:spPr>
            <a:xfrm>
              <a:off x="5118750" y="5040870"/>
              <a:ext cx="18306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dist">
                <a:buFont typeface="Wingdings" panose="05000000000000000000" pitchFamily="2" charset="2"/>
                <a:buChar char="l"/>
              </a:pPr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475CE59-8931-4280-A990-A0C41F843D3A}"/>
                </a:ext>
              </a:extLst>
            </p:cNvPr>
            <p:cNvGrpSpPr/>
            <p:nvPr/>
          </p:nvGrpSpPr>
          <p:grpSpPr>
            <a:xfrm>
              <a:off x="5200648" y="4070427"/>
              <a:ext cx="5900738" cy="138303"/>
              <a:chOff x="5118749" y="4238034"/>
              <a:chExt cx="11272113" cy="646331"/>
            </a:xfrm>
            <a:solidFill>
              <a:srgbClr val="14B7C5"/>
            </a:solidFill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06E8529-D0E9-4C4D-ADAF-F7FAD1661167}"/>
                  </a:ext>
                </a:extLst>
              </p:cNvPr>
              <p:cNvSpPr/>
              <p:nvPr/>
            </p:nvSpPr>
            <p:spPr>
              <a:xfrm>
                <a:off x="511874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88881B3-5CE2-4F24-823A-6C37B32FE632}"/>
                  </a:ext>
                </a:extLst>
              </p:cNvPr>
              <p:cNvSpPr/>
              <p:nvPr/>
            </p:nvSpPr>
            <p:spPr>
              <a:xfrm>
                <a:off x="656043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B7A1D71-50F6-4138-A25F-D51543C6C491}"/>
                  </a:ext>
                </a:extLst>
              </p:cNvPr>
              <p:cNvSpPr/>
              <p:nvPr/>
            </p:nvSpPr>
            <p:spPr>
              <a:xfrm>
                <a:off x="800212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FC43537-5F26-4840-B2F6-BD2842C84068}"/>
                  </a:ext>
                </a:extLst>
              </p:cNvPr>
              <p:cNvSpPr/>
              <p:nvPr/>
            </p:nvSpPr>
            <p:spPr>
              <a:xfrm>
                <a:off x="944381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05D3F68-DFCA-48FF-9B2C-812D0B9C1F89}"/>
                  </a:ext>
                </a:extLst>
              </p:cNvPr>
              <p:cNvSpPr/>
              <p:nvPr/>
            </p:nvSpPr>
            <p:spPr>
              <a:xfrm>
                <a:off x="1088550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1196B1A-4047-4253-BA5F-3738EAB826C7}"/>
                  </a:ext>
                </a:extLst>
              </p:cNvPr>
              <p:cNvSpPr/>
              <p:nvPr/>
            </p:nvSpPr>
            <p:spPr>
              <a:xfrm>
                <a:off x="1232719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393EDD1-D233-4DFE-991B-4A50C42B9BBC}"/>
                  </a:ext>
                </a:extLst>
              </p:cNvPr>
              <p:cNvSpPr/>
              <p:nvPr/>
            </p:nvSpPr>
            <p:spPr>
              <a:xfrm>
                <a:off x="1376888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BF9A1D2-038D-40B2-AC85-913E01D7E0AB}"/>
                  </a:ext>
                </a:extLst>
              </p:cNvPr>
              <p:cNvSpPr/>
              <p:nvPr/>
            </p:nvSpPr>
            <p:spPr>
              <a:xfrm>
                <a:off x="1521057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29CB1F3-0E2D-40A8-A647-795AA8C09748}"/>
                </a:ext>
              </a:extLst>
            </p:cNvPr>
            <p:cNvGrpSpPr/>
            <p:nvPr/>
          </p:nvGrpSpPr>
          <p:grpSpPr>
            <a:xfrm>
              <a:off x="5200648" y="4748013"/>
              <a:ext cx="5900738" cy="138303"/>
              <a:chOff x="5118749" y="4238034"/>
              <a:chExt cx="11272113" cy="646331"/>
            </a:xfrm>
            <a:solidFill>
              <a:srgbClr val="14B7C5"/>
            </a:solidFill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0903372-2B33-4994-9AFC-923EBC19A684}"/>
                  </a:ext>
                </a:extLst>
              </p:cNvPr>
              <p:cNvSpPr/>
              <p:nvPr/>
            </p:nvSpPr>
            <p:spPr>
              <a:xfrm>
                <a:off x="511874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FBB1CD7-AC97-451C-8341-7B02BD0A8BDB}"/>
                  </a:ext>
                </a:extLst>
              </p:cNvPr>
              <p:cNvSpPr/>
              <p:nvPr/>
            </p:nvSpPr>
            <p:spPr>
              <a:xfrm>
                <a:off x="656043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0EAD7B1-D143-4440-91A1-7CDD70190967}"/>
                  </a:ext>
                </a:extLst>
              </p:cNvPr>
              <p:cNvSpPr/>
              <p:nvPr/>
            </p:nvSpPr>
            <p:spPr>
              <a:xfrm>
                <a:off x="800212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6A047A1-16F5-40B9-B298-DB28ED7EBC2A}"/>
                  </a:ext>
                </a:extLst>
              </p:cNvPr>
              <p:cNvSpPr/>
              <p:nvPr/>
            </p:nvSpPr>
            <p:spPr>
              <a:xfrm>
                <a:off x="944381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0AF3068-4981-4205-87AC-E64661BFBDF2}"/>
                  </a:ext>
                </a:extLst>
              </p:cNvPr>
              <p:cNvSpPr/>
              <p:nvPr/>
            </p:nvSpPr>
            <p:spPr>
              <a:xfrm>
                <a:off x="1088550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D088E7D-B459-4C35-9EA6-48AA9E20510E}"/>
                  </a:ext>
                </a:extLst>
              </p:cNvPr>
              <p:cNvSpPr/>
              <p:nvPr/>
            </p:nvSpPr>
            <p:spPr>
              <a:xfrm>
                <a:off x="1232719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B063DC3-941B-4501-B3EE-C701008EE701}"/>
                  </a:ext>
                </a:extLst>
              </p:cNvPr>
              <p:cNvSpPr/>
              <p:nvPr/>
            </p:nvSpPr>
            <p:spPr>
              <a:xfrm>
                <a:off x="1376888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B5C0E9F-26AC-47F7-8B9A-11ACD174C29F}"/>
                  </a:ext>
                </a:extLst>
              </p:cNvPr>
              <p:cNvSpPr/>
              <p:nvPr/>
            </p:nvSpPr>
            <p:spPr>
              <a:xfrm>
                <a:off x="1521057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7CA7CB7-BC17-4957-A546-AA68B1F734AD}"/>
                </a:ext>
              </a:extLst>
            </p:cNvPr>
            <p:cNvGrpSpPr/>
            <p:nvPr/>
          </p:nvGrpSpPr>
          <p:grpSpPr>
            <a:xfrm>
              <a:off x="5200648" y="5425598"/>
              <a:ext cx="5900738" cy="138303"/>
              <a:chOff x="5118749" y="4238034"/>
              <a:chExt cx="11272113" cy="646331"/>
            </a:xfrm>
            <a:solidFill>
              <a:srgbClr val="14B7C5"/>
            </a:solidFill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9A19D93-321B-4312-8C12-29A8E2C8A568}"/>
                  </a:ext>
                </a:extLst>
              </p:cNvPr>
              <p:cNvSpPr/>
              <p:nvPr/>
            </p:nvSpPr>
            <p:spPr>
              <a:xfrm>
                <a:off x="511874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95187C4-C6AA-4ACC-B594-618527AA2014}"/>
                  </a:ext>
                </a:extLst>
              </p:cNvPr>
              <p:cNvSpPr/>
              <p:nvPr/>
            </p:nvSpPr>
            <p:spPr>
              <a:xfrm>
                <a:off x="656043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013547D-5363-4B5C-82F6-A2806FD4B1AD}"/>
                  </a:ext>
                </a:extLst>
              </p:cNvPr>
              <p:cNvSpPr/>
              <p:nvPr/>
            </p:nvSpPr>
            <p:spPr>
              <a:xfrm>
                <a:off x="800212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A8C218D-4FB8-478A-AF07-19B66021F8DA}"/>
                  </a:ext>
                </a:extLst>
              </p:cNvPr>
              <p:cNvSpPr/>
              <p:nvPr/>
            </p:nvSpPr>
            <p:spPr>
              <a:xfrm>
                <a:off x="944381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6556E7A7-38D9-4124-8EC4-44D239C00D1B}"/>
                  </a:ext>
                </a:extLst>
              </p:cNvPr>
              <p:cNvSpPr/>
              <p:nvPr/>
            </p:nvSpPr>
            <p:spPr>
              <a:xfrm>
                <a:off x="1088550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0302700F-BB91-4A9B-8C72-F55BFF20B899}"/>
                  </a:ext>
                </a:extLst>
              </p:cNvPr>
              <p:cNvSpPr/>
              <p:nvPr/>
            </p:nvSpPr>
            <p:spPr>
              <a:xfrm>
                <a:off x="12327199" y="4238034"/>
                <a:ext cx="1180283" cy="646331"/>
              </a:xfrm>
              <a:prstGeom prst="rect">
                <a:avLst/>
              </a:prstGeom>
              <a:solidFill>
                <a:srgbClr val="00BA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1DD89406-C730-41AC-8142-35ADC802586A}"/>
                  </a:ext>
                </a:extLst>
              </p:cNvPr>
              <p:cNvSpPr/>
              <p:nvPr/>
            </p:nvSpPr>
            <p:spPr>
              <a:xfrm>
                <a:off x="1376888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BD0F4E35-C85C-4629-B72D-BD3EA3248AF5}"/>
                  </a:ext>
                </a:extLst>
              </p:cNvPr>
              <p:cNvSpPr/>
              <p:nvPr/>
            </p:nvSpPr>
            <p:spPr>
              <a:xfrm>
                <a:off x="15210579" y="4238034"/>
                <a:ext cx="1180283" cy="646331"/>
              </a:xfrm>
              <a:prstGeom prst="rect">
                <a:avLst/>
              </a:prstGeom>
              <a:solidFill>
                <a:srgbClr val="0C5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4E7FC8F6-AF70-4F27-AA61-FADF9CF79657}"/>
              </a:ext>
            </a:extLst>
          </p:cNvPr>
          <p:cNvSpPr/>
          <p:nvPr/>
        </p:nvSpPr>
        <p:spPr>
          <a:xfrm>
            <a:off x="1117944" y="2176825"/>
            <a:ext cx="3536748" cy="3536748"/>
          </a:xfrm>
          <a:custGeom>
            <a:avLst/>
            <a:gdLst>
              <a:gd name="connsiteX0" fmla="*/ 1768374 w 3536748"/>
              <a:gd name="connsiteY0" fmla="*/ 0 h 3536748"/>
              <a:gd name="connsiteX1" fmla="*/ 3536748 w 3536748"/>
              <a:gd name="connsiteY1" fmla="*/ 1768374 h 3536748"/>
              <a:gd name="connsiteX2" fmla="*/ 1768374 w 3536748"/>
              <a:gd name="connsiteY2" fmla="*/ 3536748 h 3536748"/>
              <a:gd name="connsiteX3" fmla="*/ 0 w 3536748"/>
              <a:gd name="connsiteY3" fmla="*/ 1768374 h 3536748"/>
              <a:gd name="connsiteX4" fmla="*/ 1768374 w 3536748"/>
              <a:gd name="connsiteY4" fmla="*/ 0 h 35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748" h="3536748">
                <a:moveTo>
                  <a:pt x="1768374" y="0"/>
                </a:moveTo>
                <a:cubicBezTo>
                  <a:pt x="2745021" y="0"/>
                  <a:pt x="3536748" y="791727"/>
                  <a:pt x="3536748" y="1768374"/>
                </a:cubicBezTo>
                <a:cubicBezTo>
                  <a:pt x="3536748" y="2745021"/>
                  <a:pt x="2745021" y="3536748"/>
                  <a:pt x="1768374" y="3536748"/>
                </a:cubicBezTo>
                <a:cubicBezTo>
                  <a:pt x="791727" y="3536748"/>
                  <a:pt x="0" y="2745021"/>
                  <a:pt x="0" y="1768374"/>
                </a:cubicBezTo>
                <a:cubicBezTo>
                  <a:pt x="0" y="791727"/>
                  <a:pt x="791727" y="0"/>
                  <a:pt x="1768374" y="0"/>
                </a:cubicBezTo>
                <a:close/>
              </a:path>
            </a:pathLst>
          </a:custGeom>
          <a:blipFill>
            <a:blip r:embed="rId3"/>
            <a:stretch>
              <a:fillRect l="-25090" r="-249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6E4EA09-6D36-49D8-88FC-48B2198AD45E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8D37F30F-8AEA-4B61-8C30-58A7F294D07C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CF186FF3-B631-414E-8626-CAF72905AB45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F4BCBE76-4E80-43B6-BDA7-3C9135EF66F7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FD286506-04C9-47D7-BAB2-38A564FB378F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9205C9C-11EF-4FF1-B602-855784BA1A45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3911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21508C2-54E9-4B36-B9DC-3F20D39334F2}"/>
              </a:ext>
            </a:extLst>
          </p:cNvPr>
          <p:cNvSpPr/>
          <p:nvPr/>
        </p:nvSpPr>
        <p:spPr>
          <a:xfrm rot="1235975">
            <a:off x="3098069" y="4318897"/>
            <a:ext cx="441602" cy="313161"/>
          </a:xfrm>
          <a:custGeom>
            <a:avLst/>
            <a:gdLst>
              <a:gd name="connsiteX0" fmla="*/ 0 w 586111"/>
              <a:gd name="connsiteY0" fmla="*/ 0 h 313161"/>
              <a:gd name="connsiteX1" fmla="*/ 586111 w 586111"/>
              <a:gd name="connsiteY1" fmla="*/ 0 h 313161"/>
              <a:gd name="connsiteX2" fmla="*/ 586111 w 586111"/>
              <a:gd name="connsiteY2" fmla="*/ 313161 h 313161"/>
              <a:gd name="connsiteX3" fmla="*/ 0 w 586111"/>
              <a:gd name="connsiteY3" fmla="*/ 313161 h 313161"/>
              <a:gd name="connsiteX4" fmla="*/ 0 w 586111"/>
              <a:gd name="connsiteY4" fmla="*/ 0 h 313161"/>
              <a:gd name="connsiteX0" fmla="*/ 0 w 586111"/>
              <a:gd name="connsiteY0" fmla="*/ 0 h 313161"/>
              <a:gd name="connsiteX1" fmla="*/ 586111 w 586111"/>
              <a:gd name="connsiteY1" fmla="*/ 0 h 313161"/>
              <a:gd name="connsiteX2" fmla="*/ 586111 w 586111"/>
              <a:gd name="connsiteY2" fmla="*/ 313161 h 313161"/>
              <a:gd name="connsiteX3" fmla="*/ 0 w 586111"/>
              <a:gd name="connsiteY3" fmla="*/ 313161 h 313161"/>
              <a:gd name="connsiteX4" fmla="*/ 0 w 586111"/>
              <a:gd name="connsiteY4" fmla="*/ 0 h 313161"/>
              <a:gd name="connsiteX0" fmla="*/ 0 w 586111"/>
              <a:gd name="connsiteY0" fmla="*/ 0 h 313161"/>
              <a:gd name="connsiteX1" fmla="*/ 586111 w 586111"/>
              <a:gd name="connsiteY1" fmla="*/ 0 h 313161"/>
              <a:gd name="connsiteX2" fmla="*/ 586111 w 586111"/>
              <a:gd name="connsiteY2" fmla="*/ 313161 h 313161"/>
              <a:gd name="connsiteX3" fmla="*/ 0 w 586111"/>
              <a:gd name="connsiteY3" fmla="*/ 313161 h 313161"/>
              <a:gd name="connsiteX4" fmla="*/ 0 w 586111"/>
              <a:gd name="connsiteY4" fmla="*/ 0 h 313161"/>
              <a:gd name="connsiteX0" fmla="*/ 0 w 586111"/>
              <a:gd name="connsiteY0" fmla="*/ 0 h 313161"/>
              <a:gd name="connsiteX1" fmla="*/ 586111 w 586111"/>
              <a:gd name="connsiteY1" fmla="*/ 0 h 313161"/>
              <a:gd name="connsiteX2" fmla="*/ 586111 w 586111"/>
              <a:gd name="connsiteY2" fmla="*/ 313161 h 313161"/>
              <a:gd name="connsiteX3" fmla="*/ 0 w 586111"/>
              <a:gd name="connsiteY3" fmla="*/ 313161 h 313161"/>
              <a:gd name="connsiteX4" fmla="*/ 0 w 586111"/>
              <a:gd name="connsiteY4" fmla="*/ 0 h 313161"/>
              <a:gd name="connsiteX0" fmla="*/ 0 w 586111"/>
              <a:gd name="connsiteY0" fmla="*/ 0 h 313161"/>
              <a:gd name="connsiteX1" fmla="*/ 586111 w 586111"/>
              <a:gd name="connsiteY1" fmla="*/ 0 h 313161"/>
              <a:gd name="connsiteX2" fmla="*/ 586111 w 586111"/>
              <a:gd name="connsiteY2" fmla="*/ 313161 h 313161"/>
              <a:gd name="connsiteX3" fmla="*/ 0 w 586111"/>
              <a:gd name="connsiteY3" fmla="*/ 313161 h 313161"/>
              <a:gd name="connsiteX4" fmla="*/ 0 w 586111"/>
              <a:gd name="connsiteY4" fmla="*/ 0 h 31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11" h="313161">
                <a:moveTo>
                  <a:pt x="0" y="0"/>
                </a:moveTo>
                <a:cubicBezTo>
                  <a:pt x="246160" y="87754"/>
                  <a:pt x="345639" y="62744"/>
                  <a:pt x="586111" y="0"/>
                </a:cubicBezTo>
                <a:lnTo>
                  <a:pt x="586111" y="313161"/>
                </a:lnTo>
                <a:cubicBezTo>
                  <a:pt x="364770" y="244062"/>
                  <a:pt x="246874" y="240381"/>
                  <a:pt x="0" y="313161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E17CF21-2AB1-4DA2-9E7F-072781B465AF}"/>
              </a:ext>
            </a:extLst>
          </p:cNvPr>
          <p:cNvSpPr/>
          <p:nvPr/>
        </p:nvSpPr>
        <p:spPr>
          <a:xfrm rot="19551905">
            <a:off x="4517107" y="4203962"/>
            <a:ext cx="430341" cy="343588"/>
          </a:xfrm>
          <a:custGeom>
            <a:avLst/>
            <a:gdLst>
              <a:gd name="connsiteX0" fmla="*/ 0 w 430341"/>
              <a:gd name="connsiteY0" fmla="*/ 0 h 343588"/>
              <a:gd name="connsiteX1" fmla="*/ 430341 w 430341"/>
              <a:gd name="connsiteY1" fmla="*/ 0 h 343588"/>
              <a:gd name="connsiteX2" fmla="*/ 430341 w 430341"/>
              <a:gd name="connsiteY2" fmla="*/ 343588 h 343588"/>
              <a:gd name="connsiteX3" fmla="*/ 0 w 430341"/>
              <a:gd name="connsiteY3" fmla="*/ 343588 h 343588"/>
              <a:gd name="connsiteX4" fmla="*/ 0 w 430341"/>
              <a:gd name="connsiteY4" fmla="*/ 0 h 343588"/>
              <a:gd name="connsiteX0" fmla="*/ 0 w 430341"/>
              <a:gd name="connsiteY0" fmla="*/ 0 h 343588"/>
              <a:gd name="connsiteX1" fmla="*/ 430341 w 430341"/>
              <a:gd name="connsiteY1" fmla="*/ 0 h 343588"/>
              <a:gd name="connsiteX2" fmla="*/ 430341 w 430341"/>
              <a:gd name="connsiteY2" fmla="*/ 343588 h 343588"/>
              <a:gd name="connsiteX3" fmla="*/ 0 w 430341"/>
              <a:gd name="connsiteY3" fmla="*/ 343588 h 343588"/>
              <a:gd name="connsiteX4" fmla="*/ 0 w 430341"/>
              <a:gd name="connsiteY4" fmla="*/ 0 h 343588"/>
              <a:gd name="connsiteX0" fmla="*/ 0 w 430341"/>
              <a:gd name="connsiteY0" fmla="*/ 0 h 343588"/>
              <a:gd name="connsiteX1" fmla="*/ 430341 w 430341"/>
              <a:gd name="connsiteY1" fmla="*/ 0 h 343588"/>
              <a:gd name="connsiteX2" fmla="*/ 430341 w 430341"/>
              <a:gd name="connsiteY2" fmla="*/ 343588 h 343588"/>
              <a:gd name="connsiteX3" fmla="*/ 0 w 430341"/>
              <a:gd name="connsiteY3" fmla="*/ 343588 h 343588"/>
              <a:gd name="connsiteX4" fmla="*/ 0 w 430341"/>
              <a:gd name="connsiteY4" fmla="*/ 0 h 343588"/>
              <a:gd name="connsiteX0" fmla="*/ 0 w 430341"/>
              <a:gd name="connsiteY0" fmla="*/ 0 h 343588"/>
              <a:gd name="connsiteX1" fmla="*/ 430341 w 430341"/>
              <a:gd name="connsiteY1" fmla="*/ 0 h 343588"/>
              <a:gd name="connsiteX2" fmla="*/ 430341 w 430341"/>
              <a:gd name="connsiteY2" fmla="*/ 343588 h 343588"/>
              <a:gd name="connsiteX3" fmla="*/ 0 w 430341"/>
              <a:gd name="connsiteY3" fmla="*/ 343588 h 343588"/>
              <a:gd name="connsiteX4" fmla="*/ 0 w 430341"/>
              <a:gd name="connsiteY4" fmla="*/ 0 h 343588"/>
              <a:gd name="connsiteX0" fmla="*/ 0 w 430341"/>
              <a:gd name="connsiteY0" fmla="*/ 0 h 343588"/>
              <a:gd name="connsiteX1" fmla="*/ 430341 w 430341"/>
              <a:gd name="connsiteY1" fmla="*/ 0 h 343588"/>
              <a:gd name="connsiteX2" fmla="*/ 430341 w 430341"/>
              <a:gd name="connsiteY2" fmla="*/ 343588 h 343588"/>
              <a:gd name="connsiteX3" fmla="*/ 0 w 430341"/>
              <a:gd name="connsiteY3" fmla="*/ 343588 h 343588"/>
              <a:gd name="connsiteX4" fmla="*/ 0 w 430341"/>
              <a:gd name="connsiteY4" fmla="*/ 0 h 34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341" h="343588">
                <a:moveTo>
                  <a:pt x="0" y="0"/>
                </a:moveTo>
                <a:cubicBezTo>
                  <a:pt x="200908" y="84985"/>
                  <a:pt x="259334" y="61870"/>
                  <a:pt x="430341" y="0"/>
                </a:cubicBezTo>
                <a:lnTo>
                  <a:pt x="430341" y="343588"/>
                </a:lnTo>
                <a:cubicBezTo>
                  <a:pt x="272295" y="267522"/>
                  <a:pt x="194925" y="263411"/>
                  <a:pt x="0" y="34358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C4E72C0-8BE6-4DEF-A322-55704993EAF5}"/>
              </a:ext>
            </a:extLst>
          </p:cNvPr>
          <p:cNvSpPr/>
          <p:nvPr/>
        </p:nvSpPr>
        <p:spPr>
          <a:xfrm rot="1370939">
            <a:off x="5987458" y="4026607"/>
            <a:ext cx="371309" cy="366530"/>
          </a:xfrm>
          <a:custGeom>
            <a:avLst/>
            <a:gdLst>
              <a:gd name="connsiteX0" fmla="*/ 0 w 371309"/>
              <a:gd name="connsiteY0" fmla="*/ 0 h 366530"/>
              <a:gd name="connsiteX1" fmla="*/ 371309 w 371309"/>
              <a:gd name="connsiteY1" fmla="*/ 0 h 366530"/>
              <a:gd name="connsiteX2" fmla="*/ 371309 w 371309"/>
              <a:gd name="connsiteY2" fmla="*/ 366530 h 366530"/>
              <a:gd name="connsiteX3" fmla="*/ 0 w 371309"/>
              <a:gd name="connsiteY3" fmla="*/ 366530 h 366530"/>
              <a:gd name="connsiteX4" fmla="*/ 0 w 371309"/>
              <a:gd name="connsiteY4" fmla="*/ 0 h 366530"/>
              <a:gd name="connsiteX0" fmla="*/ 0 w 371309"/>
              <a:gd name="connsiteY0" fmla="*/ 0 h 366530"/>
              <a:gd name="connsiteX1" fmla="*/ 371309 w 371309"/>
              <a:gd name="connsiteY1" fmla="*/ 0 h 366530"/>
              <a:gd name="connsiteX2" fmla="*/ 371309 w 371309"/>
              <a:gd name="connsiteY2" fmla="*/ 366530 h 366530"/>
              <a:gd name="connsiteX3" fmla="*/ 0 w 371309"/>
              <a:gd name="connsiteY3" fmla="*/ 366530 h 366530"/>
              <a:gd name="connsiteX4" fmla="*/ 0 w 371309"/>
              <a:gd name="connsiteY4" fmla="*/ 0 h 366530"/>
              <a:gd name="connsiteX0" fmla="*/ 0 w 371309"/>
              <a:gd name="connsiteY0" fmla="*/ 0 h 366530"/>
              <a:gd name="connsiteX1" fmla="*/ 371309 w 371309"/>
              <a:gd name="connsiteY1" fmla="*/ 0 h 366530"/>
              <a:gd name="connsiteX2" fmla="*/ 371309 w 371309"/>
              <a:gd name="connsiteY2" fmla="*/ 366530 h 366530"/>
              <a:gd name="connsiteX3" fmla="*/ 0 w 371309"/>
              <a:gd name="connsiteY3" fmla="*/ 366530 h 366530"/>
              <a:gd name="connsiteX4" fmla="*/ 0 w 371309"/>
              <a:gd name="connsiteY4" fmla="*/ 0 h 366530"/>
              <a:gd name="connsiteX0" fmla="*/ 0 w 371309"/>
              <a:gd name="connsiteY0" fmla="*/ 0 h 366530"/>
              <a:gd name="connsiteX1" fmla="*/ 371309 w 371309"/>
              <a:gd name="connsiteY1" fmla="*/ 0 h 366530"/>
              <a:gd name="connsiteX2" fmla="*/ 371309 w 371309"/>
              <a:gd name="connsiteY2" fmla="*/ 366530 h 366530"/>
              <a:gd name="connsiteX3" fmla="*/ 0 w 371309"/>
              <a:gd name="connsiteY3" fmla="*/ 366530 h 366530"/>
              <a:gd name="connsiteX4" fmla="*/ 0 w 371309"/>
              <a:gd name="connsiteY4" fmla="*/ 0 h 366530"/>
              <a:gd name="connsiteX0" fmla="*/ 0 w 371309"/>
              <a:gd name="connsiteY0" fmla="*/ 0 h 366530"/>
              <a:gd name="connsiteX1" fmla="*/ 371309 w 371309"/>
              <a:gd name="connsiteY1" fmla="*/ 0 h 366530"/>
              <a:gd name="connsiteX2" fmla="*/ 371309 w 371309"/>
              <a:gd name="connsiteY2" fmla="*/ 366530 h 366530"/>
              <a:gd name="connsiteX3" fmla="*/ 0 w 371309"/>
              <a:gd name="connsiteY3" fmla="*/ 366530 h 366530"/>
              <a:gd name="connsiteX4" fmla="*/ 0 w 371309"/>
              <a:gd name="connsiteY4" fmla="*/ 0 h 36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309" h="366530">
                <a:moveTo>
                  <a:pt x="0" y="0"/>
                </a:moveTo>
                <a:cubicBezTo>
                  <a:pt x="173688" y="69408"/>
                  <a:pt x="220295" y="57991"/>
                  <a:pt x="371309" y="0"/>
                </a:cubicBezTo>
                <a:lnTo>
                  <a:pt x="371309" y="366530"/>
                </a:lnTo>
                <a:cubicBezTo>
                  <a:pt x="224768" y="306357"/>
                  <a:pt x="189009" y="282192"/>
                  <a:pt x="0" y="36653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FCF81F5-679F-4A8F-9DF0-557F7B474E18}"/>
              </a:ext>
            </a:extLst>
          </p:cNvPr>
          <p:cNvSpPr/>
          <p:nvPr/>
        </p:nvSpPr>
        <p:spPr>
          <a:xfrm rot="19916255">
            <a:off x="7619235" y="3885600"/>
            <a:ext cx="514775" cy="395148"/>
          </a:xfrm>
          <a:custGeom>
            <a:avLst/>
            <a:gdLst>
              <a:gd name="connsiteX0" fmla="*/ 0 w 514775"/>
              <a:gd name="connsiteY0" fmla="*/ 0 h 395148"/>
              <a:gd name="connsiteX1" fmla="*/ 514775 w 514775"/>
              <a:gd name="connsiteY1" fmla="*/ 0 h 395148"/>
              <a:gd name="connsiteX2" fmla="*/ 514775 w 514775"/>
              <a:gd name="connsiteY2" fmla="*/ 395148 h 395148"/>
              <a:gd name="connsiteX3" fmla="*/ 0 w 514775"/>
              <a:gd name="connsiteY3" fmla="*/ 395148 h 395148"/>
              <a:gd name="connsiteX4" fmla="*/ 0 w 514775"/>
              <a:gd name="connsiteY4" fmla="*/ 0 h 395148"/>
              <a:gd name="connsiteX0" fmla="*/ 0 w 514775"/>
              <a:gd name="connsiteY0" fmla="*/ 0 h 395148"/>
              <a:gd name="connsiteX1" fmla="*/ 514775 w 514775"/>
              <a:gd name="connsiteY1" fmla="*/ 0 h 395148"/>
              <a:gd name="connsiteX2" fmla="*/ 514775 w 514775"/>
              <a:gd name="connsiteY2" fmla="*/ 395148 h 395148"/>
              <a:gd name="connsiteX3" fmla="*/ 0 w 514775"/>
              <a:gd name="connsiteY3" fmla="*/ 395148 h 395148"/>
              <a:gd name="connsiteX4" fmla="*/ 0 w 514775"/>
              <a:gd name="connsiteY4" fmla="*/ 0 h 395148"/>
              <a:gd name="connsiteX0" fmla="*/ 0 w 514775"/>
              <a:gd name="connsiteY0" fmla="*/ 0 h 395148"/>
              <a:gd name="connsiteX1" fmla="*/ 514775 w 514775"/>
              <a:gd name="connsiteY1" fmla="*/ 0 h 395148"/>
              <a:gd name="connsiteX2" fmla="*/ 514775 w 514775"/>
              <a:gd name="connsiteY2" fmla="*/ 395148 h 395148"/>
              <a:gd name="connsiteX3" fmla="*/ 0 w 514775"/>
              <a:gd name="connsiteY3" fmla="*/ 395148 h 395148"/>
              <a:gd name="connsiteX4" fmla="*/ 0 w 514775"/>
              <a:gd name="connsiteY4" fmla="*/ 0 h 395148"/>
              <a:gd name="connsiteX0" fmla="*/ 0 w 514775"/>
              <a:gd name="connsiteY0" fmla="*/ 0 h 395148"/>
              <a:gd name="connsiteX1" fmla="*/ 514775 w 514775"/>
              <a:gd name="connsiteY1" fmla="*/ 0 h 395148"/>
              <a:gd name="connsiteX2" fmla="*/ 514775 w 514775"/>
              <a:gd name="connsiteY2" fmla="*/ 395148 h 395148"/>
              <a:gd name="connsiteX3" fmla="*/ 0 w 514775"/>
              <a:gd name="connsiteY3" fmla="*/ 395148 h 395148"/>
              <a:gd name="connsiteX4" fmla="*/ 0 w 514775"/>
              <a:gd name="connsiteY4" fmla="*/ 0 h 395148"/>
              <a:gd name="connsiteX0" fmla="*/ 0 w 514775"/>
              <a:gd name="connsiteY0" fmla="*/ 0 h 395148"/>
              <a:gd name="connsiteX1" fmla="*/ 514775 w 514775"/>
              <a:gd name="connsiteY1" fmla="*/ 0 h 395148"/>
              <a:gd name="connsiteX2" fmla="*/ 514775 w 514775"/>
              <a:gd name="connsiteY2" fmla="*/ 395148 h 395148"/>
              <a:gd name="connsiteX3" fmla="*/ 0 w 514775"/>
              <a:gd name="connsiteY3" fmla="*/ 395148 h 395148"/>
              <a:gd name="connsiteX4" fmla="*/ 0 w 514775"/>
              <a:gd name="connsiteY4" fmla="*/ 0 h 39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75" h="395148">
                <a:moveTo>
                  <a:pt x="0" y="0"/>
                </a:moveTo>
                <a:cubicBezTo>
                  <a:pt x="228195" y="76049"/>
                  <a:pt x="328906" y="57152"/>
                  <a:pt x="514775" y="0"/>
                </a:cubicBezTo>
                <a:lnTo>
                  <a:pt x="514775" y="395148"/>
                </a:lnTo>
                <a:cubicBezTo>
                  <a:pt x="329588" y="344723"/>
                  <a:pt x="209261" y="339673"/>
                  <a:pt x="0" y="39514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CFBC2F17-81F2-4790-9149-528F041C5099}"/>
              </a:ext>
            </a:extLst>
          </p:cNvPr>
          <p:cNvSpPr/>
          <p:nvPr/>
        </p:nvSpPr>
        <p:spPr>
          <a:xfrm>
            <a:off x="2302389" y="3802595"/>
            <a:ext cx="904757" cy="904757"/>
          </a:xfrm>
          <a:prstGeom prst="ellipse">
            <a:avLst/>
          </a:prstGeom>
          <a:solidFill>
            <a:srgbClr val="00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67DB777-1026-4F5E-A2B4-1BF05FA51133}"/>
              </a:ext>
            </a:extLst>
          </p:cNvPr>
          <p:cNvSpPr/>
          <p:nvPr/>
        </p:nvSpPr>
        <p:spPr>
          <a:xfrm>
            <a:off x="3427715" y="4078773"/>
            <a:ext cx="1237274" cy="1237274"/>
          </a:xfrm>
          <a:prstGeom prst="ellipse">
            <a:avLst/>
          </a:prstGeom>
          <a:solidFill>
            <a:srgbClr val="0C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9F974C9-D3A0-4D3A-8109-2A8D55AC03A0}"/>
              </a:ext>
            </a:extLst>
          </p:cNvPr>
          <p:cNvSpPr/>
          <p:nvPr/>
        </p:nvSpPr>
        <p:spPr>
          <a:xfrm>
            <a:off x="4701842" y="3202954"/>
            <a:ext cx="1391563" cy="1391563"/>
          </a:xfrm>
          <a:prstGeom prst="ellipse">
            <a:avLst/>
          </a:prstGeom>
          <a:solidFill>
            <a:srgbClr val="00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F1733FE-CCA1-4A79-835C-D7CA6A58DDD2}"/>
              </a:ext>
            </a:extLst>
          </p:cNvPr>
          <p:cNvSpPr/>
          <p:nvPr/>
        </p:nvSpPr>
        <p:spPr>
          <a:xfrm>
            <a:off x="6229889" y="3762248"/>
            <a:ext cx="1590359" cy="1590359"/>
          </a:xfrm>
          <a:prstGeom prst="ellipse">
            <a:avLst/>
          </a:prstGeom>
          <a:solidFill>
            <a:srgbClr val="0C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80AAAF-16B6-4A8C-8982-8033FCA08DB8}"/>
              </a:ext>
            </a:extLst>
          </p:cNvPr>
          <p:cNvSpPr/>
          <p:nvPr/>
        </p:nvSpPr>
        <p:spPr>
          <a:xfrm>
            <a:off x="7932996" y="2557611"/>
            <a:ext cx="1982014" cy="1982014"/>
          </a:xfrm>
          <a:prstGeom prst="ellipse">
            <a:avLst/>
          </a:prstGeom>
          <a:solidFill>
            <a:srgbClr val="98C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29">
            <a:extLst>
              <a:ext uri="{FF2B5EF4-FFF2-40B4-BE49-F238E27FC236}">
                <a16:creationId xmlns:a16="http://schemas.microsoft.com/office/drawing/2014/main" id="{E92B73EB-873C-47AC-8F8C-ACB12E6E7953}"/>
              </a:ext>
            </a:extLst>
          </p:cNvPr>
          <p:cNvSpPr/>
          <p:nvPr/>
        </p:nvSpPr>
        <p:spPr>
          <a:xfrm>
            <a:off x="2571498" y="4089528"/>
            <a:ext cx="366540" cy="338494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0">
            <a:extLst>
              <a:ext uri="{FF2B5EF4-FFF2-40B4-BE49-F238E27FC236}">
                <a16:creationId xmlns:a16="http://schemas.microsoft.com/office/drawing/2014/main" id="{E1219E64-FC3A-41CE-AB9C-792E555A8A1D}"/>
              </a:ext>
            </a:extLst>
          </p:cNvPr>
          <p:cNvSpPr/>
          <p:nvPr/>
        </p:nvSpPr>
        <p:spPr>
          <a:xfrm>
            <a:off x="3795728" y="4458132"/>
            <a:ext cx="501248" cy="486158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1">
            <a:extLst>
              <a:ext uri="{FF2B5EF4-FFF2-40B4-BE49-F238E27FC236}">
                <a16:creationId xmlns:a16="http://schemas.microsoft.com/office/drawing/2014/main" id="{58308FEE-C305-46E8-92E6-AE35924048F3}"/>
              </a:ext>
            </a:extLst>
          </p:cNvPr>
          <p:cNvSpPr/>
          <p:nvPr/>
        </p:nvSpPr>
        <p:spPr>
          <a:xfrm>
            <a:off x="5119758" y="3620658"/>
            <a:ext cx="555732" cy="563756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2">
            <a:extLst>
              <a:ext uri="{FF2B5EF4-FFF2-40B4-BE49-F238E27FC236}">
                <a16:creationId xmlns:a16="http://schemas.microsoft.com/office/drawing/2014/main" id="{A7B8986C-CE1D-42CA-A145-C56380A6CFE5}"/>
              </a:ext>
            </a:extLst>
          </p:cNvPr>
          <p:cNvSpPr/>
          <p:nvPr/>
        </p:nvSpPr>
        <p:spPr>
          <a:xfrm>
            <a:off x="6702922" y="4239703"/>
            <a:ext cx="644294" cy="643052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3">
            <a:extLst>
              <a:ext uri="{FF2B5EF4-FFF2-40B4-BE49-F238E27FC236}">
                <a16:creationId xmlns:a16="http://schemas.microsoft.com/office/drawing/2014/main" id="{CE1FB074-D579-43EE-9AD4-91B73EBFDD3E}"/>
              </a:ext>
            </a:extLst>
          </p:cNvPr>
          <p:cNvSpPr/>
          <p:nvPr/>
        </p:nvSpPr>
        <p:spPr>
          <a:xfrm>
            <a:off x="8535523" y="3150938"/>
            <a:ext cx="776962" cy="802960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8677346-A13B-4F86-948E-F55A93A950F6}"/>
              </a:ext>
            </a:extLst>
          </p:cNvPr>
          <p:cNvGrpSpPr/>
          <p:nvPr/>
        </p:nvGrpSpPr>
        <p:grpSpPr>
          <a:xfrm>
            <a:off x="1092172" y="4895499"/>
            <a:ext cx="2488472" cy="956843"/>
            <a:chOff x="1934831" y="2352404"/>
            <a:chExt cx="2857831" cy="95684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804E03F-1F2F-4638-B71A-5659DE8AAAC6}"/>
                </a:ext>
              </a:extLst>
            </p:cNvPr>
            <p:cNvSpPr txBox="1"/>
            <p:nvPr/>
          </p:nvSpPr>
          <p:spPr>
            <a:xfrm>
              <a:off x="1934831" y="2352404"/>
              <a:ext cx="1984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7B3F284-60FF-4A78-97EF-BD0665AD4943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F4B49A7-8E82-4937-9D95-9D40A357F2DC}"/>
              </a:ext>
            </a:extLst>
          </p:cNvPr>
          <p:cNvGrpSpPr/>
          <p:nvPr/>
        </p:nvGrpSpPr>
        <p:grpSpPr>
          <a:xfrm>
            <a:off x="2302389" y="2409194"/>
            <a:ext cx="2488472" cy="956843"/>
            <a:chOff x="1934831" y="2352404"/>
            <a:chExt cx="2857831" cy="95684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519F9C4-4E5F-4ABD-B62B-136FC09BA2CF}"/>
                </a:ext>
              </a:extLst>
            </p:cNvPr>
            <p:cNvSpPr txBox="1"/>
            <p:nvPr/>
          </p:nvSpPr>
          <p:spPr>
            <a:xfrm>
              <a:off x="1934831" y="2352404"/>
              <a:ext cx="2247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A6DE1D1-9DC0-4861-98D1-812F0F2A29AC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AEE630F-D1B5-4AB2-AF6C-94C706C1DC09}"/>
              </a:ext>
            </a:extLst>
          </p:cNvPr>
          <p:cNvGrpSpPr/>
          <p:nvPr/>
        </p:nvGrpSpPr>
        <p:grpSpPr>
          <a:xfrm>
            <a:off x="4838428" y="5229490"/>
            <a:ext cx="2488472" cy="956843"/>
            <a:chOff x="1934831" y="2352404"/>
            <a:chExt cx="2857831" cy="95684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B6082BF-5658-4576-A997-52A2AA3759B2}"/>
                </a:ext>
              </a:extLst>
            </p:cNvPr>
            <p:cNvSpPr txBox="1"/>
            <p:nvPr/>
          </p:nvSpPr>
          <p:spPr>
            <a:xfrm>
              <a:off x="1934831" y="2352404"/>
              <a:ext cx="1868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4A49EB8-515A-4E6A-AF6B-6830318C1EB0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4B17F68-3EE1-4FD1-A980-4B6E8DDE8E99}"/>
              </a:ext>
            </a:extLst>
          </p:cNvPr>
          <p:cNvGrpSpPr/>
          <p:nvPr/>
        </p:nvGrpSpPr>
        <p:grpSpPr>
          <a:xfrm>
            <a:off x="6193370" y="1731340"/>
            <a:ext cx="2488472" cy="956843"/>
            <a:chOff x="1934831" y="2352404"/>
            <a:chExt cx="2857831" cy="956843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3D21C0A-E217-4D18-84CC-08F1C17A28F6}"/>
                </a:ext>
              </a:extLst>
            </p:cNvPr>
            <p:cNvSpPr txBox="1"/>
            <p:nvPr/>
          </p:nvSpPr>
          <p:spPr>
            <a:xfrm>
              <a:off x="1934831" y="2352404"/>
              <a:ext cx="1997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5DEDB12-1E7D-4C34-A107-174C49065D03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4DD1844-E4D5-4339-9801-6702BDE52335}"/>
              </a:ext>
            </a:extLst>
          </p:cNvPr>
          <p:cNvGrpSpPr/>
          <p:nvPr/>
        </p:nvGrpSpPr>
        <p:grpSpPr>
          <a:xfrm>
            <a:off x="8697053" y="4822236"/>
            <a:ext cx="2488472" cy="956843"/>
            <a:chOff x="1934831" y="2352404"/>
            <a:chExt cx="2857831" cy="95684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F28B769-D75F-459D-A602-A488051FBB06}"/>
                </a:ext>
              </a:extLst>
            </p:cNvPr>
            <p:cNvSpPr txBox="1"/>
            <p:nvPr/>
          </p:nvSpPr>
          <p:spPr>
            <a:xfrm>
              <a:off x="1934831" y="2352404"/>
              <a:ext cx="1868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3A31901-08B5-4103-B8FB-93DA440E6088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53F07F3-30BB-4CAD-B4AA-122BB2CBBB70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9D59B1A-41A3-4A48-BFD5-FD0BC75D369E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814AF2E-3DBF-4AA0-9196-B1D150FA938A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7EC09243-57AC-4D46-9661-5808D1E3C28A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3A6352E9-1A19-406D-9653-3CBE9DE85B92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691E711-BF50-47DC-A911-4B451EDA0961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0084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" grpId="0" animBg="1"/>
      <p:bldP spid="3" grpId="0" animBg="1"/>
      <p:bldP spid="4" grpId="0" animBg="1"/>
      <p:bldP spid="5" grpId="0" animBg="1"/>
      <p:bldP spid="6" grpId="0" animBg="1"/>
      <p:bldP spid="35" grpId="0" animBg="1"/>
      <p:bldP spid="36" grpId="0" animBg="1"/>
      <p:bldP spid="37" grpId="0" animBg="1"/>
      <p:bldP spid="39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CD19EEA-005F-416E-A15A-AF7E3B73DF76}"/>
              </a:ext>
            </a:extLst>
          </p:cNvPr>
          <p:cNvGrpSpPr/>
          <p:nvPr/>
        </p:nvGrpSpPr>
        <p:grpSpPr>
          <a:xfrm>
            <a:off x="1435101" y="2190247"/>
            <a:ext cx="9537698" cy="916509"/>
            <a:chOff x="1435101" y="2190247"/>
            <a:chExt cx="9537698" cy="916509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9B71F2BD-3600-4F8A-89A3-03F7DC74552A}"/>
                </a:ext>
              </a:extLst>
            </p:cNvPr>
            <p:cNvSpPr/>
            <p:nvPr/>
          </p:nvSpPr>
          <p:spPr>
            <a:xfrm>
              <a:off x="1435101" y="2190247"/>
              <a:ext cx="916509" cy="91650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1C99828-D099-42BB-9ACE-1C5EEDEDC8A0}"/>
                </a:ext>
              </a:extLst>
            </p:cNvPr>
            <p:cNvSpPr/>
            <p:nvPr/>
          </p:nvSpPr>
          <p:spPr>
            <a:xfrm>
              <a:off x="3855463" y="2314277"/>
              <a:ext cx="2728218" cy="668450"/>
            </a:xfrm>
            <a:prstGeom prst="roundRect">
              <a:avLst>
                <a:gd name="adj" fmla="val 50000"/>
              </a:avLst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5371713-31DA-4D71-8D1F-3E8D95EC9D48}"/>
                </a:ext>
              </a:extLst>
            </p:cNvPr>
            <p:cNvCxnSpPr>
              <a:cxnSpLocks/>
            </p:cNvCxnSpPr>
            <p:nvPr/>
          </p:nvCxnSpPr>
          <p:spPr>
            <a:xfrm>
              <a:off x="2351610" y="2648501"/>
              <a:ext cx="15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5">
              <a:extLst>
                <a:ext uri="{FF2B5EF4-FFF2-40B4-BE49-F238E27FC236}">
                  <a16:creationId xmlns:a16="http://schemas.microsoft.com/office/drawing/2014/main" id="{DE6FBA21-465F-493E-BE01-B04E4DF2729D}"/>
                </a:ext>
              </a:extLst>
            </p:cNvPr>
            <p:cNvSpPr/>
            <p:nvPr/>
          </p:nvSpPr>
          <p:spPr>
            <a:xfrm>
              <a:off x="1693301" y="2448774"/>
              <a:ext cx="400110" cy="399457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6A235A3-8415-4A38-8483-43A08C03AFB4}"/>
                </a:ext>
              </a:extLst>
            </p:cNvPr>
            <p:cNvSpPr txBox="1"/>
            <p:nvPr/>
          </p:nvSpPr>
          <p:spPr>
            <a:xfrm>
              <a:off x="4121809" y="2448121"/>
              <a:ext cx="2058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9DDCC6F-C240-4F4C-8EFE-888BFDD30A07}"/>
                </a:ext>
              </a:extLst>
            </p:cNvPr>
            <p:cNvSpPr txBox="1"/>
            <p:nvPr/>
          </p:nvSpPr>
          <p:spPr>
            <a:xfrm>
              <a:off x="6882190" y="2371502"/>
              <a:ext cx="409060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6D77FAD-47B9-4A74-9215-EB39037794FC}"/>
              </a:ext>
            </a:extLst>
          </p:cNvPr>
          <p:cNvGrpSpPr/>
          <p:nvPr/>
        </p:nvGrpSpPr>
        <p:grpSpPr>
          <a:xfrm>
            <a:off x="1435101" y="3522944"/>
            <a:ext cx="9537698" cy="916509"/>
            <a:chOff x="1435101" y="3522944"/>
            <a:chExt cx="9537698" cy="916509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10AF56C-AD4F-4469-8506-8743CC105DEB}"/>
                </a:ext>
              </a:extLst>
            </p:cNvPr>
            <p:cNvSpPr/>
            <p:nvPr/>
          </p:nvSpPr>
          <p:spPr>
            <a:xfrm>
              <a:off x="1435101" y="3522944"/>
              <a:ext cx="916509" cy="91650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ECA0319D-CCFE-4F10-A16C-E2BF0A4DBA19}"/>
                </a:ext>
              </a:extLst>
            </p:cNvPr>
            <p:cNvSpPr/>
            <p:nvPr/>
          </p:nvSpPr>
          <p:spPr>
            <a:xfrm>
              <a:off x="3855463" y="3646974"/>
              <a:ext cx="2728218" cy="668450"/>
            </a:xfrm>
            <a:prstGeom prst="roundRect">
              <a:avLst>
                <a:gd name="adj" fmla="val 50000"/>
              </a:avLst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632C176-A0DA-49B0-85FE-C4060628A2D3}"/>
                </a:ext>
              </a:extLst>
            </p:cNvPr>
            <p:cNvCxnSpPr>
              <a:cxnSpLocks/>
            </p:cNvCxnSpPr>
            <p:nvPr/>
          </p:nvCxnSpPr>
          <p:spPr>
            <a:xfrm>
              <a:off x="2351610" y="3981198"/>
              <a:ext cx="15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6">
              <a:extLst>
                <a:ext uri="{FF2B5EF4-FFF2-40B4-BE49-F238E27FC236}">
                  <a16:creationId xmlns:a16="http://schemas.microsoft.com/office/drawing/2014/main" id="{5FE9361C-FF5F-42A9-8213-0CDB50E3E755}"/>
                </a:ext>
              </a:extLst>
            </p:cNvPr>
            <p:cNvSpPr/>
            <p:nvPr/>
          </p:nvSpPr>
          <p:spPr>
            <a:xfrm>
              <a:off x="1693301" y="3787167"/>
              <a:ext cx="400110" cy="388064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C335DEC-5925-407C-B5D2-71A6E086528F}"/>
                </a:ext>
              </a:extLst>
            </p:cNvPr>
            <p:cNvSpPr txBox="1"/>
            <p:nvPr/>
          </p:nvSpPr>
          <p:spPr>
            <a:xfrm>
              <a:off x="4162119" y="3781294"/>
              <a:ext cx="2133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A71C5B5-2251-4207-85CD-1D1591FA1A38}"/>
                </a:ext>
              </a:extLst>
            </p:cNvPr>
            <p:cNvSpPr txBox="1"/>
            <p:nvPr/>
          </p:nvSpPr>
          <p:spPr>
            <a:xfrm>
              <a:off x="6882190" y="3704675"/>
              <a:ext cx="409060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1F2168A-43CF-4C00-A540-626140483936}"/>
              </a:ext>
            </a:extLst>
          </p:cNvPr>
          <p:cNvGrpSpPr/>
          <p:nvPr/>
        </p:nvGrpSpPr>
        <p:grpSpPr>
          <a:xfrm>
            <a:off x="1435101" y="4855641"/>
            <a:ext cx="9537698" cy="916509"/>
            <a:chOff x="1435101" y="4855641"/>
            <a:chExt cx="9537698" cy="916509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06197E8-06B4-4189-B5A3-DA9601B9FC61}"/>
                </a:ext>
              </a:extLst>
            </p:cNvPr>
            <p:cNvSpPr/>
            <p:nvPr/>
          </p:nvSpPr>
          <p:spPr>
            <a:xfrm>
              <a:off x="1435101" y="4855641"/>
              <a:ext cx="916509" cy="91650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8DD776B-3E9A-4764-BE11-1EFAC61F146D}"/>
                </a:ext>
              </a:extLst>
            </p:cNvPr>
            <p:cNvSpPr/>
            <p:nvPr/>
          </p:nvSpPr>
          <p:spPr>
            <a:xfrm>
              <a:off x="3855463" y="4979671"/>
              <a:ext cx="2728218" cy="668450"/>
            </a:xfrm>
            <a:prstGeom prst="roundRect">
              <a:avLst>
                <a:gd name="adj" fmla="val 50000"/>
              </a:avLst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64A4C0E-F417-483E-B059-2B3432EB8B4C}"/>
                </a:ext>
              </a:extLst>
            </p:cNvPr>
            <p:cNvCxnSpPr>
              <a:cxnSpLocks/>
            </p:cNvCxnSpPr>
            <p:nvPr/>
          </p:nvCxnSpPr>
          <p:spPr>
            <a:xfrm>
              <a:off x="2351610" y="5313895"/>
              <a:ext cx="15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27">
              <a:extLst>
                <a:ext uri="{FF2B5EF4-FFF2-40B4-BE49-F238E27FC236}">
                  <a16:creationId xmlns:a16="http://schemas.microsoft.com/office/drawing/2014/main" id="{9B97FCD3-870F-4E37-9A76-A44F05AE69CB}"/>
                </a:ext>
              </a:extLst>
            </p:cNvPr>
            <p:cNvSpPr/>
            <p:nvPr/>
          </p:nvSpPr>
          <p:spPr>
            <a:xfrm>
              <a:off x="1720864" y="5113841"/>
              <a:ext cx="344984" cy="400110"/>
            </a:xfrm>
            <a:custGeom>
              <a:avLst/>
              <a:gdLst>
                <a:gd name="connsiteX0" fmla="*/ 232301 w 523313"/>
                <a:gd name="connsiteY0" fmla="*/ 453100 h 606933"/>
                <a:gd name="connsiteX1" fmla="*/ 443362 w 523313"/>
                <a:gd name="connsiteY1" fmla="*/ 453100 h 606933"/>
                <a:gd name="connsiteX2" fmla="*/ 443362 w 523313"/>
                <a:gd name="connsiteY2" fmla="*/ 496498 h 606933"/>
                <a:gd name="connsiteX3" fmla="*/ 232301 w 523313"/>
                <a:gd name="connsiteY3" fmla="*/ 496498 h 606933"/>
                <a:gd name="connsiteX4" fmla="*/ 166906 w 523313"/>
                <a:gd name="connsiteY4" fmla="*/ 405116 h 606933"/>
                <a:gd name="connsiteX5" fmla="*/ 197654 w 523313"/>
                <a:gd name="connsiteY5" fmla="*/ 435818 h 606933"/>
                <a:gd name="connsiteX6" fmla="*/ 118601 w 523313"/>
                <a:gd name="connsiteY6" fmla="*/ 514704 h 606933"/>
                <a:gd name="connsiteX7" fmla="*/ 70777 w 523313"/>
                <a:gd name="connsiteY7" fmla="*/ 466951 h 606933"/>
                <a:gd name="connsiteX8" fmla="*/ 101525 w 523313"/>
                <a:gd name="connsiteY8" fmla="*/ 436249 h 606933"/>
                <a:gd name="connsiteX9" fmla="*/ 118601 w 523313"/>
                <a:gd name="connsiteY9" fmla="*/ 453300 h 606933"/>
                <a:gd name="connsiteX10" fmla="*/ 232301 w 523313"/>
                <a:gd name="connsiteY10" fmla="*/ 344783 h 606933"/>
                <a:gd name="connsiteX11" fmla="*/ 443362 w 523313"/>
                <a:gd name="connsiteY11" fmla="*/ 344783 h 606933"/>
                <a:gd name="connsiteX12" fmla="*/ 443362 w 523313"/>
                <a:gd name="connsiteY12" fmla="*/ 388251 h 606933"/>
                <a:gd name="connsiteX13" fmla="*/ 232301 w 523313"/>
                <a:gd name="connsiteY13" fmla="*/ 388251 h 606933"/>
                <a:gd name="connsiteX14" fmla="*/ 166906 w 523313"/>
                <a:gd name="connsiteY14" fmla="*/ 296939 h 606933"/>
                <a:gd name="connsiteX15" fmla="*/ 197654 w 523313"/>
                <a:gd name="connsiteY15" fmla="*/ 327627 h 606933"/>
                <a:gd name="connsiteX16" fmla="*/ 118601 w 523313"/>
                <a:gd name="connsiteY16" fmla="*/ 406527 h 606933"/>
                <a:gd name="connsiteX17" fmla="*/ 70777 w 523313"/>
                <a:gd name="connsiteY17" fmla="*/ 358795 h 606933"/>
                <a:gd name="connsiteX18" fmla="*/ 101525 w 523313"/>
                <a:gd name="connsiteY18" fmla="*/ 328106 h 606933"/>
                <a:gd name="connsiteX19" fmla="*/ 118601 w 523313"/>
                <a:gd name="connsiteY19" fmla="*/ 345150 h 606933"/>
                <a:gd name="connsiteX20" fmla="*/ 232301 w 523313"/>
                <a:gd name="connsiteY20" fmla="*/ 236606 h 606933"/>
                <a:gd name="connsiteX21" fmla="*/ 443362 w 523313"/>
                <a:gd name="connsiteY21" fmla="*/ 236606 h 606933"/>
                <a:gd name="connsiteX22" fmla="*/ 443362 w 523313"/>
                <a:gd name="connsiteY22" fmla="*/ 280004 h 606933"/>
                <a:gd name="connsiteX23" fmla="*/ 232301 w 523313"/>
                <a:gd name="connsiteY23" fmla="*/ 280004 h 606933"/>
                <a:gd name="connsiteX24" fmla="*/ 166906 w 523313"/>
                <a:gd name="connsiteY24" fmla="*/ 188762 h 606933"/>
                <a:gd name="connsiteX25" fmla="*/ 197654 w 523313"/>
                <a:gd name="connsiteY25" fmla="*/ 219470 h 606933"/>
                <a:gd name="connsiteX26" fmla="*/ 118601 w 523313"/>
                <a:gd name="connsiteY26" fmla="*/ 298421 h 606933"/>
                <a:gd name="connsiteX27" fmla="*/ 70777 w 523313"/>
                <a:gd name="connsiteY27" fmla="*/ 250610 h 606933"/>
                <a:gd name="connsiteX28" fmla="*/ 101525 w 523313"/>
                <a:gd name="connsiteY28" fmla="*/ 219902 h 606933"/>
                <a:gd name="connsiteX29" fmla="*/ 118601 w 523313"/>
                <a:gd name="connsiteY29" fmla="*/ 236956 h 606933"/>
                <a:gd name="connsiteX30" fmla="*/ 393684 w 523313"/>
                <a:gd name="connsiteY30" fmla="*/ 74154 h 606933"/>
                <a:gd name="connsiteX31" fmla="*/ 393684 w 523313"/>
                <a:gd name="connsiteY31" fmla="*/ 129434 h 606933"/>
                <a:gd name="connsiteX32" fmla="*/ 449096 w 523313"/>
                <a:gd name="connsiteY32" fmla="*/ 129434 h 606933"/>
                <a:gd name="connsiteX33" fmla="*/ 43513 w 523313"/>
                <a:gd name="connsiteY33" fmla="*/ 43448 h 606933"/>
                <a:gd name="connsiteX34" fmla="*/ 43513 w 523313"/>
                <a:gd name="connsiteY34" fmla="*/ 563533 h 606933"/>
                <a:gd name="connsiteX35" fmla="*/ 479848 w 523313"/>
                <a:gd name="connsiteY35" fmla="*/ 563533 h 606933"/>
                <a:gd name="connsiteX36" fmla="*/ 479848 w 523313"/>
                <a:gd name="connsiteY36" fmla="*/ 172883 h 606933"/>
                <a:gd name="connsiteX37" fmla="*/ 350219 w 523313"/>
                <a:gd name="connsiteY37" fmla="*/ 172883 h 606933"/>
                <a:gd name="connsiteX38" fmla="*/ 350219 w 523313"/>
                <a:gd name="connsiteY38" fmla="*/ 43448 h 606933"/>
                <a:gd name="connsiteX39" fmla="*/ 0 w 523313"/>
                <a:gd name="connsiteY39" fmla="*/ 0 h 606933"/>
                <a:gd name="connsiteX40" fmla="*/ 380971 w 523313"/>
                <a:gd name="connsiteY40" fmla="*/ 0 h 606933"/>
                <a:gd name="connsiteX41" fmla="*/ 523313 w 523313"/>
                <a:gd name="connsiteY41" fmla="*/ 142177 h 606933"/>
                <a:gd name="connsiteX42" fmla="*/ 523313 w 523313"/>
                <a:gd name="connsiteY42" fmla="*/ 606933 h 606933"/>
                <a:gd name="connsiteX43" fmla="*/ 0 w 523313"/>
                <a:gd name="connsiteY43" fmla="*/ 606933 h 6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23313" h="606933">
                  <a:moveTo>
                    <a:pt x="232301" y="453100"/>
                  </a:moveTo>
                  <a:lnTo>
                    <a:pt x="443362" y="453100"/>
                  </a:lnTo>
                  <a:lnTo>
                    <a:pt x="443362" y="496498"/>
                  </a:lnTo>
                  <a:lnTo>
                    <a:pt x="232301" y="496498"/>
                  </a:lnTo>
                  <a:close/>
                  <a:moveTo>
                    <a:pt x="166906" y="405116"/>
                  </a:moveTo>
                  <a:lnTo>
                    <a:pt x="197654" y="435818"/>
                  </a:lnTo>
                  <a:lnTo>
                    <a:pt x="118601" y="514704"/>
                  </a:lnTo>
                  <a:lnTo>
                    <a:pt x="70777" y="466951"/>
                  </a:lnTo>
                  <a:lnTo>
                    <a:pt x="101525" y="436249"/>
                  </a:lnTo>
                  <a:lnTo>
                    <a:pt x="118601" y="453300"/>
                  </a:lnTo>
                  <a:close/>
                  <a:moveTo>
                    <a:pt x="232301" y="344783"/>
                  </a:moveTo>
                  <a:lnTo>
                    <a:pt x="443362" y="344783"/>
                  </a:lnTo>
                  <a:lnTo>
                    <a:pt x="443362" y="388251"/>
                  </a:lnTo>
                  <a:lnTo>
                    <a:pt x="232301" y="388251"/>
                  </a:lnTo>
                  <a:close/>
                  <a:moveTo>
                    <a:pt x="166906" y="296939"/>
                  </a:moveTo>
                  <a:lnTo>
                    <a:pt x="197654" y="327627"/>
                  </a:lnTo>
                  <a:lnTo>
                    <a:pt x="118601" y="406527"/>
                  </a:lnTo>
                  <a:lnTo>
                    <a:pt x="70777" y="358795"/>
                  </a:lnTo>
                  <a:lnTo>
                    <a:pt x="101525" y="328106"/>
                  </a:lnTo>
                  <a:lnTo>
                    <a:pt x="118601" y="345150"/>
                  </a:lnTo>
                  <a:close/>
                  <a:moveTo>
                    <a:pt x="232301" y="236606"/>
                  </a:moveTo>
                  <a:lnTo>
                    <a:pt x="443362" y="236606"/>
                  </a:lnTo>
                  <a:lnTo>
                    <a:pt x="443362" y="280004"/>
                  </a:lnTo>
                  <a:lnTo>
                    <a:pt x="232301" y="280004"/>
                  </a:lnTo>
                  <a:close/>
                  <a:moveTo>
                    <a:pt x="166906" y="188762"/>
                  </a:moveTo>
                  <a:lnTo>
                    <a:pt x="197654" y="219470"/>
                  </a:lnTo>
                  <a:lnTo>
                    <a:pt x="118601" y="298421"/>
                  </a:lnTo>
                  <a:lnTo>
                    <a:pt x="70777" y="250610"/>
                  </a:lnTo>
                  <a:lnTo>
                    <a:pt x="101525" y="219902"/>
                  </a:lnTo>
                  <a:lnTo>
                    <a:pt x="118601" y="236956"/>
                  </a:lnTo>
                  <a:close/>
                  <a:moveTo>
                    <a:pt x="393684" y="74154"/>
                  </a:moveTo>
                  <a:lnTo>
                    <a:pt x="393684" y="129434"/>
                  </a:lnTo>
                  <a:lnTo>
                    <a:pt x="449096" y="129434"/>
                  </a:lnTo>
                  <a:close/>
                  <a:moveTo>
                    <a:pt x="43513" y="43448"/>
                  </a:moveTo>
                  <a:lnTo>
                    <a:pt x="43513" y="563533"/>
                  </a:lnTo>
                  <a:lnTo>
                    <a:pt x="479848" y="563533"/>
                  </a:lnTo>
                  <a:lnTo>
                    <a:pt x="479848" y="172883"/>
                  </a:lnTo>
                  <a:lnTo>
                    <a:pt x="350219" y="172883"/>
                  </a:lnTo>
                  <a:lnTo>
                    <a:pt x="350219" y="43448"/>
                  </a:lnTo>
                  <a:close/>
                  <a:moveTo>
                    <a:pt x="0" y="0"/>
                  </a:moveTo>
                  <a:lnTo>
                    <a:pt x="380971" y="0"/>
                  </a:lnTo>
                  <a:lnTo>
                    <a:pt x="523313" y="142177"/>
                  </a:lnTo>
                  <a:lnTo>
                    <a:pt x="523313" y="606933"/>
                  </a:lnTo>
                  <a:lnTo>
                    <a:pt x="0" y="606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6827E81-831A-4F84-BEA6-08D5F79737A3}"/>
                </a:ext>
              </a:extLst>
            </p:cNvPr>
            <p:cNvSpPr txBox="1"/>
            <p:nvPr/>
          </p:nvSpPr>
          <p:spPr>
            <a:xfrm>
              <a:off x="4149371" y="5094599"/>
              <a:ext cx="2146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FB80DAA-2057-4955-9BC4-6A9FCE27DEFD}"/>
                </a:ext>
              </a:extLst>
            </p:cNvPr>
            <p:cNvSpPr txBox="1"/>
            <p:nvPr/>
          </p:nvSpPr>
          <p:spPr>
            <a:xfrm>
              <a:off x="6882190" y="5017980"/>
              <a:ext cx="409060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B7CE7BA-D999-4239-B1FE-CE81B5645C5B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F1F5B07-2566-4BC6-9A2A-C63C2579D034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99594A23-7AD1-4F6C-BB64-134E5E9D6AD3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A50890D-2BCF-4B48-B580-025EC32DC7D8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24C55DC-DD19-45A2-9BCE-90C7779AFAFE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B1AEB75-A1B6-4157-933A-4975C3CA7FB6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7642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/>
          <p:nvPr/>
        </p:nvGrpSpPr>
        <p:grpSpPr>
          <a:xfrm>
            <a:off x="1626947" y="1989138"/>
            <a:ext cx="3852055" cy="3887400"/>
            <a:chOff x="849666" y="1269514"/>
            <a:chExt cx="4597624" cy="4751774"/>
          </a:xfrm>
        </p:grpSpPr>
        <p:sp>
          <p:nvSpPr>
            <p:cNvPr id="20" name="Arc 5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Arc 6"/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7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8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9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0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1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Oval 12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13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Group 14"/>
            <p:cNvGrpSpPr/>
            <p:nvPr/>
          </p:nvGrpSpPr>
          <p:grpSpPr>
            <a:xfrm rot="18972328" flipH="1">
              <a:off x="1710884" y="1269514"/>
              <a:ext cx="907690" cy="2899257"/>
              <a:chOff x="943993" y="1899821"/>
              <a:chExt cx="584445" cy="18667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Freeform: Shape 15"/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6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Parallelogram 17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Parallelogram 18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Arc 19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6132213" y="5255679"/>
            <a:ext cx="440036" cy="403592"/>
            <a:chOff x="2824761" y="1419473"/>
            <a:chExt cx="496888" cy="466725"/>
          </a:xfrm>
          <a:solidFill>
            <a:srgbClr val="00BABC"/>
          </a:solidFill>
        </p:grpSpPr>
        <p:sp>
          <p:nvSpPr>
            <p:cNvPr id="18" name="Oval 21"/>
            <p:cNvSpPr>
              <a:spLocks/>
            </p:cNvSpPr>
            <p:nvPr/>
          </p:nvSpPr>
          <p:spPr bwMode="auto">
            <a:xfrm>
              <a:off x="3066061" y="167664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22"/>
            <p:cNvSpPr>
              <a:spLocks/>
            </p:cNvSpPr>
            <p:nvPr/>
          </p:nvSpPr>
          <p:spPr bwMode="auto">
            <a:xfrm>
              <a:off x="2824761" y="1419473"/>
              <a:ext cx="496888" cy="466725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4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6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5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7" y="124"/>
                    <a:pt x="116" y="115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7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7"/>
                    <a:pt x="106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3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0"/>
                    <a:pt x="8" y="26"/>
                    <a:pt x="8" y="22"/>
                  </a:cubicBezTo>
                  <a:cubicBezTo>
                    <a:pt x="8" y="15"/>
                    <a:pt x="15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6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5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3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7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4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6" y="88"/>
                    <a:pt x="60" y="83"/>
                    <a:pt x="60" y="76"/>
                  </a:cubicBezTo>
                  <a:cubicBezTo>
                    <a:pt x="60" y="70"/>
                    <a:pt x="66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1" y="64"/>
                    <a:pt x="113" y="63"/>
                    <a:pt x="115" y="61"/>
                  </a:cubicBezTo>
                  <a:cubicBezTo>
                    <a:pt x="115" y="61"/>
                    <a:pt x="116" y="60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9" y="63"/>
                    <a:pt x="120" y="67"/>
                    <a:pt x="120" y="72"/>
                  </a:cubicBezTo>
                  <a:cubicBezTo>
                    <a:pt x="120" y="79"/>
                    <a:pt x="118" y="84"/>
                    <a:pt x="11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6139241" y="4182742"/>
            <a:ext cx="425982" cy="417317"/>
            <a:chOff x="1567461" y="2198935"/>
            <a:chExt cx="481013" cy="482600"/>
          </a:xfrm>
          <a:solidFill>
            <a:srgbClr val="0C505B"/>
          </a:solidFill>
        </p:grpSpPr>
        <p:sp>
          <p:nvSpPr>
            <p:cNvPr id="15" name="Freeform: Shape 24"/>
            <p:cNvSpPr>
              <a:spLocks/>
            </p:cNvSpPr>
            <p:nvPr/>
          </p:nvSpPr>
          <p:spPr bwMode="auto">
            <a:xfrm>
              <a:off x="1567461" y="2198935"/>
              <a:ext cx="481013" cy="482600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2 h 128"/>
                <a:gd name="T18" fmla="*/ 15 w 128"/>
                <a:gd name="T19" fmla="*/ 22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2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8 w 128"/>
                <a:gd name="T37" fmla="*/ 128 h 128"/>
                <a:gd name="T38" fmla="*/ 77 w 128"/>
                <a:gd name="T39" fmla="*/ 121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1 w 128"/>
                <a:gd name="T49" fmla="*/ 77 h 128"/>
                <a:gd name="T50" fmla="*/ 128 w 128"/>
                <a:gd name="T51" fmla="*/ 58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0 h 128"/>
                <a:gd name="T60" fmla="*/ 81 w 128"/>
                <a:gd name="T61" fmla="*/ 100 h 128"/>
                <a:gd name="T62" fmla="*/ 72 w 128"/>
                <a:gd name="T63" fmla="*/ 108 h 128"/>
                <a:gd name="T64" fmla="*/ 58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6 h 128"/>
                <a:gd name="T82" fmla="*/ 20 w 128"/>
                <a:gd name="T83" fmla="*/ 28 h 128"/>
                <a:gd name="T84" fmla="*/ 39 w 128"/>
                <a:gd name="T85" fmla="*/ 27 h 128"/>
                <a:gd name="T86" fmla="*/ 46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0 h 128"/>
                <a:gd name="T98" fmla="*/ 100 w 128"/>
                <a:gd name="T99" fmla="*/ 39 h 128"/>
                <a:gd name="T100" fmla="*/ 102 w 128"/>
                <a:gd name="T101" fmla="*/ 51 h 128"/>
                <a:gd name="T102" fmla="*/ 120 w 128"/>
                <a:gd name="T103" fmla="*/ 58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1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29"/>
                    <a:pt x="116" y="25"/>
                    <a:pt x="113" y="22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2"/>
                    <a:pt x="100" y="12"/>
                  </a:cubicBezTo>
                  <a:cubicBezTo>
                    <a:pt x="98" y="12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1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2"/>
                    <a:pt x="28" y="12"/>
                  </a:cubicBezTo>
                  <a:cubicBezTo>
                    <a:pt x="26" y="12"/>
                    <a:pt x="24" y="13"/>
                    <a:pt x="22" y="1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2" y="25"/>
                    <a:pt x="12" y="29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6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1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1" y="125"/>
                    <a:pt x="55" y="128"/>
                    <a:pt x="58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6" y="125"/>
                    <a:pt x="77" y="121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1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1"/>
                    <a:pt x="109" y="80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5" y="76"/>
                    <a:pt x="128" y="73"/>
                    <a:pt x="128" y="69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5"/>
                    <a:pt x="125" y="51"/>
                    <a:pt x="121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8"/>
                    <a:pt x="101" y="80"/>
                    <a:pt x="100" y="81"/>
                  </a:cubicBezTo>
                  <a:cubicBezTo>
                    <a:pt x="99" y="84"/>
                    <a:pt x="99" y="87"/>
                    <a:pt x="100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6" y="99"/>
                    <a:pt x="85" y="99"/>
                  </a:cubicBezTo>
                  <a:cubicBezTo>
                    <a:pt x="84" y="99"/>
                    <a:pt x="82" y="99"/>
                    <a:pt x="81" y="100"/>
                  </a:cubicBezTo>
                  <a:cubicBezTo>
                    <a:pt x="80" y="101"/>
                    <a:pt x="78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5" y="105"/>
                    <a:pt x="53" y="103"/>
                    <a:pt x="51" y="102"/>
                  </a:cubicBezTo>
                  <a:cubicBezTo>
                    <a:pt x="49" y="101"/>
                    <a:pt x="48" y="101"/>
                    <a:pt x="46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1" y="99"/>
                    <a:pt x="40" y="99"/>
                    <a:pt x="39" y="100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8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5"/>
                    <a:pt x="25" y="53"/>
                    <a:pt x="26" y="51"/>
                  </a:cubicBezTo>
                  <a:cubicBezTo>
                    <a:pt x="27" y="49"/>
                    <a:pt x="27" y="48"/>
                    <a:pt x="28" y="46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1" y="29"/>
                    <a:pt x="43" y="29"/>
                  </a:cubicBezTo>
                  <a:cubicBezTo>
                    <a:pt x="44" y="29"/>
                    <a:pt x="45" y="28"/>
                    <a:pt x="46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3" y="25"/>
                    <a:pt x="55" y="23"/>
                    <a:pt x="56" y="2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8" y="27"/>
                    <a:pt x="80" y="27"/>
                    <a:pt x="81" y="28"/>
                  </a:cubicBezTo>
                  <a:cubicBezTo>
                    <a:pt x="82" y="28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1"/>
                    <a:pt x="99" y="44"/>
                    <a:pt x="100" y="46"/>
                  </a:cubicBezTo>
                  <a:cubicBezTo>
                    <a:pt x="100" y="48"/>
                    <a:pt x="101" y="49"/>
                    <a:pt x="102" y="51"/>
                  </a:cubicBezTo>
                  <a:cubicBezTo>
                    <a:pt x="103" y="53"/>
                    <a:pt x="105" y="55"/>
                    <a:pt x="108" y="56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25"/>
            <p:cNvSpPr>
              <a:spLocks/>
            </p:cNvSpPr>
            <p:nvPr/>
          </p:nvSpPr>
          <p:spPr bwMode="auto">
            <a:xfrm>
              <a:off x="1702398" y="2335460"/>
              <a:ext cx="209550" cy="211137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3 w 56"/>
                <a:gd name="T13" fmla="*/ 28 h 56"/>
                <a:gd name="T14" fmla="*/ 28 w 56"/>
                <a:gd name="T15" fmla="*/ 3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4" y="52"/>
                    <a:pt x="3" y="41"/>
                    <a:pt x="3" y="28"/>
                  </a:cubicBezTo>
                  <a:cubicBezTo>
                    <a:pt x="3" y="14"/>
                    <a:pt x="14" y="3"/>
                    <a:pt x="28" y="3"/>
                  </a:cubicBezTo>
                  <a:cubicBezTo>
                    <a:pt x="41" y="3"/>
                    <a:pt x="52" y="14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26"/>
            <p:cNvSpPr>
              <a:spLocks/>
            </p:cNvSpPr>
            <p:nvPr/>
          </p:nvSpPr>
          <p:spPr bwMode="auto">
            <a:xfrm>
              <a:off x="1746848" y="2379910"/>
              <a:ext cx="120650" cy="120650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2" y="4"/>
                    <a:pt x="28" y="9"/>
                    <a:pt x="28" y="16"/>
                  </a:cubicBezTo>
                  <a:cubicBezTo>
                    <a:pt x="28" y="23"/>
                    <a:pt x="22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" name="Freeform: Shape 27"/>
          <p:cNvSpPr>
            <a:spLocks/>
          </p:cNvSpPr>
          <p:nvPr/>
        </p:nvSpPr>
        <p:spPr bwMode="auto">
          <a:xfrm>
            <a:off x="6132211" y="3109806"/>
            <a:ext cx="440040" cy="417317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6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1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1 w 132"/>
              <a:gd name="T33" fmla="*/ 64 h 128"/>
              <a:gd name="T34" fmla="*/ 80 w 132"/>
              <a:gd name="T35" fmla="*/ 28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5 h 128"/>
              <a:gd name="T44" fmla="*/ 36 w 132"/>
              <a:gd name="T45" fmla="*/ 114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6 w 132"/>
              <a:gd name="T53" fmla="*/ 114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Group 28"/>
          <p:cNvGrpSpPr/>
          <p:nvPr/>
        </p:nvGrpSpPr>
        <p:grpSpPr>
          <a:xfrm>
            <a:off x="6206020" y="2038242"/>
            <a:ext cx="292422" cy="415945"/>
            <a:chOff x="4174136" y="3762623"/>
            <a:chExt cx="330200" cy="481012"/>
          </a:xfrm>
          <a:solidFill>
            <a:srgbClr val="0C505B"/>
          </a:solidFill>
        </p:grpSpPr>
        <p:sp>
          <p:nvSpPr>
            <p:cNvPr id="13" name="Freeform: Shape 29"/>
            <p:cNvSpPr>
              <a:spLocks/>
            </p:cNvSpPr>
            <p:nvPr/>
          </p:nvSpPr>
          <p:spPr bwMode="auto">
            <a:xfrm>
              <a:off x="4174136" y="3762623"/>
              <a:ext cx="330200" cy="481012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5 w 88"/>
                <a:gd name="T15" fmla="*/ 109 h 128"/>
                <a:gd name="T16" fmla="*/ 35 w 88"/>
                <a:gd name="T17" fmla="*/ 111 h 128"/>
                <a:gd name="T18" fmla="*/ 32 w 88"/>
                <a:gd name="T19" fmla="*/ 103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5 w 88"/>
                <a:gd name="T27" fmla="*/ 109 h 128"/>
                <a:gd name="T28" fmla="*/ 31 w 88"/>
                <a:gd name="T29" fmla="*/ 99 h 128"/>
                <a:gd name="T30" fmla="*/ 29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99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6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70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19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4"/>
                    <a:pt x="27" y="128"/>
                    <a:pt x="44" y="128"/>
                  </a:cubicBezTo>
                  <a:cubicBezTo>
                    <a:pt x="61" y="128"/>
                    <a:pt x="60" y="114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55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6" y="103"/>
                    <a:pt x="56" y="104"/>
                  </a:cubicBezTo>
                  <a:cubicBezTo>
                    <a:pt x="55" y="106"/>
                    <a:pt x="55" y="107"/>
                    <a:pt x="55" y="109"/>
                  </a:cubicBezTo>
                  <a:close/>
                  <a:moveTo>
                    <a:pt x="31" y="99"/>
                  </a:moveTo>
                  <a:cubicBezTo>
                    <a:pt x="30" y="97"/>
                    <a:pt x="30" y="94"/>
                    <a:pt x="29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99"/>
                  </a:lnTo>
                  <a:close/>
                  <a:moveTo>
                    <a:pt x="44" y="120"/>
                  </a:moveTo>
                  <a:cubicBezTo>
                    <a:pt x="40" y="120"/>
                    <a:pt x="38" y="119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4" y="79"/>
                    <a:pt x="21" y="75"/>
                    <a:pt x="19" y="71"/>
                  </a:cubicBezTo>
                  <a:cubicBezTo>
                    <a:pt x="14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70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30"/>
            <p:cNvSpPr>
              <a:spLocks/>
            </p:cNvSpPr>
            <p:nvPr/>
          </p:nvSpPr>
          <p:spPr bwMode="auto">
            <a:xfrm>
              <a:off x="4248748" y="3837235"/>
              <a:ext cx="96838" cy="98425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4DE4C29-B287-4F29-9B79-845299B044EB}"/>
              </a:ext>
            </a:extLst>
          </p:cNvPr>
          <p:cNvGrpSpPr/>
          <p:nvPr/>
        </p:nvGrpSpPr>
        <p:grpSpPr>
          <a:xfrm>
            <a:off x="6721177" y="1867447"/>
            <a:ext cx="4164175" cy="665200"/>
            <a:chOff x="1934830" y="2352404"/>
            <a:chExt cx="4782255" cy="66520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D52A473-579C-4F44-84C7-169FF7BA95EA}"/>
                </a:ext>
              </a:extLst>
            </p:cNvPr>
            <p:cNvSpPr txBox="1"/>
            <p:nvPr/>
          </p:nvSpPr>
          <p:spPr>
            <a:xfrm>
              <a:off x="1934831" y="2352404"/>
              <a:ext cx="20023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A95B707-B897-4811-A0AC-A3BD3EC27BAA}"/>
                </a:ext>
              </a:extLst>
            </p:cNvPr>
            <p:cNvSpPr txBox="1"/>
            <p:nvPr/>
          </p:nvSpPr>
          <p:spPr>
            <a:xfrm>
              <a:off x="1934830" y="2709827"/>
              <a:ext cx="4782255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9603461-5D26-4BC9-A84F-F9DBE3C5E925}"/>
              </a:ext>
            </a:extLst>
          </p:cNvPr>
          <p:cNvGrpSpPr/>
          <p:nvPr/>
        </p:nvGrpSpPr>
        <p:grpSpPr>
          <a:xfrm>
            <a:off x="6721177" y="2939697"/>
            <a:ext cx="4164175" cy="665200"/>
            <a:chOff x="1934830" y="2352404"/>
            <a:chExt cx="4782255" cy="665200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EE6C761-811A-4148-9DA8-A4C5FF48A198}"/>
                </a:ext>
              </a:extLst>
            </p:cNvPr>
            <p:cNvSpPr txBox="1"/>
            <p:nvPr/>
          </p:nvSpPr>
          <p:spPr>
            <a:xfrm>
              <a:off x="1934831" y="2352404"/>
              <a:ext cx="20023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BBFBA9B-BC45-41D6-94FD-6182F7E68759}"/>
                </a:ext>
              </a:extLst>
            </p:cNvPr>
            <p:cNvSpPr txBox="1"/>
            <p:nvPr/>
          </p:nvSpPr>
          <p:spPr>
            <a:xfrm>
              <a:off x="1934830" y="2709827"/>
              <a:ext cx="4782255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8762582-87F2-4420-8D25-3DDD56CE37C2}"/>
              </a:ext>
            </a:extLst>
          </p:cNvPr>
          <p:cNvGrpSpPr/>
          <p:nvPr/>
        </p:nvGrpSpPr>
        <p:grpSpPr>
          <a:xfrm>
            <a:off x="6721177" y="3960469"/>
            <a:ext cx="4164175" cy="665200"/>
            <a:chOff x="1934830" y="2352404"/>
            <a:chExt cx="4782255" cy="665200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76372A9-5677-4937-8D3B-BE7CA568B57C}"/>
                </a:ext>
              </a:extLst>
            </p:cNvPr>
            <p:cNvSpPr txBox="1"/>
            <p:nvPr/>
          </p:nvSpPr>
          <p:spPr>
            <a:xfrm>
              <a:off x="1934831" y="2352404"/>
              <a:ext cx="20023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F1A9B1F-A00B-4CA1-A27B-203EE01DA508}"/>
                </a:ext>
              </a:extLst>
            </p:cNvPr>
            <p:cNvSpPr txBox="1"/>
            <p:nvPr/>
          </p:nvSpPr>
          <p:spPr>
            <a:xfrm>
              <a:off x="1934830" y="2709827"/>
              <a:ext cx="4782255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8AA61ED-D1B1-4079-A620-84B3D7CCB1FA}"/>
              </a:ext>
            </a:extLst>
          </p:cNvPr>
          <p:cNvGrpSpPr/>
          <p:nvPr/>
        </p:nvGrpSpPr>
        <p:grpSpPr>
          <a:xfrm>
            <a:off x="6721177" y="5125381"/>
            <a:ext cx="4164175" cy="665200"/>
            <a:chOff x="1934830" y="2352404"/>
            <a:chExt cx="4782255" cy="665200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787F40F-5036-4554-9F22-D2FD5D6ED45C}"/>
                </a:ext>
              </a:extLst>
            </p:cNvPr>
            <p:cNvSpPr txBox="1"/>
            <p:nvPr/>
          </p:nvSpPr>
          <p:spPr>
            <a:xfrm>
              <a:off x="1934831" y="2352404"/>
              <a:ext cx="20023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5E06DD6-E4A2-479E-A471-C5A201491B92}"/>
                </a:ext>
              </a:extLst>
            </p:cNvPr>
            <p:cNvSpPr txBox="1"/>
            <p:nvPr/>
          </p:nvSpPr>
          <p:spPr>
            <a:xfrm>
              <a:off x="1934830" y="2709827"/>
              <a:ext cx="4782255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3C3AC87-3856-4F3A-9A49-B684BF16B3AC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F7E3F5F-5A71-4B06-BBF9-29FE712B5094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1A5C2E0-3770-4986-A6A3-FB89A8F6B957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F6742AE6-EAF7-425F-BDA8-8BE95BA91B71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0A596302-E064-43A4-9ED0-248BFE3D5A84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3215C85-E6A3-4E37-B1E9-4F5832F47560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1630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DB70A2DF-248A-4DF3-B5C6-BF71AB751E31}"/>
              </a:ext>
            </a:extLst>
          </p:cNvPr>
          <p:cNvSpPr/>
          <p:nvPr/>
        </p:nvSpPr>
        <p:spPr>
          <a:xfrm>
            <a:off x="1019177" y="3181350"/>
            <a:ext cx="2338773" cy="1581150"/>
          </a:xfrm>
          <a:custGeom>
            <a:avLst/>
            <a:gdLst>
              <a:gd name="connsiteX0" fmla="*/ 0 w 2338773"/>
              <a:gd name="connsiteY0" fmla="*/ 0 h 1581150"/>
              <a:gd name="connsiteX1" fmla="*/ 2338773 w 2338773"/>
              <a:gd name="connsiteY1" fmla="*/ 0 h 1581150"/>
              <a:gd name="connsiteX2" fmla="*/ 2338773 w 2338773"/>
              <a:gd name="connsiteY2" fmla="*/ 1581150 h 1581150"/>
              <a:gd name="connsiteX3" fmla="*/ 0 w 2338773"/>
              <a:gd name="connsiteY3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773" h="1581150">
                <a:moveTo>
                  <a:pt x="0" y="0"/>
                </a:moveTo>
                <a:lnTo>
                  <a:pt x="2338773" y="0"/>
                </a:lnTo>
                <a:lnTo>
                  <a:pt x="2338773" y="1581150"/>
                </a:lnTo>
                <a:lnTo>
                  <a:pt x="0" y="1581150"/>
                </a:lnTo>
                <a:close/>
              </a:path>
            </a:pathLst>
          </a:custGeom>
          <a:blipFill>
            <a:blip r:embed="rId3"/>
            <a:stretch>
              <a:fillRect t="-1667" b="-16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1E1FE4A6-0315-4FA2-98E3-8D9F4B9F2EAA}"/>
              </a:ext>
            </a:extLst>
          </p:cNvPr>
          <p:cNvSpPr/>
          <p:nvPr/>
        </p:nvSpPr>
        <p:spPr>
          <a:xfrm>
            <a:off x="3624136" y="3181350"/>
            <a:ext cx="2338773" cy="1581150"/>
          </a:xfrm>
          <a:custGeom>
            <a:avLst/>
            <a:gdLst>
              <a:gd name="connsiteX0" fmla="*/ 0 w 2338773"/>
              <a:gd name="connsiteY0" fmla="*/ 0 h 1581150"/>
              <a:gd name="connsiteX1" fmla="*/ 2338773 w 2338773"/>
              <a:gd name="connsiteY1" fmla="*/ 0 h 1581150"/>
              <a:gd name="connsiteX2" fmla="*/ 2338773 w 2338773"/>
              <a:gd name="connsiteY2" fmla="*/ 1581150 h 1581150"/>
              <a:gd name="connsiteX3" fmla="*/ 0 w 2338773"/>
              <a:gd name="connsiteY3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773" h="1581150">
                <a:moveTo>
                  <a:pt x="0" y="0"/>
                </a:moveTo>
                <a:lnTo>
                  <a:pt x="2338773" y="0"/>
                </a:lnTo>
                <a:lnTo>
                  <a:pt x="2338773" y="1581150"/>
                </a:lnTo>
                <a:lnTo>
                  <a:pt x="0" y="1581150"/>
                </a:lnTo>
                <a:close/>
              </a:path>
            </a:pathLst>
          </a:custGeom>
          <a:blipFill>
            <a:blip r:embed="rId4"/>
            <a:stretch>
              <a:fillRect l="-709" r="-7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C4C2A97E-1C27-419B-B373-640D01CF2ADA}"/>
              </a:ext>
            </a:extLst>
          </p:cNvPr>
          <p:cNvSpPr/>
          <p:nvPr/>
        </p:nvSpPr>
        <p:spPr>
          <a:xfrm>
            <a:off x="6229094" y="3181350"/>
            <a:ext cx="2338773" cy="1581150"/>
          </a:xfrm>
          <a:custGeom>
            <a:avLst/>
            <a:gdLst>
              <a:gd name="connsiteX0" fmla="*/ 0 w 2338773"/>
              <a:gd name="connsiteY0" fmla="*/ 0 h 1581150"/>
              <a:gd name="connsiteX1" fmla="*/ 2338773 w 2338773"/>
              <a:gd name="connsiteY1" fmla="*/ 0 h 1581150"/>
              <a:gd name="connsiteX2" fmla="*/ 2338773 w 2338773"/>
              <a:gd name="connsiteY2" fmla="*/ 1581150 h 1581150"/>
              <a:gd name="connsiteX3" fmla="*/ 0 w 2338773"/>
              <a:gd name="connsiteY3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773" h="1581150">
                <a:moveTo>
                  <a:pt x="0" y="0"/>
                </a:moveTo>
                <a:lnTo>
                  <a:pt x="2338773" y="0"/>
                </a:lnTo>
                <a:lnTo>
                  <a:pt x="2338773" y="1581150"/>
                </a:lnTo>
                <a:lnTo>
                  <a:pt x="0" y="1581150"/>
                </a:lnTo>
                <a:close/>
              </a:path>
            </a:pathLst>
          </a:custGeom>
          <a:blipFill>
            <a:blip r:embed="rId5"/>
            <a:stretch>
              <a:fillRect t="-2530" b="-24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EDE929D8-3EE3-413A-8175-036C3311F92D}"/>
              </a:ext>
            </a:extLst>
          </p:cNvPr>
          <p:cNvSpPr/>
          <p:nvPr/>
        </p:nvSpPr>
        <p:spPr>
          <a:xfrm>
            <a:off x="8834054" y="3181350"/>
            <a:ext cx="2338773" cy="1581150"/>
          </a:xfrm>
          <a:custGeom>
            <a:avLst/>
            <a:gdLst>
              <a:gd name="connsiteX0" fmla="*/ 0 w 2338773"/>
              <a:gd name="connsiteY0" fmla="*/ 0 h 1581150"/>
              <a:gd name="connsiteX1" fmla="*/ 2338773 w 2338773"/>
              <a:gd name="connsiteY1" fmla="*/ 0 h 1581150"/>
              <a:gd name="connsiteX2" fmla="*/ 2338773 w 2338773"/>
              <a:gd name="connsiteY2" fmla="*/ 1581150 h 1581150"/>
              <a:gd name="connsiteX3" fmla="*/ 0 w 2338773"/>
              <a:gd name="connsiteY3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773" h="1581150">
                <a:moveTo>
                  <a:pt x="0" y="0"/>
                </a:moveTo>
                <a:lnTo>
                  <a:pt x="2338773" y="0"/>
                </a:lnTo>
                <a:lnTo>
                  <a:pt x="2338773" y="1581150"/>
                </a:lnTo>
                <a:lnTo>
                  <a:pt x="0" y="1581150"/>
                </a:lnTo>
                <a:close/>
              </a:path>
            </a:pathLst>
          </a:custGeom>
          <a:blipFill>
            <a:blip r:embed="rId6"/>
            <a:stretch>
              <a:fillRect l="-735" r="-7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F26DEDA-C856-43FD-B334-6C9CA0BF6FDF}"/>
              </a:ext>
            </a:extLst>
          </p:cNvPr>
          <p:cNvGrpSpPr/>
          <p:nvPr/>
        </p:nvGrpSpPr>
        <p:grpSpPr>
          <a:xfrm>
            <a:off x="1084806" y="1989138"/>
            <a:ext cx="2207514" cy="956843"/>
            <a:chOff x="2096161" y="2352404"/>
            <a:chExt cx="2535171" cy="95684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584295A-448E-460C-B565-AC2BBE0D2887}"/>
                </a:ext>
              </a:extLst>
            </p:cNvPr>
            <p:cNvSpPr txBox="1"/>
            <p:nvPr/>
          </p:nvSpPr>
          <p:spPr>
            <a:xfrm>
              <a:off x="2365516" y="2352404"/>
              <a:ext cx="1980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F3C074D-0BD5-42B6-AED2-B85AA202343B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5E4EB9-1841-4B5B-8910-BEAA20BD8241}"/>
              </a:ext>
            </a:extLst>
          </p:cNvPr>
          <p:cNvGrpSpPr/>
          <p:nvPr/>
        </p:nvGrpSpPr>
        <p:grpSpPr>
          <a:xfrm>
            <a:off x="6294723" y="1989138"/>
            <a:ext cx="2207514" cy="956843"/>
            <a:chOff x="2096161" y="2352404"/>
            <a:chExt cx="2535171" cy="95684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C268590-AC89-4F11-A5BB-C7D3D94FD624}"/>
                </a:ext>
              </a:extLst>
            </p:cNvPr>
            <p:cNvSpPr txBox="1"/>
            <p:nvPr/>
          </p:nvSpPr>
          <p:spPr>
            <a:xfrm>
              <a:off x="2291796" y="2352404"/>
              <a:ext cx="1980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6077481-622F-4C0C-AA95-FB88FA17B700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16C95C0-6AD4-44E4-95F2-11B8D6981F96}"/>
              </a:ext>
            </a:extLst>
          </p:cNvPr>
          <p:cNvGrpSpPr/>
          <p:nvPr/>
        </p:nvGrpSpPr>
        <p:grpSpPr>
          <a:xfrm>
            <a:off x="3689765" y="4951314"/>
            <a:ext cx="2207514" cy="956843"/>
            <a:chOff x="2096161" y="2352404"/>
            <a:chExt cx="2535171" cy="95684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DD19C35-F9D6-4EDC-B8C4-6D7B44B09386}"/>
                </a:ext>
              </a:extLst>
            </p:cNvPr>
            <p:cNvSpPr txBox="1"/>
            <p:nvPr/>
          </p:nvSpPr>
          <p:spPr>
            <a:xfrm>
              <a:off x="2344254" y="2352404"/>
              <a:ext cx="209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EC3565E-CE2D-4BFD-8CEC-3322E4B04FF5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F52AFC4-2612-4DD9-AF34-6C8875FCE780}"/>
              </a:ext>
            </a:extLst>
          </p:cNvPr>
          <p:cNvGrpSpPr/>
          <p:nvPr/>
        </p:nvGrpSpPr>
        <p:grpSpPr>
          <a:xfrm>
            <a:off x="8899683" y="4951314"/>
            <a:ext cx="2207514" cy="956843"/>
            <a:chOff x="2096161" y="2352404"/>
            <a:chExt cx="2535171" cy="95684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D8ABC77-F6C7-4415-9B80-063C73FF1B83}"/>
                </a:ext>
              </a:extLst>
            </p:cNvPr>
            <p:cNvSpPr txBox="1"/>
            <p:nvPr/>
          </p:nvSpPr>
          <p:spPr>
            <a:xfrm>
              <a:off x="2406744" y="2352404"/>
              <a:ext cx="19052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8E692BB-7DFA-4975-8EF7-34BC137B10C1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03D773A-CDF1-4F83-81BE-73EC4F3635A2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A2076EC-A452-4034-B39F-C2451CF7BCDE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109A555-5616-4010-8EB6-444E433978B3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BC5868D-FAF0-4B5B-B442-ACA2836CC8F3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FDB6A257-C4BE-49B6-A425-A02DFC023F8D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464B8E1-C665-4070-A7AB-44701BB52D94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7253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30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BEAC5-3B6A-68BB-6699-D604A87ADDAE}"/>
              </a:ext>
            </a:extLst>
          </p:cNvPr>
          <p:cNvSpPr txBox="1"/>
          <p:nvPr/>
        </p:nvSpPr>
        <p:spPr>
          <a:xfrm>
            <a:off x="1396690" y="633317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0FBE4B9-9649-4622-A685-6E940EB17E2E}"/>
              </a:ext>
            </a:extLst>
          </p:cNvPr>
          <p:cNvSpPr>
            <a:spLocks/>
          </p:cNvSpPr>
          <p:nvPr/>
        </p:nvSpPr>
        <p:spPr bwMode="auto">
          <a:xfrm>
            <a:off x="153987" y="4852988"/>
            <a:ext cx="774700" cy="1000125"/>
          </a:xfrm>
          <a:custGeom>
            <a:avLst/>
            <a:gdLst>
              <a:gd name="T0" fmla="*/ 10 w 482"/>
              <a:gd name="T1" fmla="*/ 582 h 622"/>
              <a:gd name="T2" fmla="*/ 322 w 482"/>
              <a:gd name="T3" fmla="*/ 39 h 622"/>
              <a:gd name="T4" fmla="*/ 390 w 482"/>
              <a:gd name="T5" fmla="*/ 0 h 622"/>
              <a:gd name="T6" fmla="*/ 447 w 482"/>
              <a:gd name="T7" fmla="*/ 0 h 622"/>
              <a:gd name="T8" fmla="*/ 471 w 482"/>
              <a:gd name="T9" fmla="*/ 42 h 622"/>
              <a:gd name="T10" fmla="*/ 164 w 482"/>
              <a:gd name="T11" fmla="*/ 578 h 622"/>
              <a:gd name="T12" fmla="*/ 87 w 482"/>
              <a:gd name="T13" fmla="*/ 622 h 622"/>
              <a:gd name="T14" fmla="*/ 33 w 482"/>
              <a:gd name="T15" fmla="*/ 621 h 622"/>
              <a:gd name="T16" fmla="*/ 10 w 482"/>
              <a:gd name="T17" fmla="*/ 58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2" h="622">
                <a:moveTo>
                  <a:pt x="10" y="582"/>
                </a:moveTo>
                <a:cubicBezTo>
                  <a:pt x="322" y="39"/>
                  <a:pt x="322" y="39"/>
                  <a:pt x="322" y="39"/>
                </a:cubicBezTo>
                <a:cubicBezTo>
                  <a:pt x="336" y="15"/>
                  <a:pt x="362" y="0"/>
                  <a:pt x="390" y="0"/>
                </a:cubicBezTo>
                <a:cubicBezTo>
                  <a:pt x="447" y="0"/>
                  <a:pt x="447" y="0"/>
                  <a:pt x="447" y="0"/>
                </a:cubicBezTo>
                <a:cubicBezTo>
                  <a:pt x="469" y="0"/>
                  <a:pt x="482" y="23"/>
                  <a:pt x="471" y="42"/>
                </a:cubicBezTo>
                <a:cubicBezTo>
                  <a:pt x="164" y="578"/>
                  <a:pt x="164" y="578"/>
                  <a:pt x="164" y="578"/>
                </a:cubicBezTo>
                <a:cubicBezTo>
                  <a:pt x="148" y="605"/>
                  <a:pt x="119" y="622"/>
                  <a:pt x="87" y="622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13" y="621"/>
                  <a:pt x="0" y="600"/>
                  <a:pt x="10" y="582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E217391-4547-44DE-B13E-410F52169D99}"/>
              </a:ext>
            </a:extLst>
          </p:cNvPr>
          <p:cNvSpPr>
            <a:spLocks/>
          </p:cNvSpPr>
          <p:nvPr/>
        </p:nvSpPr>
        <p:spPr bwMode="auto">
          <a:xfrm>
            <a:off x="312737" y="2613025"/>
            <a:ext cx="1495425" cy="1933575"/>
          </a:xfrm>
          <a:custGeom>
            <a:avLst/>
            <a:gdLst>
              <a:gd name="T0" fmla="*/ 20 w 931"/>
              <a:gd name="T1" fmla="*/ 1126 h 1203"/>
              <a:gd name="T2" fmla="*/ 622 w 931"/>
              <a:gd name="T3" fmla="*/ 77 h 1203"/>
              <a:gd name="T4" fmla="*/ 755 w 931"/>
              <a:gd name="T5" fmla="*/ 0 h 1203"/>
              <a:gd name="T6" fmla="*/ 864 w 931"/>
              <a:gd name="T7" fmla="*/ 0 h 1203"/>
              <a:gd name="T8" fmla="*/ 911 w 931"/>
              <a:gd name="T9" fmla="*/ 81 h 1203"/>
              <a:gd name="T10" fmla="*/ 316 w 931"/>
              <a:gd name="T11" fmla="*/ 1117 h 1203"/>
              <a:gd name="T12" fmla="*/ 169 w 931"/>
              <a:gd name="T13" fmla="*/ 1202 h 1203"/>
              <a:gd name="T14" fmla="*/ 63 w 931"/>
              <a:gd name="T15" fmla="*/ 1202 h 1203"/>
              <a:gd name="T16" fmla="*/ 20 w 931"/>
              <a:gd name="T17" fmla="*/ 1126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1" h="1203">
                <a:moveTo>
                  <a:pt x="20" y="1126"/>
                </a:moveTo>
                <a:cubicBezTo>
                  <a:pt x="622" y="77"/>
                  <a:pt x="622" y="77"/>
                  <a:pt x="622" y="77"/>
                </a:cubicBezTo>
                <a:cubicBezTo>
                  <a:pt x="649" y="29"/>
                  <a:pt x="700" y="0"/>
                  <a:pt x="755" y="0"/>
                </a:cubicBezTo>
                <a:cubicBezTo>
                  <a:pt x="864" y="0"/>
                  <a:pt x="864" y="0"/>
                  <a:pt x="864" y="0"/>
                </a:cubicBezTo>
                <a:cubicBezTo>
                  <a:pt x="906" y="1"/>
                  <a:pt x="931" y="45"/>
                  <a:pt x="911" y="81"/>
                </a:cubicBezTo>
                <a:cubicBezTo>
                  <a:pt x="316" y="1117"/>
                  <a:pt x="316" y="1117"/>
                  <a:pt x="316" y="1117"/>
                </a:cubicBezTo>
                <a:cubicBezTo>
                  <a:pt x="286" y="1170"/>
                  <a:pt x="230" y="1203"/>
                  <a:pt x="169" y="1202"/>
                </a:cubicBezTo>
                <a:cubicBezTo>
                  <a:pt x="63" y="1202"/>
                  <a:pt x="63" y="1202"/>
                  <a:pt x="63" y="1202"/>
                </a:cubicBezTo>
                <a:cubicBezTo>
                  <a:pt x="24" y="1202"/>
                  <a:pt x="0" y="1160"/>
                  <a:pt x="20" y="112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B334BD1-48DA-450F-8416-A3AAD642526C}"/>
              </a:ext>
            </a:extLst>
          </p:cNvPr>
          <p:cNvSpPr>
            <a:spLocks/>
          </p:cNvSpPr>
          <p:nvPr/>
        </p:nvSpPr>
        <p:spPr bwMode="auto">
          <a:xfrm>
            <a:off x="501650" y="2916238"/>
            <a:ext cx="773113" cy="998538"/>
          </a:xfrm>
          <a:custGeom>
            <a:avLst/>
            <a:gdLst>
              <a:gd name="T0" fmla="*/ 10 w 482"/>
              <a:gd name="T1" fmla="*/ 583 h 622"/>
              <a:gd name="T2" fmla="*/ 321 w 482"/>
              <a:gd name="T3" fmla="*/ 40 h 622"/>
              <a:gd name="T4" fmla="*/ 390 w 482"/>
              <a:gd name="T5" fmla="*/ 0 h 622"/>
              <a:gd name="T6" fmla="*/ 447 w 482"/>
              <a:gd name="T7" fmla="*/ 0 h 622"/>
              <a:gd name="T8" fmla="*/ 471 w 482"/>
              <a:gd name="T9" fmla="*/ 42 h 622"/>
              <a:gd name="T10" fmla="*/ 163 w 482"/>
              <a:gd name="T11" fmla="*/ 578 h 622"/>
              <a:gd name="T12" fmla="*/ 87 w 482"/>
              <a:gd name="T13" fmla="*/ 622 h 622"/>
              <a:gd name="T14" fmla="*/ 32 w 482"/>
              <a:gd name="T15" fmla="*/ 622 h 622"/>
              <a:gd name="T16" fmla="*/ 10 w 482"/>
              <a:gd name="T17" fmla="*/ 58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2" h="622">
                <a:moveTo>
                  <a:pt x="10" y="583"/>
                </a:moveTo>
                <a:cubicBezTo>
                  <a:pt x="321" y="40"/>
                  <a:pt x="321" y="40"/>
                  <a:pt x="321" y="40"/>
                </a:cubicBezTo>
                <a:cubicBezTo>
                  <a:pt x="335" y="15"/>
                  <a:pt x="362" y="0"/>
                  <a:pt x="390" y="0"/>
                </a:cubicBezTo>
                <a:cubicBezTo>
                  <a:pt x="447" y="0"/>
                  <a:pt x="447" y="0"/>
                  <a:pt x="447" y="0"/>
                </a:cubicBezTo>
                <a:cubicBezTo>
                  <a:pt x="468" y="1"/>
                  <a:pt x="482" y="24"/>
                  <a:pt x="471" y="42"/>
                </a:cubicBezTo>
                <a:cubicBezTo>
                  <a:pt x="163" y="578"/>
                  <a:pt x="163" y="578"/>
                  <a:pt x="163" y="578"/>
                </a:cubicBezTo>
                <a:cubicBezTo>
                  <a:pt x="148" y="606"/>
                  <a:pt x="119" y="622"/>
                  <a:pt x="87" y="622"/>
                </a:cubicBezTo>
                <a:cubicBezTo>
                  <a:pt x="32" y="622"/>
                  <a:pt x="32" y="622"/>
                  <a:pt x="32" y="622"/>
                </a:cubicBezTo>
                <a:cubicBezTo>
                  <a:pt x="12" y="622"/>
                  <a:pt x="0" y="600"/>
                  <a:pt x="10" y="583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F7A91807-DCFD-4560-A64E-0E9DCCC99A61}"/>
              </a:ext>
            </a:extLst>
          </p:cNvPr>
          <p:cNvSpPr>
            <a:spLocks/>
          </p:cNvSpPr>
          <p:nvPr/>
        </p:nvSpPr>
        <p:spPr bwMode="auto">
          <a:xfrm>
            <a:off x="3578324" y="5208588"/>
            <a:ext cx="1446885" cy="1649412"/>
          </a:xfrm>
          <a:custGeom>
            <a:avLst/>
            <a:gdLst>
              <a:gd name="connsiteX0" fmla="*/ 1121376 w 1446885"/>
              <a:gd name="connsiteY0" fmla="*/ 0 h 1649412"/>
              <a:gd name="connsiteX1" fmla="*/ 1339800 w 1446885"/>
              <a:gd name="connsiteY1" fmla="*/ 1607 h 1649412"/>
              <a:gd name="connsiteX2" fmla="*/ 1432951 w 1446885"/>
              <a:gd name="connsiteY2" fmla="*/ 160679 h 1649412"/>
              <a:gd name="connsiteX3" fmla="*/ 587073 w 1446885"/>
              <a:gd name="connsiteY3" fmla="*/ 1637072 h 1649412"/>
              <a:gd name="connsiteX4" fmla="*/ 580003 w 1446885"/>
              <a:gd name="connsiteY4" fmla="*/ 1649412 h 1649412"/>
              <a:gd name="connsiteX5" fmla="*/ 0 w 1446885"/>
              <a:gd name="connsiteY5" fmla="*/ 1649412 h 1649412"/>
              <a:gd name="connsiteX6" fmla="*/ 43221 w 1446885"/>
              <a:gd name="connsiteY6" fmla="*/ 1574013 h 1649412"/>
              <a:gd name="connsiteX7" fmla="*/ 857983 w 1446885"/>
              <a:gd name="connsiteY7" fmla="*/ 152645 h 1649412"/>
              <a:gd name="connsiteX8" fmla="*/ 1121376 w 1446885"/>
              <a:gd name="connsiteY8" fmla="*/ 0 h 164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885" h="1649412">
                <a:moveTo>
                  <a:pt x="1121376" y="0"/>
                </a:moveTo>
                <a:cubicBezTo>
                  <a:pt x="1339800" y="1607"/>
                  <a:pt x="1339800" y="1607"/>
                  <a:pt x="1339800" y="1607"/>
                </a:cubicBezTo>
                <a:cubicBezTo>
                  <a:pt x="1421708" y="1607"/>
                  <a:pt x="1473103" y="89980"/>
                  <a:pt x="1432951" y="160679"/>
                </a:cubicBezTo>
                <a:cubicBezTo>
                  <a:pt x="874846" y="1134794"/>
                  <a:pt x="665557" y="1500087"/>
                  <a:pt x="587073" y="1637072"/>
                </a:cubicBezTo>
                <a:lnTo>
                  <a:pt x="580003" y="1649412"/>
                </a:lnTo>
                <a:lnTo>
                  <a:pt x="0" y="1649412"/>
                </a:lnTo>
                <a:lnTo>
                  <a:pt x="43221" y="1574013"/>
                </a:lnTo>
                <a:cubicBezTo>
                  <a:pt x="857983" y="152645"/>
                  <a:pt x="857983" y="152645"/>
                  <a:pt x="857983" y="152645"/>
                </a:cubicBezTo>
                <a:cubicBezTo>
                  <a:pt x="912589" y="57845"/>
                  <a:pt x="1012164" y="0"/>
                  <a:pt x="1121376" y="0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309E2E8-0631-4A32-B8C5-3C759B1EA88B}"/>
              </a:ext>
            </a:extLst>
          </p:cNvPr>
          <p:cNvSpPr>
            <a:spLocks/>
          </p:cNvSpPr>
          <p:nvPr/>
        </p:nvSpPr>
        <p:spPr bwMode="auto">
          <a:xfrm>
            <a:off x="4246562" y="5511800"/>
            <a:ext cx="771525" cy="1001713"/>
          </a:xfrm>
          <a:custGeom>
            <a:avLst/>
            <a:gdLst>
              <a:gd name="T0" fmla="*/ 10 w 481"/>
              <a:gd name="T1" fmla="*/ 583 h 623"/>
              <a:gd name="T2" fmla="*/ 321 w 481"/>
              <a:gd name="T3" fmla="*/ 40 h 623"/>
              <a:gd name="T4" fmla="*/ 390 w 481"/>
              <a:gd name="T5" fmla="*/ 1 h 623"/>
              <a:gd name="T6" fmla="*/ 447 w 481"/>
              <a:gd name="T7" fmla="*/ 1 h 623"/>
              <a:gd name="T8" fmla="*/ 471 w 481"/>
              <a:gd name="T9" fmla="*/ 43 h 623"/>
              <a:gd name="T10" fmla="*/ 163 w 481"/>
              <a:gd name="T11" fmla="*/ 579 h 623"/>
              <a:gd name="T12" fmla="*/ 87 w 481"/>
              <a:gd name="T13" fmla="*/ 623 h 623"/>
              <a:gd name="T14" fmla="*/ 32 w 481"/>
              <a:gd name="T15" fmla="*/ 622 h 623"/>
              <a:gd name="T16" fmla="*/ 10 w 481"/>
              <a:gd name="T17" fmla="*/ 583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" h="623">
                <a:moveTo>
                  <a:pt x="10" y="583"/>
                </a:moveTo>
                <a:cubicBezTo>
                  <a:pt x="321" y="40"/>
                  <a:pt x="321" y="40"/>
                  <a:pt x="321" y="40"/>
                </a:cubicBezTo>
                <a:cubicBezTo>
                  <a:pt x="335" y="16"/>
                  <a:pt x="362" y="0"/>
                  <a:pt x="390" y="1"/>
                </a:cubicBezTo>
                <a:cubicBezTo>
                  <a:pt x="447" y="1"/>
                  <a:pt x="447" y="1"/>
                  <a:pt x="447" y="1"/>
                </a:cubicBezTo>
                <a:cubicBezTo>
                  <a:pt x="468" y="1"/>
                  <a:pt x="481" y="24"/>
                  <a:pt x="471" y="43"/>
                </a:cubicBezTo>
                <a:cubicBezTo>
                  <a:pt x="163" y="579"/>
                  <a:pt x="163" y="579"/>
                  <a:pt x="163" y="579"/>
                </a:cubicBezTo>
                <a:cubicBezTo>
                  <a:pt x="148" y="606"/>
                  <a:pt x="118" y="623"/>
                  <a:pt x="87" y="623"/>
                </a:cubicBezTo>
                <a:cubicBezTo>
                  <a:pt x="32" y="622"/>
                  <a:pt x="32" y="622"/>
                  <a:pt x="32" y="622"/>
                </a:cubicBezTo>
                <a:cubicBezTo>
                  <a:pt x="12" y="622"/>
                  <a:pt x="0" y="601"/>
                  <a:pt x="10" y="583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1E1E4250-AC36-4919-84D7-87F3FC01AAC8}"/>
              </a:ext>
            </a:extLst>
          </p:cNvPr>
          <p:cNvSpPr>
            <a:spLocks/>
          </p:cNvSpPr>
          <p:nvPr/>
        </p:nvSpPr>
        <p:spPr bwMode="auto">
          <a:xfrm>
            <a:off x="8003101" y="1"/>
            <a:ext cx="1500107" cy="1293813"/>
          </a:xfrm>
          <a:custGeom>
            <a:avLst/>
            <a:gdLst>
              <a:gd name="connsiteX0" fmla="*/ 657449 w 1500107"/>
              <a:gd name="connsiteY0" fmla="*/ 0 h 1293813"/>
              <a:gd name="connsiteX1" fmla="*/ 1500107 w 1500107"/>
              <a:gd name="connsiteY1" fmla="*/ 0 h 1293813"/>
              <a:gd name="connsiteX2" fmla="*/ 890918 w 1500107"/>
              <a:gd name="connsiteY2" fmla="*/ 1064041 h 1293813"/>
              <a:gd name="connsiteX3" fmla="*/ 491125 w 1500107"/>
              <a:gd name="connsiteY3" fmla="*/ 1293792 h 1293813"/>
              <a:gd name="connsiteX4" fmla="*/ 113810 w 1500107"/>
              <a:gd name="connsiteY4" fmla="*/ 1292186 h 1293813"/>
              <a:gd name="connsiteX5" fmla="*/ 15869 w 1500107"/>
              <a:gd name="connsiteY5" fmla="*/ 1120274 h 1293813"/>
              <a:gd name="connsiteX6" fmla="*/ 641660 w 1500107"/>
              <a:gd name="connsiteY6" fmla="*/ 27570 h 129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07" h="1293813">
                <a:moveTo>
                  <a:pt x="657449" y="0"/>
                </a:moveTo>
                <a:lnTo>
                  <a:pt x="1500107" y="0"/>
                </a:lnTo>
                <a:lnTo>
                  <a:pt x="890918" y="1064041"/>
                </a:lnTo>
                <a:cubicBezTo>
                  <a:pt x="809033" y="1207033"/>
                  <a:pt x="656501" y="1295399"/>
                  <a:pt x="491125" y="1293792"/>
                </a:cubicBezTo>
                <a:cubicBezTo>
                  <a:pt x="113810" y="1292186"/>
                  <a:pt x="113810" y="1292186"/>
                  <a:pt x="113810" y="1292186"/>
                </a:cubicBezTo>
                <a:cubicBezTo>
                  <a:pt x="27108" y="1292186"/>
                  <a:pt x="-29088" y="1197393"/>
                  <a:pt x="15869" y="1120274"/>
                </a:cubicBezTo>
                <a:cubicBezTo>
                  <a:pt x="277531" y="663382"/>
                  <a:pt x="481954" y="306435"/>
                  <a:pt x="641660" y="27570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99DBB31E-F669-41B3-BCC9-FCC48F4141D2}"/>
              </a:ext>
            </a:extLst>
          </p:cNvPr>
          <p:cNvSpPr>
            <a:spLocks/>
          </p:cNvSpPr>
          <p:nvPr/>
        </p:nvSpPr>
        <p:spPr bwMode="auto">
          <a:xfrm>
            <a:off x="8262099" y="1"/>
            <a:ext cx="562792" cy="614361"/>
          </a:xfrm>
          <a:custGeom>
            <a:avLst/>
            <a:gdLst>
              <a:gd name="connsiteX0" fmla="*/ 320034 w 562792"/>
              <a:gd name="connsiteY0" fmla="*/ 0 h 614361"/>
              <a:gd name="connsiteX1" fmla="*/ 562792 w 562792"/>
              <a:gd name="connsiteY1" fmla="*/ 0 h 614361"/>
              <a:gd name="connsiteX2" fmla="*/ 516166 w 562792"/>
              <a:gd name="connsiteY2" fmla="*/ 81339 h 614361"/>
              <a:gd name="connsiteX3" fmla="*/ 251178 w 562792"/>
              <a:gd name="connsiteY3" fmla="*/ 543613 h 614361"/>
              <a:gd name="connsiteX4" fmla="*/ 129274 w 562792"/>
              <a:gd name="connsiteY4" fmla="*/ 614361 h 614361"/>
              <a:gd name="connsiteX5" fmla="*/ 41054 w 562792"/>
              <a:gd name="connsiteY5" fmla="*/ 612753 h 614361"/>
              <a:gd name="connsiteX6" fmla="*/ 5766 w 562792"/>
              <a:gd name="connsiteY6" fmla="*/ 550044 h 614361"/>
              <a:gd name="connsiteX7" fmla="*/ 294161 w 562792"/>
              <a:gd name="connsiteY7" fmla="*/ 45284 h 6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92" h="614361">
                <a:moveTo>
                  <a:pt x="320034" y="0"/>
                </a:moveTo>
                <a:lnTo>
                  <a:pt x="562792" y="0"/>
                </a:lnTo>
                <a:lnTo>
                  <a:pt x="516166" y="81339"/>
                </a:lnTo>
                <a:cubicBezTo>
                  <a:pt x="251178" y="543613"/>
                  <a:pt x="251178" y="543613"/>
                  <a:pt x="251178" y="543613"/>
                </a:cubicBezTo>
                <a:cubicBezTo>
                  <a:pt x="225514" y="587026"/>
                  <a:pt x="178998" y="614361"/>
                  <a:pt x="129274" y="614361"/>
                </a:cubicBezTo>
                <a:cubicBezTo>
                  <a:pt x="41054" y="612753"/>
                  <a:pt x="41054" y="612753"/>
                  <a:pt x="41054" y="612753"/>
                </a:cubicBezTo>
                <a:cubicBezTo>
                  <a:pt x="8974" y="612753"/>
                  <a:pt x="-10274" y="578987"/>
                  <a:pt x="5766" y="550044"/>
                </a:cubicBezTo>
                <a:cubicBezTo>
                  <a:pt x="130477" y="331769"/>
                  <a:pt x="224011" y="168063"/>
                  <a:pt x="294161" y="45284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720A844D-D49A-4EB0-BD39-F119B72B6422}"/>
              </a:ext>
            </a:extLst>
          </p:cNvPr>
          <p:cNvSpPr>
            <a:spLocks/>
          </p:cNvSpPr>
          <p:nvPr/>
        </p:nvSpPr>
        <p:spPr bwMode="auto">
          <a:xfrm>
            <a:off x="3806940" y="1"/>
            <a:ext cx="819861" cy="719136"/>
          </a:xfrm>
          <a:custGeom>
            <a:avLst/>
            <a:gdLst>
              <a:gd name="connsiteX0" fmla="*/ 351905 w 819861"/>
              <a:gd name="connsiteY0" fmla="*/ 0 h 719136"/>
              <a:gd name="connsiteX1" fmla="*/ 819861 w 819861"/>
              <a:gd name="connsiteY1" fmla="*/ 0 h 719136"/>
              <a:gd name="connsiteX2" fmla="*/ 798690 w 819861"/>
              <a:gd name="connsiteY2" fmla="*/ 37159 h 719136"/>
              <a:gd name="connsiteX3" fmla="*/ 487955 w 819861"/>
              <a:gd name="connsiteY3" fmla="*/ 582573 h 719136"/>
              <a:gd name="connsiteX4" fmla="*/ 250451 w 819861"/>
              <a:gd name="connsiteY4" fmla="*/ 719136 h 719136"/>
              <a:gd name="connsiteX5" fmla="*/ 80347 w 819861"/>
              <a:gd name="connsiteY5" fmla="*/ 717529 h 719136"/>
              <a:gd name="connsiteX6" fmla="*/ 11342 w 819861"/>
              <a:gd name="connsiteY6" fmla="*/ 597032 h 719136"/>
              <a:gd name="connsiteX7" fmla="*/ 349745 w 819861"/>
              <a:gd name="connsiteY7" fmla="*/ 3786 h 7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61" h="719136">
                <a:moveTo>
                  <a:pt x="351905" y="0"/>
                </a:moveTo>
                <a:lnTo>
                  <a:pt x="819861" y="0"/>
                </a:lnTo>
                <a:lnTo>
                  <a:pt x="798690" y="37159"/>
                </a:lnTo>
                <a:cubicBezTo>
                  <a:pt x="487955" y="582573"/>
                  <a:pt x="487955" y="582573"/>
                  <a:pt x="487955" y="582573"/>
                </a:cubicBezTo>
                <a:cubicBezTo>
                  <a:pt x="438207" y="666117"/>
                  <a:pt x="348341" y="719136"/>
                  <a:pt x="250451" y="719136"/>
                </a:cubicBezTo>
                <a:cubicBezTo>
                  <a:pt x="80347" y="717529"/>
                  <a:pt x="80347" y="717529"/>
                  <a:pt x="80347" y="717529"/>
                </a:cubicBezTo>
                <a:cubicBezTo>
                  <a:pt x="19366" y="717529"/>
                  <a:pt x="-20753" y="650051"/>
                  <a:pt x="11342" y="597032"/>
                </a:cubicBezTo>
                <a:cubicBezTo>
                  <a:pt x="204715" y="258034"/>
                  <a:pt x="301402" y="88535"/>
                  <a:pt x="349745" y="3786"/>
                </a:cubicBezTo>
                <a:close/>
              </a:path>
            </a:pathLst>
          </a:custGeom>
          <a:solidFill>
            <a:srgbClr val="98C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DFB72966-5845-48E4-816C-BAE45853C9A4}"/>
              </a:ext>
            </a:extLst>
          </p:cNvPr>
          <p:cNvSpPr>
            <a:spLocks/>
          </p:cNvSpPr>
          <p:nvPr/>
        </p:nvSpPr>
        <p:spPr bwMode="auto">
          <a:xfrm>
            <a:off x="1" y="2"/>
            <a:ext cx="8458662" cy="6857999"/>
          </a:xfrm>
          <a:custGeom>
            <a:avLst/>
            <a:gdLst>
              <a:gd name="connsiteX0" fmla="*/ 4895861 w 8458662"/>
              <a:gd name="connsiteY0" fmla="*/ 0 h 6857999"/>
              <a:gd name="connsiteX1" fmla="*/ 8458662 w 8458662"/>
              <a:gd name="connsiteY1" fmla="*/ 0 h 6857999"/>
              <a:gd name="connsiteX2" fmla="*/ 8245652 w 8458662"/>
              <a:gd name="connsiteY2" fmla="*/ 371549 h 6857999"/>
              <a:gd name="connsiteX3" fmla="*/ 5769172 w 8458662"/>
              <a:gd name="connsiteY3" fmla="*/ 4691226 h 6857999"/>
              <a:gd name="connsiteX4" fmla="*/ 5301796 w 8458662"/>
              <a:gd name="connsiteY4" fmla="*/ 4959563 h 6857999"/>
              <a:gd name="connsiteX5" fmla="*/ 4646505 w 8458662"/>
              <a:gd name="connsiteY5" fmla="*/ 4956350 h 6857999"/>
              <a:gd name="connsiteX6" fmla="*/ 4179128 w 8458662"/>
              <a:gd name="connsiteY6" fmla="*/ 5224687 h 6857999"/>
              <a:gd name="connsiteX7" fmla="*/ 3257155 w 8458662"/>
              <a:gd name="connsiteY7" fmla="*/ 6833522 h 6857999"/>
              <a:gd name="connsiteX8" fmla="*/ 3243128 w 8458662"/>
              <a:gd name="connsiteY8" fmla="*/ 6857999 h 6857999"/>
              <a:gd name="connsiteX9" fmla="*/ 0 w 8458662"/>
              <a:gd name="connsiteY9" fmla="*/ 6857999 h 6857999"/>
              <a:gd name="connsiteX10" fmla="*/ 0 w 8458662"/>
              <a:gd name="connsiteY10" fmla="*/ 6422432 h 6857999"/>
              <a:gd name="connsiteX11" fmla="*/ 12969 w 8458662"/>
              <a:gd name="connsiteY11" fmla="*/ 6399810 h 6857999"/>
              <a:gd name="connsiteX12" fmla="*/ 2947246 w 8458662"/>
              <a:gd name="connsiteY12" fmla="*/ 1281573 h 6857999"/>
              <a:gd name="connsiteX13" fmla="*/ 3413016 w 8458662"/>
              <a:gd name="connsiteY13" fmla="*/ 1013236 h 6857999"/>
              <a:gd name="connsiteX14" fmla="*/ 4000850 w 8458662"/>
              <a:gd name="connsiteY14" fmla="*/ 1014843 h 6857999"/>
              <a:gd name="connsiteX15" fmla="*/ 4468227 w 8458662"/>
              <a:gd name="connsiteY15" fmla="*/ 746505 h 6857999"/>
              <a:gd name="connsiteX16" fmla="*/ 4881398 w 8458662"/>
              <a:gd name="connsiteY16" fmla="*/ 2524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58662" h="6857999">
                <a:moveTo>
                  <a:pt x="4895861" y="0"/>
                </a:moveTo>
                <a:lnTo>
                  <a:pt x="8458662" y="0"/>
                </a:lnTo>
                <a:lnTo>
                  <a:pt x="8245652" y="371549"/>
                </a:lnTo>
                <a:cubicBezTo>
                  <a:pt x="5769172" y="4691226"/>
                  <a:pt x="5769172" y="4691226"/>
                  <a:pt x="5769172" y="4691226"/>
                </a:cubicBezTo>
                <a:cubicBezTo>
                  <a:pt x="5672805" y="4858334"/>
                  <a:pt x="5494528" y="4961170"/>
                  <a:pt x="5301796" y="4959563"/>
                </a:cubicBezTo>
                <a:cubicBezTo>
                  <a:pt x="4646505" y="4956350"/>
                  <a:pt x="4646505" y="4956350"/>
                  <a:pt x="4646505" y="4956350"/>
                </a:cubicBezTo>
                <a:cubicBezTo>
                  <a:pt x="4453773" y="4954743"/>
                  <a:pt x="4275495" y="5057579"/>
                  <a:pt x="4179128" y="5224687"/>
                </a:cubicBezTo>
                <a:cubicBezTo>
                  <a:pt x="3570816" y="6286187"/>
                  <a:pt x="3342699" y="6684249"/>
                  <a:pt x="3257155" y="6833522"/>
                </a:cubicBezTo>
                <a:lnTo>
                  <a:pt x="3243128" y="6857999"/>
                </a:lnTo>
                <a:lnTo>
                  <a:pt x="0" y="6857999"/>
                </a:lnTo>
                <a:lnTo>
                  <a:pt x="0" y="6422432"/>
                </a:lnTo>
                <a:lnTo>
                  <a:pt x="12969" y="6399810"/>
                </a:lnTo>
                <a:cubicBezTo>
                  <a:pt x="2947246" y="1281573"/>
                  <a:pt x="2947246" y="1281573"/>
                  <a:pt x="2947246" y="1281573"/>
                </a:cubicBezTo>
                <a:cubicBezTo>
                  <a:pt x="3043612" y="1114465"/>
                  <a:pt x="3220284" y="1011629"/>
                  <a:pt x="3413016" y="1013236"/>
                </a:cubicBezTo>
                <a:cubicBezTo>
                  <a:pt x="4000850" y="1014843"/>
                  <a:pt x="4000850" y="1014843"/>
                  <a:pt x="4000850" y="1014843"/>
                </a:cubicBezTo>
                <a:cubicBezTo>
                  <a:pt x="4193583" y="1016449"/>
                  <a:pt x="4371861" y="913614"/>
                  <a:pt x="4468227" y="746505"/>
                </a:cubicBezTo>
                <a:cubicBezTo>
                  <a:pt x="4704325" y="334358"/>
                  <a:pt x="4822374" y="128285"/>
                  <a:pt x="4881398" y="25248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81F27939-6071-4D50-B908-BE08D1EF4DE4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2370090" cy="2359865"/>
          </a:xfrm>
          <a:custGeom>
            <a:avLst/>
            <a:gdLst>
              <a:gd name="connsiteX0" fmla="*/ 0 w 2370090"/>
              <a:gd name="connsiteY0" fmla="*/ 0 h 2359865"/>
              <a:gd name="connsiteX1" fmla="*/ 2370090 w 2370090"/>
              <a:gd name="connsiteY1" fmla="*/ 0 h 2359865"/>
              <a:gd name="connsiteX2" fmla="*/ 1213048 w 2370090"/>
              <a:gd name="connsiteY2" fmla="*/ 2018688 h 2359865"/>
              <a:gd name="connsiteX3" fmla="*/ 835583 w 2370090"/>
              <a:gd name="connsiteY3" fmla="*/ 2235532 h 2359865"/>
              <a:gd name="connsiteX4" fmla="*/ 307132 w 2370090"/>
              <a:gd name="connsiteY4" fmla="*/ 2233926 h 2359865"/>
              <a:gd name="connsiteX5" fmla="*/ 618 w 2370090"/>
              <a:gd name="connsiteY5" fmla="*/ 2359063 h 2359865"/>
              <a:gd name="connsiteX6" fmla="*/ 0 w 2370090"/>
              <a:gd name="connsiteY6" fmla="*/ 2359865 h 235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0090" h="2359865">
                <a:moveTo>
                  <a:pt x="0" y="0"/>
                </a:moveTo>
                <a:lnTo>
                  <a:pt x="2370090" y="0"/>
                </a:lnTo>
                <a:lnTo>
                  <a:pt x="1213048" y="2018688"/>
                </a:lnTo>
                <a:cubicBezTo>
                  <a:pt x="1134343" y="2153613"/>
                  <a:pt x="991388" y="2237138"/>
                  <a:pt x="835583" y="2235532"/>
                </a:cubicBezTo>
                <a:cubicBezTo>
                  <a:pt x="307132" y="2233926"/>
                  <a:pt x="307132" y="2233926"/>
                  <a:pt x="307132" y="2233926"/>
                </a:cubicBezTo>
                <a:cubicBezTo>
                  <a:pt x="190279" y="2232721"/>
                  <a:pt x="80653" y="2279403"/>
                  <a:pt x="618" y="2359063"/>
                </a:cubicBezTo>
                <a:lnTo>
                  <a:pt x="0" y="2359865"/>
                </a:ln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AB9BA13-CC78-4D5B-9861-55FFB5C8574D}"/>
              </a:ext>
            </a:extLst>
          </p:cNvPr>
          <p:cNvSpPr>
            <a:spLocks/>
          </p:cNvSpPr>
          <p:nvPr/>
        </p:nvSpPr>
        <p:spPr bwMode="auto">
          <a:xfrm>
            <a:off x="1863725" y="1374775"/>
            <a:ext cx="1828800" cy="1622425"/>
          </a:xfrm>
          <a:custGeom>
            <a:avLst/>
            <a:gdLst>
              <a:gd name="T0" fmla="*/ 793 w 1139"/>
              <a:gd name="T1" fmla="*/ 1010 h 1010"/>
              <a:gd name="T2" fmla="*/ 342 w 1139"/>
              <a:gd name="T3" fmla="*/ 1008 h 1010"/>
              <a:gd name="T4" fmla="*/ 244 w 1139"/>
              <a:gd name="T5" fmla="*/ 951 h 1010"/>
              <a:gd name="T6" fmla="*/ 20 w 1139"/>
              <a:gd name="T7" fmla="*/ 559 h 1010"/>
              <a:gd name="T8" fmla="*/ 21 w 1139"/>
              <a:gd name="T9" fmla="*/ 446 h 1010"/>
              <a:gd name="T10" fmla="*/ 248 w 1139"/>
              <a:gd name="T11" fmla="*/ 56 h 1010"/>
              <a:gd name="T12" fmla="*/ 347 w 1139"/>
              <a:gd name="T13" fmla="*/ 0 h 1010"/>
              <a:gd name="T14" fmla="*/ 798 w 1139"/>
              <a:gd name="T15" fmla="*/ 2 h 1010"/>
              <a:gd name="T16" fmla="*/ 895 w 1139"/>
              <a:gd name="T17" fmla="*/ 59 h 1010"/>
              <a:gd name="T18" fmla="*/ 1119 w 1139"/>
              <a:gd name="T19" fmla="*/ 451 h 1010"/>
              <a:gd name="T20" fmla="*/ 1119 w 1139"/>
              <a:gd name="T21" fmla="*/ 564 h 1010"/>
              <a:gd name="T22" fmla="*/ 891 w 1139"/>
              <a:gd name="T23" fmla="*/ 954 h 1010"/>
              <a:gd name="T24" fmla="*/ 793 w 1139"/>
              <a:gd name="T25" fmla="*/ 101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9" h="1010">
                <a:moveTo>
                  <a:pt x="793" y="1010"/>
                </a:moveTo>
                <a:cubicBezTo>
                  <a:pt x="342" y="1008"/>
                  <a:pt x="342" y="1008"/>
                  <a:pt x="342" y="1008"/>
                </a:cubicBezTo>
                <a:cubicBezTo>
                  <a:pt x="301" y="1007"/>
                  <a:pt x="264" y="986"/>
                  <a:pt x="244" y="951"/>
                </a:cubicBezTo>
                <a:cubicBezTo>
                  <a:pt x="20" y="559"/>
                  <a:pt x="20" y="559"/>
                  <a:pt x="20" y="559"/>
                </a:cubicBezTo>
                <a:cubicBezTo>
                  <a:pt x="0" y="524"/>
                  <a:pt x="1" y="481"/>
                  <a:pt x="21" y="446"/>
                </a:cubicBezTo>
                <a:cubicBezTo>
                  <a:pt x="248" y="56"/>
                  <a:pt x="248" y="56"/>
                  <a:pt x="248" y="56"/>
                </a:cubicBezTo>
                <a:cubicBezTo>
                  <a:pt x="269" y="21"/>
                  <a:pt x="306" y="0"/>
                  <a:pt x="347" y="0"/>
                </a:cubicBezTo>
                <a:cubicBezTo>
                  <a:pt x="798" y="2"/>
                  <a:pt x="798" y="2"/>
                  <a:pt x="798" y="2"/>
                </a:cubicBezTo>
                <a:cubicBezTo>
                  <a:pt x="838" y="2"/>
                  <a:pt x="875" y="24"/>
                  <a:pt x="895" y="59"/>
                </a:cubicBezTo>
                <a:cubicBezTo>
                  <a:pt x="1119" y="451"/>
                  <a:pt x="1119" y="451"/>
                  <a:pt x="1119" y="451"/>
                </a:cubicBezTo>
                <a:cubicBezTo>
                  <a:pt x="1139" y="486"/>
                  <a:pt x="1139" y="529"/>
                  <a:pt x="1119" y="564"/>
                </a:cubicBezTo>
                <a:cubicBezTo>
                  <a:pt x="891" y="954"/>
                  <a:pt x="891" y="954"/>
                  <a:pt x="891" y="954"/>
                </a:cubicBezTo>
                <a:cubicBezTo>
                  <a:pt x="871" y="989"/>
                  <a:pt x="833" y="1010"/>
                  <a:pt x="793" y="10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07340A9-B4E4-4973-AFE7-8A2E71EA0164}"/>
              </a:ext>
            </a:extLst>
          </p:cNvPr>
          <p:cNvSpPr>
            <a:spLocks/>
          </p:cNvSpPr>
          <p:nvPr/>
        </p:nvSpPr>
        <p:spPr bwMode="auto">
          <a:xfrm>
            <a:off x="2049462" y="1538288"/>
            <a:ext cx="1458913" cy="1295400"/>
          </a:xfrm>
          <a:custGeom>
            <a:avLst/>
            <a:gdLst>
              <a:gd name="T0" fmla="*/ 632 w 908"/>
              <a:gd name="T1" fmla="*/ 805 h 806"/>
              <a:gd name="T2" fmla="*/ 272 w 908"/>
              <a:gd name="T3" fmla="*/ 804 h 806"/>
              <a:gd name="T4" fmla="*/ 194 w 908"/>
              <a:gd name="T5" fmla="*/ 758 h 806"/>
              <a:gd name="T6" fmla="*/ 16 w 908"/>
              <a:gd name="T7" fmla="*/ 446 h 806"/>
              <a:gd name="T8" fmla="*/ 16 w 908"/>
              <a:gd name="T9" fmla="*/ 356 h 806"/>
              <a:gd name="T10" fmla="*/ 198 w 908"/>
              <a:gd name="T11" fmla="*/ 45 h 806"/>
              <a:gd name="T12" fmla="*/ 276 w 908"/>
              <a:gd name="T13" fmla="*/ 0 h 806"/>
              <a:gd name="T14" fmla="*/ 636 w 908"/>
              <a:gd name="T15" fmla="*/ 2 h 806"/>
              <a:gd name="T16" fmla="*/ 713 w 908"/>
              <a:gd name="T17" fmla="*/ 47 h 806"/>
              <a:gd name="T18" fmla="*/ 892 w 908"/>
              <a:gd name="T19" fmla="*/ 360 h 806"/>
              <a:gd name="T20" fmla="*/ 891 w 908"/>
              <a:gd name="T21" fmla="*/ 450 h 806"/>
              <a:gd name="T22" fmla="*/ 710 w 908"/>
              <a:gd name="T23" fmla="*/ 761 h 806"/>
              <a:gd name="T24" fmla="*/ 632 w 908"/>
              <a:gd name="T25" fmla="*/ 805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8" h="806">
                <a:moveTo>
                  <a:pt x="632" y="805"/>
                </a:moveTo>
                <a:cubicBezTo>
                  <a:pt x="272" y="804"/>
                  <a:pt x="272" y="804"/>
                  <a:pt x="272" y="804"/>
                </a:cubicBezTo>
                <a:cubicBezTo>
                  <a:pt x="240" y="804"/>
                  <a:pt x="210" y="786"/>
                  <a:pt x="194" y="758"/>
                </a:cubicBezTo>
                <a:cubicBezTo>
                  <a:pt x="16" y="446"/>
                  <a:pt x="16" y="446"/>
                  <a:pt x="16" y="446"/>
                </a:cubicBezTo>
                <a:cubicBezTo>
                  <a:pt x="0" y="418"/>
                  <a:pt x="0" y="384"/>
                  <a:pt x="16" y="356"/>
                </a:cubicBezTo>
                <a:cubicBezTo>
                  <a:pt x="198" y="45"/>
                  <a:pt x="198" y="45"/>
                  <a:pt x="198" y="45"/>
                </a:cubicBezTo>
                <a:cubicBezTo>
                  <a:pt x="214" y="17"/>
                  <a:pt x="244" y="0"/>
                  <a:pt x="276" y="0"/>
                </a:cubicBezTo>
                <a:cubicBezTo>
                  <a:pt x="636" y="2"/>
                  <a:pt x="636" y="2"/>
                  <a:pt x="636" y="2"/>
                </a:cubicBezTo>
                <a:cubicBezTo>
                  <a:pt x="668" y="2"/>
                  <a:pt x="697" y="20"/>
                  <a:pt x="713" y="47"/>
                </a:cubicBezTo>
                <a:cubicBezTo>
                  <a:pt x="892" y="360"/>
                  <a:pt x="892" y="360"/>
                  <a:pt x="892" y="360"/>
                </a:cubicBezTo>
                <a:cubicBezTo>
                  <a:pt x="908" y="388"/>
                  <a:pt x="908" y="422"/>
                  <a:pt x="891" y="450"/>
                </a:cubicBezTo>
                <a:cubicBezTo>
                  <a:pt x="710" y="761"/>
                  <a:pt x="710" y="761"/>
                  <a:pt x="710" y="761"/>
                </a:cubicBezTo>
                <a:cubicBezTo>
                  <a:pt x="694" y="789"/>
                  <a:pt x="664" y="806"/>
                  <a:pt x="632" y="805"/>
                </a:cubicBezTo>
                <a:close/>
              </a:path>
            </a:pathLst>
          </a:custGeom>
          <a:blipFill>
            <a:blip r:embed="rId3"/>
            <a:stretch>
              <a:fillRect l="-29891" t="-60" r="-29386" b="-6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40D6A55-4615-4F31-8FB2-C2CAEBCC97D0}"/>
              </a:ext>
            </a:extLst>
          </p:cNvPr>
          <p:cNvSpPr>
            <a:spLocks/>
          </p:cNvSpPr>
          <p:nvPr/>
        </p:nvSpPr>
        <p:spPr bwMode="auto">
          <a:xfrm>
            <a:off x="3765550" y="1190625"/>
            <a:ext cx="3789363" cy="3379788"/>
          </a:xfrm>
          <a:custGeom>
            <a:avLst/>
            <a:gdLst>
              <a:gd name="T0" fmla="*/ 1614 w 2359"/>
              <a:gd name="T1" fmla="*/ 2102 h 2103"/>
              <a:gd name="T2" fmla="*/ 735 w 2359"/>
              <a:gd name="T3" fmla="*/ 2098 h 2103"/>
              <a:gd name="T4" fmla="*/ 487 w 2359"/>
              <a:gd name="T5" fmla="*/ 1953 h 2103"/>
              <a:gd name="T6" fmla="*/ 51 w 2359"/>
              <a:gd name="T7" fmla="*/ 1190 h 2103"/>
              <a:gd name="T8" fmla="*/ 52 w 2359"/>
              <a:gd name="T9" fmla="*/ 902 h 2103"/>
              <a:gd name="T10" fmla="*/ 495 w 2359"/>
              <a:gd name="T11" fmla="*/ 143 h 2103"/>
              <a:gd name="T12" fmla="*/ 745 w 2359"/>
              <a:gd name="T13" fmla="*/ 0 h 2103"/>
              <a:gd name="T14" fmla="*/ 1624 w 2359"/>
              <a:gd name="T15" fmla="*/ 5 h 2103"/>
              <a:gd name="T16" fmla="*/ 1872 w 2359"/>
              <a:gd name="T17" fmla="*/ 150 h 2103"/>
              <a:gd name="T18" fmla="*/ 2308 w 2359"/>
              <a:gd name="T19" fmla="*/ 913 h 2103"/>
              <a:gd name="T20" fmla="*/ 2307 w 2359"/>
              <a:gd name="T21" fmla="*/ 1201 h 2103"/>
              <a:gd name="T22" fmla="*/ 1864 w 2359"/>
              <a:gd name="T23" fmla="*/ 1960 h 2103"/>
              <a:gd name="T24" fmla="*/ 1614 w 2359"/>
              <a:gd name="T25" fmla="*/ 2102 h 2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59" h="2103">
                <a:moveTo>
                  <a:pt x="1614" y="2102"/>
                </a:moveTo>
                <a:cubicBezTo>
                  <a:pt x="735" y="2098"/>
                  <a:pt x="735" y="2098"/>
                  <a:pt x="735" y="2098"/>
                </a:cubicBezTo>
                <a:cubicBezTo>
                  <a:pt x="632" y="2098"/>
                  <a:pt x="537" y="2042"/>
                  <a:pt x="487" y="1953"/>
                </a:cubicBezTo>
                <a:cubicBezTo>
                  <a:pt x="51" y="1190"/>
                  <a:pt x="51" y="1190"/>
                  <a:pt x="51" y="1190"/>
                </a:cubicBezTo>
                <a:cubicBezTo>
                  <a:pt x="0" y="1101"/>
                  <a:pt x="0" y="991"/>
                  <a:pt x="52" y="902"/>
                </a:cubicBezTo>
                <a:cubicBezTo>
                  <a:pt x="495" y="143"/>
                  <a:pt x="495" y="143"/>
                  <a:pt x="495" y="143"/>
                </a:cubicBezTo>
                <a:cubicBezTo>
                  <a:pt x="547" y="54"/>
                  <a:pt x="642" y="0"/>
                  <a:pt x="745" y="0"/>
                </a:cubicBezTo>
                <a:cubicBezTo>
                  <a:pt x="1624" y="5"/>
                  <a:pt x="1624" y="5"/>
                  <a:pt x="1624" y="5"/>
                </a:cubicBezTo>
                <a:cubicBezTo>
                  <a:pt x="1727" y="5"/>
                  <a:pt x="1821" y="60"/>
                  <a:pt x="1872" y="150"/>
                </a:cubicBezTo>
                <a:cubicBezTo>
                  <a:pt x="2308" y="913"/>
                  <a:pt x="2308" y="913"/>
                  <a:pt x="2308" y="913"/>
                </a:cubicBezTo>
                <a:cubicBezTo>
                  <a:pt x="2359" y="1002"/>
                  <a:pt x="2359" y="1112"/>
                  <a:pt x="2307" y="1201"/>
                </a:cubicBezTo>
                <a:cubicBezTo>
                  <a:pt x="1864" y="1960"/>
                  <a:pt x="1864" y="1960"/>
                  <a:pt x="1864" y="1960"/>
                </a:cubicBezTo>
                <a:cubicBezTo>
                  <a:pt x="1812" y="2049"/>
                  <a:pt x="1717" y="2103"/>
                  <a:pt x="1614" y="2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985A052-B2AF-497E-B609-4822CDAC7EAD}"/>
              </a:ext>
            </a:extLst>
          </p:cNvPr>
          <p:cNvSpPr>
            <a:spLocks/>
          </p:cNvSpPr>
          <p:nvPr/>
        </p:nvSpPr>
        <p:spPr bwMode="auto">
          <a:xfrm>
            <a:off x="1724025" y="3336925"/>
            <a:ext cx="2444750" cy="2174875"/>
          </a:xfrm>
          <a:custGeom>
            <a:avLst/>
            <a:gdLst>
              <a:gd name="T0" fmla="*/ 1051 w 1523"/>
              <a:gd name="T1" fmla="*/ 1354 h 1354"/>
              <a:gd name="T2" fmla="*/ 465 w 1523"/>
              <a:gd name="T3" fmla="*/ 1351 h 1354"/>
              <a:gd name="T4" fmla="*/ 320 w 1523"/>
              <a:gd name="T5" fmla="*/ 1267 h 1354"/>
              <a:gd name="T6" fmla="*/ 29 w 1523"/>
              <a:gd name="T7" fmla="*/ 758 h 1354"/>
              <a:gd name="T8" fmla="*/ 30 w 1523"/>
              <a:gd name="T9" fmla="*/ 590 h 1354"/>
              <a:gd name="T10" fmla="*/ 326 w 1523"/>
              <a:gd name="T11" fmla="*/ 84 h 1354"/>
              <a:gd name="T12" fmla="*/ 471 w 1523"/>
              <a:gd name="T13" fmla="*/ 1 h 1354"/>
              <a:gd name="T14" fmla="*/ 1057 w 1523"/>
              <a:gd name="T15" fmla="*/ 3 h 1354"/>
              <a:gd name="T16" fmla="*/ 1202 w 1523"/>
              <a:gd name="T17" fmla="*/ 88 h 1354"/>
              <a:gd name="T18" fmla="*/ 1493 w 1523"/>
              <a:gd name="T19" fmla="*/ 597 h 1354"/>
              <a:gd name="T20" fmla="*/ 1492 w 1523"/>
              <a:gd name="T21" fmla="*/ 765 h 1354"/>
              <a:gd name="T22" fmla="*/ 1197 w 1523"/>
              <a:gd name="T23" fmla="*/ 1271 h 1354"/>
              <a:gd name="T24" fmla="*/ 1051 w 1523"/>
              <a:gd name="T25" fmla="*/ 1354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3" h="1354">
                <a:moveTo>
                  <a:pt x="1051" y="1354"/>
                </a:moveTo>
                <a:cubicBezTo>
                  <a:pt x="465" y="1351"/>
                  <a:pt x="465" y="1351"/>
                  <a:pt x="465" y="1351"/>
                </a:cubicBezTo>
                <a:cubicBezTo>
                  <a:pt x="405" y="1351"/>
                  <a:pt x="350" y="1319"/>
                  <a:pt x="320" y="1267"/>
                </a:cubicBezTo>
                <a:cubicBezTo>
                  <a:pt x="29" y="758"/>
                  <a:pt x="29" y="758"/>
                  <a:pt x="29" y="758"/>
                </a:cubicBezTo>
                <a:cubicBezTo>
                  <a:pt x="0" y="706"/>
                  <a:pt x="0" y="642"/>
                  <a:pt x="30" y="590"/>
                </a:cubicBezTo>
                <a:cubicBezTo>
                  <a:pt x="326" y="84"/>
                  <a:pt x="326" y="84"/>
                  <a:pt x="326" y="84"/>
                </a:cubicBezTo>
                <a:cubicBezTo>
                  <a:pt x="356" y="32"/>
                  <a:pt x="411" y="0"/>
                  <a:pt x="471" y="1"/>
                </a:cubicBezTo>
                <a:cubicBezTo>
                  <a:pt x="1057" y="3"/>
                  <a:pt x="1057" y="3"/>
                  <a:pt x="1057" y="3"/>
                </a:cubicBezTo>
                <a:cubicBezTo>
                  <a:pt x="1117" y="4"/>
                  <a:pt x="1173" y="36"/>
                  <a:pt x="1202" y="88"/>
                </a:cubicBezTo>
                <a:cubicBezTo>
                  <a:pt x="1493" y="597"/>
                  <a:pt x="1493" y="597"/>
                  <a:pt x="1493" y="597"/>
                </a:cubicBezTo>
                <a:cubicBezTo>
                  <a:pt x="1523" y="649"/>
                  <a:pt x="1522" y="713"/>
                  <a:pt x="1492" y="765"/>
                </a:cubicBezTo>
                <a:cubicBezTo>
                  <a:pt x="1197" y="1271"/>
                  <a:pt x="1197" y="1271"/>
                  <a:pt x="1197" y="1271"/>
                </a:cubicBezTo>
                <a:cubicBezTo>
                  <a:pt x="1167" y="1323"/>
                  <a:pt x="1111" y="1354"/>
                  <a:pt x="1051" y="1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9C0668B-55BA-4340-BF42-EBB50629EC5D}"/>
              </a:ext>
            </a:extLst>
          </p:cNvPr>
          <p:cNvSpPr>
            <a:spLocks/>
          </p:cNvSpPr>
          <p:nvPr/>
        </p:nvSpPr>
        <p:spPr bwMode="auto">
          <a:xfrm>
            <a:off x="1936750" y="3527425"/>
            <a:ext cx="2017713" cy="1793875"/>
          </a:xfrm>
          <a:custGeom>
            <a:avLst/>
            <a:gdLst>
              <a:gd name="T0" fmla="*/ 867 w 1256"/>
              <a:gd name="T1" fmla="*/ 1116 h 1116"/>
              <a:gd name="T2" fmla="*/ 384 w 1256"/>
              <a:gd name="T3" fmla="*/ 1114 h 1116"/>
              <a:gd name="T4" fmla="*/ 264 w 1256"/>
              <a:gd name="T5" fmla="*/ 1044 h 1116"/>
              <a:gd name="T6" fmla="*/ 25 w 1256"/>
              <a:gd name="T7" fmla="*/ 625 h 1116"/>
              <a:gd name="T8" fmla="*/ 26 w 1256"/>
              <a:gd name="T9" fmla="*/ 486 h 1116"/>
              <a:gd name="T10" fmla="*/ 269 w 1256"/>
              <a:gd name="T11" fmla="*/ 69 h 1116"/>
              <a:gd name="T12" fmla="*/ 389 w 1256"/>
              <a:gd name="T13" fmla="*/ 1 h 1116"/>
              <a:gd name="T14" fmla="*/ 872 w 1256"/>
              <a:gd name="T15" fmla="*/ 3 h 1116"/>
              <a:gd name="T16" fmla="*/ 992 w 1256"/>
              <a:gd name="T17" fmla="*/ 73 h 1116"/>
              <a:gd name="T18" fmla="*/ 1231 w 1256"/>
              <a:gd name="T19" fmla="*/ 492 h 1116"/>
              <a:gd name="T20" fmla="*/ 1231 w 1256"/>
              <a:gd name="T21" fmla="*/ 631 h 1116"/>
              <a:gd name="T22" fmla="*/ 987 w 1256"/>
              <a:gd name="T23" fmla="*/ 1048 h 1116"/>
              <a:gd name="T24" fmla="*/ 867 w 1256"/>
              <a:gd name="T25" fmla="*/ 1116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6" h="1116">
                <a:moveTo>
                  <a:pt x="867" y="1116"/>
                </a:moveTo>
                <a:cubicBezTo>
                  <a:pt x="384" y="1114"/>
                  <a:pt x="384" y="1114"/>
                  <a:pt x="384" y="1114"/>
                </a:cubicBezTo>
                <a:cubicBezTo>
                  <a:pt x="335" y="1114"/>
                  <a:pt x="289" y="1087"/>
                  <a:pt x="264" y="1044"/>
                </a:cubicBezTo>
                <a:cubicBezTo>
                  <a:pt x="25" y="625"/>
                  <a:pt x="25" y="625"/>
                  <a:pt x="25" y="625"/>
                </a:cubicBezTo>
                <a:cubicBezTo>
                  <a:pt x="0" y="582"/>
                  <a:pt x="1" y="529"/>
                  <a:pt x="26" y="486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94" y="26"/>
                  <a:pt x="340" y="0"/>
                  <a:pt x="389" y="1"/>
                </a:cubicBezTo>
                <a:cubicBezTo>
                  <a:pt x="872" y="3"/>
                  <a:pt x="872" y="3"/>
                  <a:pt x="872" y="3"/>
                </a:cubicBezTo>
                <a:cubicBezTo>
                  <a:pt x="922" y="3"/>
                  <a:pt x="967" y="30"/>
                  <a:pt x="992" y="73"/>
                </a:cubicBezTo>
                <a:cubicBezTo>
                  <a:pt x="1231" y="492"/>
                  <a:pt x="1231" y="492"/>
                  <a:pt x="1231" y="492"/>
                </a:cubicBezTo>
                <a:cubicBezTo>
                  <a:pt x="1256" y="535"/>
                  <a:pt x="1256" y="588"/>
                  <a:pt x="1231" y="631"/>
                </a:cubicBezTo>
                <a:cubicBezTo>
                  <a:pt x="987" y="1048"/>
                  <a:pt x="987" y="1048"/>
                  <a:pt x="987" y="1048"/>
                </a:cubicBezTo>
                <a:cubicBezTo>
                  <a:pt x="962" y="1090"/>
                  <a:pt x="916" y="1116"/>
                  <a:pt x="867" y="1116"/>
                </a:cubicBezTo>
                <a:close/>
              </a:path>
            </a:pathLst>
          </a:custGeom>
          <a:blipFill>
            <a:blip r:embed="rId4"/>
            <a:stretch>
              <a:fillRect l="-17486" t="-44" r="-17267" b="-44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A67B9EF-0A33-4AB3-8993-69C6ED5FFC27}"/>
              </a:ext>
            </a:extLst>
          </p:cNvPr>
          <p:cNvSpPr>
            <a:spLocks/>
          </p:cNvSpPr>
          <p:nvPr/>
        </p:nvSpPr>
        <p:spPr bwMode="auto">
          <a:xfrm>
            <a:off x="4035425" y="1431925"/>
            <a:ext cx="3249613" cy="2897188"/>
          </a:xfrm>
          <a:custGeom>
            <a:avLst/>
            <a:gdLst>
              <a:gd name="T0" fmla="*/ 1384 w 2023"/>
              <a:gd name="T1" fmla="*/ 1802 h 1803"/>
              <a:gd name="T2" fmla="*/ 630 w 2023"/>
              <a:gd name="T3" fmla="*/ 1799 h 1803"/>
              <a:gd name="T4" fmla="*/ 417 w 2023"/>
              <a:gd name="T5" fmla="*/ 1674 h 1803"/>
              <a:gd name="T6" fmla="*/ 44 w 2023"/>
              <a:gd name="T7" fmla="*/ 1020 h 1803"/>
              <a:gd name="T8" fmla="*/ 45 w 2023"/>
              <a:gd name="T9" fmla="*/ 773 h 1803"/>
              <a:gd name="T10" fmla="*/ 425 w 2023"/>
              <a:gd name="T11" fmla="*/ 123 h 1803"/>
              <a:gd name="T12" fmla="*/ 639 w 2023"/>
              <a:gd name="T13" fmla="*/ 1 h 1803"/>
              <a:gd name="T14" fmla="*/ 1392 w 2023"/>
              <a:gd name="T15" fmla="*/ 4 h 1803"/>
              <a:gd name="T16" fmla="*/ 1605 w 2023"/>
              <a:gd name="T17" fmla="*/ 128 h 1803"/>
              <a:gd name="T18" fmla="*/ 1979 w 2023"/>
              <a:gd name="T19" fmla="*/ 783 h 1803"/>
              <a:gd name="T20" fmla="*/ 1978 w 2023"/>
              <a:gd name="T21" fmla="*/ 1029 h 1803"/>
              <a:gd name="T22" fmla="*/ 1598 w 2023"/>
              <a:gd name="T23" fmla="*/ 1680 h 1803"/>
              <a:gd name="T24" fmla="*/ 1384 w 2023"/>
              <a:gd name="T25" fmla="*/ 1802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23" h="1803">
                <a:moveTo>
                  <a:pt x="1384" y="1802"/>
                </a:moveTo>
                <a:cubicBezTo>
                  <a:pt x="630" y="1799"/>
                  <a:pt x="630" y="1799"/>
                  <a:pt x="630" y="1799"/>
                </a:cubicBezTo>
                <a:cubicBezTo>
                  <a:pt x="542" y="1798"/>
                  <a:pt x="461" y="1751"/>
                  <a:pt x="417" y="1674"/>
                </a:cubicBezTo>
                <a:cubicBezTo>
                  <a:pt x="44" y="1020"/>
                  <a:pt x="44" y="1020"/>
                  <a:pt x="44" y="1020"/>
                </a:cubicBezTo>
                <a:cubicBezTo>
                  <a:pt x="0" y="944"/>
                  <a:pt x="1" y="850"/>
                  <a:pt x="45" y="773"/>
                </a:cubicBezTo>
                <a:cubicBezTo>
                  <a:pt x="425" y="123"/>
                  <a:pt x="425" y="123"/>
                  <a:pt x="425" y="123"/>
                </a:cubicBezTo>
                <a:cubicBezTo>
                  <a:pt x="469" y="47"/>
                  <a:pt x="551" y="0"/>
                  <a:pt x="639" y="1"/>
                </a:cubicBezTo>
                <a:cubicBezTo>
                  <a:pt x="1392" y="4"/>
                  <a:pt x="1392" y="4"/>
                  <a:pt x="1392" y="4"/>
                </a:cubicBezTo>
                <a:cubicBezTo>
                  <a:pt x="1481" y="5"/>
                  <a:pt x="1562" y="52"/>
                  <a:pt x="1605" y="128"/>
                </a:cubicBezTo>
                <a:cubicBezTo>
                  <a:pt x="1979" y="783"/>
                  <a:pt x="1979" y="783"/>
                  <a:pt x="1979" y="783"/>
                </a:cubicBezTo>
                <a:cubicBezTo>
                  <a:pt x="2023" y="859"/>
                  <a:pt x="2022" y="953"/>
                  <a:pt x="1978" y="1029"/>
                </a:cubicBezTo>
                <a:cubicBezTo>
                  <a:pt x="1598" y="1680"/>
                  <a:pt x="1598" y="1680"/>
                  <a:pt x="1598" y="1680"/>
                </a:cubicBezTo>
                <a:cubicBezTo>
                  <a:pt x="1554" y="1756"/>
                  <a:pt x="1472" y="1803"/>
                  <a:pt x="1384" y="1802"/>
                </a:cubicBezTo>
                <a:close/>
              </a:path>
            </a:pathLst>
          </a:custGeom>
          <a:blipFill>
            <a:blip r:embed="rId5"/>
            <a:stretch>
              <a:fillRect l="-17915" t="-54" r="-17779" b="-54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F76BE8-4F20-43D9-A948-BE8E2F372D7B}"/>
              </a:ext>
            </a:extLst>
          </p:cNvPr>
          <p:cNvSpPr txBox="1"/>
          <p:nvPr/>
        </p:nvSpPr>
        <p:spPr>
          <a:xfrm>
            <a:off x="6982597" y="3633565"/>
            <a:ext cx="42967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8000" b="1" dirty="0">
                <a:cs typeface="+mn-ea"/>
                <a:sym typeface="+mn-lt"/>
              </a:rPr>
              <a:t>THANKS</a:t>
            </a:r>
            <a:endParaRPr lang="zh-CN" altLang="en-US" sz="8000" b="1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A99E038-EE46-41F6-9DCB-6257493D1BD9}"/>
              </a:ext>
            </a:extLst>
          </p:cNvPr>
          <p:cNvSpPr txBox="1"/>
          <p:nvPr/>
        </p:nvSpPr>
        <p:spPr>
          <a:xfrm>
            <a:off x="8907924" y="2484437"/>
            <a:ext cx="23713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6000" dirty="0">
                <a:solidFill>
                  <a:srgbClr val="0C505B"/>
                </a:solidFill>
                <a:cs typeface="+mn-ea"/>
                <a:sym typeface="+mn-lt"/>
              </a:rPr>
              <a:t>20XX</a:t>
            </a:r>
            <a:endParaRPr lang="zh-CN" altLang="en-US" sz="6000" dirty="0">
              <a:solidFill>
                <a:srgbClr val="0C505B"/>
              </a:solidFill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FC5F645-F939-4219-A66C-F9F5D556F0EF}"/>
              </a:ext>
            </a:extLst>
          </p:cNvPr>
          <p:cNvSpPr/>
          <p:nvPr/>
        </p:nvSpPr>
        <p:spPr>
          <a:xfrm>
            <a:off x="10621167" y="3477239"/>
            <a:ext cx="540000" cy="72000"/>
          </a:xfrm>
          <a:prstGeom prst="roundRect">
            <a:avLst>
              <a:gd name="adj" fmla="val 50000"/>
            </a:avLst>
          </a:prstGeom>
          <a:solidFill>
            <a:srgbClr val="0C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DF063D7-1506-12F6-4C3D-40E3DE4B673B}"/>
              </a:ext>
            </a:extLst>
          </p:cNvPr>
          <p:cNvGrpSpPr/>
          <p:nvPr/>
        </p:nvGrpSpPr>
        <p:grpSpPr>
          <a:xfrm>
            <a:off x="10477500" y="255905"/>
            <a:ext cx="1369695" cy="431165"/>
            <a:chOff x="455" y="421"/>
            <a:chExt cx="2157" cy="67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5531AEA-5E83-D6F3-7063-978811E7A01C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ED56B9E3-A418-4B52-7D33-4AB8C889F0A0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684D9FE0-9928-5F6A-FE1E-852EB9D80FB4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7432D18F-F327-BD64-EA73-9671BDEF2379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0D5711E-E3A7-F86D-7211-7F6DB9A72323}"/>
                </a:ext>
              </a:extLst>
            </p:cNvPr>
            <p:cNvSpPr txBox="1"/>
            <p:nvPr/>
          </p:nvSpPr>
          <p:spPr>
            <a:xfrm>
              <a:off x="1273" y="421"/>
              <a:ext cx="1339" cy="67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E1E703B-9271-61A1-7CC3-83E2EEFEEEC0}"/>
              </a:ext>
            </a:extLst>
          </p:cNvPr>
          <p:cNvGrpSpPr/>
          <p:nvPr/>
        </p:nvGrpSpPr>
        <p:grpSpPr>
          <a:xfrm>
            <a:off x="7166792" y="5070471"/>
            <a:ext cx="3667957" cy="318653"/>
            <a:chOff x="4414802" y="4741055"/>
            <a:chExt cx="3667957" cy="318653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B708DB0-9BEA-9A79-9C9D-DC3B0647E4C7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35" name="Oval 15">
                <a:extLst>
                  <a:ext uri="{FF2B5EF4-FFF2-40B4-BE49-F238E27FC236}">
                    <a16:creationId xmlns:a16="http://schemas.microsoft.com/office/drawing/2014/main" id="{C88C1BEE-6214-7887-F39E-B7CBB625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6" name="Group 16">
                <a:extLst>
                  <a:ext uri="{FF2B5EF4-FFF2-40B4-BE49-F238E27FC236}">
                    <a16:creationId xmlns:a16="http://schemas.microsoft.com/office/drawing/2014/main" id="{D226E19D-14E7-7132-C942-2328CAA93E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37" name="Freeform 17">
                  <a:extLst>
                    <a:ext uri="{FF2B5EF4-FFF2-40B4-BE49-F238E27FC236}">
                      <a16:creationId xmlns:a16="http://schemas.microsoft.com/office/drawing/2014/main" id="{9C0992A2-CEBF-14FC-B285-155BE23A9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8">
                  <a:extLst>
                    <a:ext uri="{FF2B5EF4-FFF2-40B4-BE49-F238E27FC236}">
                      <a16:creationId xmlns:a16="http://schemas.microsoft.com/office/drawing/2014/main" id="{00B3E1F6-0497-6C60-BCC8-53090ABB4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B7F3C97-61A8-9819-5B12-1BAAD4594A6E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9" name="Oval 10">
                <a:extLst>
                  <a:ext uri="{FF2B5EF4-FFF2-40B4-BE49-F238E27FC236}">
                    <a16:creationId xmlns:a16="http://schemas.microsoft.com/office/drawing/2014/main" id="{060EF648-0305-E067-3BA5-8BC27E37B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89A4AC94-A6FE-99F7-9969-7549AE1D48F1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90C451E7-0401-D08E-C817-18605FC5D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8AC9B279-9BE2-78F2-C39E-9ACBB99AE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B9708B56-1F03-B3EA-8A32-761EEA153E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979797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979797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490CC5B-4E2F-2E26-B56F-BD4EB52932DD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979797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979797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979797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979797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4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3" grpId="0" animBg="1"/>
      <p:bldP spid="9" grpId="0" animBg="1"/>
      <p:bldP spid="25" grpId="0" animBg="1"/>
      <p:bldP spid="32" grpId="0" animBg="1"/>
      <p:bldP spid="44" grpId="0" animBg="1"/>
      <p:bldP spid="39" grpId="0" animBg="1"/>
      <p:bldP spid="4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270821F0-FA29-4C44-9C1B-B3202D1FD20D}"/>
              </a:ext>
            </a:extLst>
          </p:cNvPr>
          <p:cNvSpPr>
            <a:spLocks/>
          </p:cNvSpPr>
          <p:nvPr/>
        </p:nvSpPr>
        <p:spPr bwMode="auto">
          <a:xfrm flipV="1">
            <a:off x="1600632" y="1945749"/>
            <a:ext cx="1615692" cy="2089080"/>
          </a:xfrm>
          <a:custGeom>
            <a:avLst/>
            <a:gdLst>
              <a:gd name="T0" fmla="*/ 20 w 931"/>
              <a:gd name="T1" fmla="*/ 1126 h 1203"/>
              <a:gd name="T2" fmla="*/ 622 w 931"/>
              <a:gd name="T3" fmla="*/ 77 h 1203"/>
              <a:gd name="T4" fmla="*/ 755 w 931"/>
              <a:gd name="T5" fmla="*/ 0 h 1203"/>
              <a:gd name="T6" fmla="*/ 864 w 931"/>
              <a:gd name="T7" fmla="*/ 0 h 1203"/>
              <a:gd name="T8" fmla="*/ 911 w 931"/>
              <a:gd name="T9" fmla="*/ 81 h 1203"/>
              <a:gd name="T10" fmla="*/ 316 w 931"/>
              <a:gd name="T11" fmla="*/ 1117 h 1203"/>
              <a:gd name="T12" fmla="*/ 169 w 931"/>
              <a:gd name="T13" fmla="*/ 1202 h 1203"/>
              <a:gd name="T14" fmla="*/ 63 w 931"/>
              <a:gd name="T15" fmla="*/ 1202 h 1203"/>
              <a:gd name="T16" fmla="*/ 20 w 931"/>
              <a:gd name="T17" fmla="*/ 1126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1" h="1203">
                <a:moveTo>
                  <a:pt x="20" y="1126"/>
                </a:moveTo>
                <a:cubicBezTo>
                  <a:pt x="622" y="77"/>
                  <a:pt x="622" y="77"/>
                  <a:pt x="622" y="77"/>
                </a:cubicBezTo>
                <a:cubicBezTo>
                  <a:pt x="649" y="29"/>
                  <a:pt x="700" y="0"/>
                  <a:pt x="755" y="0"/>
                </a:cubicBezTo>
                <a:cubicBezTo>
                  <a:pt x="864" y="0"/>
                  <a:pt x="864" y="0"/>
                  <a:pt x="864" y="0"/>
                </a:cubicBezTo>
                <a:cubicBezTo>
                  <a:pt x="906" y="1"/>
                  <a:pt x="931" y="45"/>
                  <a:pt x="911" y="81"/>
                </a:cubicBezTo>
                <a:cubicBezTo>
                  <a:pt x="316" y="1117"/>
                  <a:pt x="316" y="1117"/>
                  <a:pt x="316" y="1117"/>
                </a:cubicBezTo>
                <a:cubicBezTo>
                  <a:pt x="286" y="1170"/>
                  <a:pt x="230" y="1203"/>
                  <a:pt x="169" y="1202"/>
                </a:cubicBezTo>
                <a:cubicBezTo>
                  <a:pt x="63" y="1202"/>
                  <a:pt x="63" y="1202"/>
                  <a:pt x="63" y="1202"/>
                </a:cubicBezTo>
                <a:cubicBezTo>
                  <a:pt x="24" y="1202"/>
                  <a:pt x="0" y="1160"/>
                  <a:pt x="20" y="112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CCB501B-F8A8-4520-8654-3D7365F37CF4}"/>
              </a:ext>
            </a:extLst>
          </p:cNvPr>
          <p:cNvSpPr>
            <a:spLocks/>
          </p:cNvSpPr>
          <p:nvPr/>
        </p:nvSpPr>
        <p:spPr bwMode="auto">
          <a:xfrm flipV="1">
            <a:off x="5445007" y="0"/>
            <a:ext cx="1247092" cy="1230521"/>
          </a:xfrm>
          <a:custGeom>
            <a:avLst/>
            <a:gdLst>
              <a:gd name="connsiteX0" fmla="*/ 0 w 1247092"/>
              <a:gd name="connsiteY0" fmla="*/ 1230521 h 1230521"/>
              <a:gd name="connsiteX1" fmla="*/ 626490 w 1247092"/>
              <a:gd name="connsiteY1" fmla="*/ 1230521 h 1230521"/>
              <a:gd name="connsiteX2" fmla="*/ 637293 w 1247092"/>
              <a:gd name="connsiteY2" fmla="*/ 1211665 h 1230521"/>
              <a:gd name="connsiteX3" fmla="*/ 1232037 w 1247092"/>
              <a:gd name="connsiteY3" fmla="*/ 173601 h 1230521"/>
              <a:gd name="connsiteX4" fmla="*/ 1131394 w 1247092"/>
              <a:gd name="connsiteY4" fmla="*/ 1736 h 1230521"/>
              <a:gd name="connsiteX5" fmla="*/ 895404 w 1247092"/>
              <a:gd name="connsiteY5" fmla="*/ 0 h 1230521"/>
              <a:gd name="connsiteX6" fmla="*/ 610828 w 1247092"/>
              <a:gd name="connsiteY6" fmla="*/ 164921 h 1230521"/>
              <a:gd name="connsiteX7" fmla="*/ 21103 w 1247092"/>
              <a:gd name="connsiteY7" fmla="*/ 1193706 h 1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092" h="1230521">
                <a:moveTo>
                  <a:pt x="0" y="1230521"/>
                </a:moveTo>
                <a:lnTo>
                  <a:pt x="626490" y="1230521"/>
                </a:lnTo>
                <a:lnTo>
                  <a:pt x="637293" y="1211665"/>
                </a:lnTo>
                <a:cubicBezTo>
                  <a:pt x="776556" y="968596"/>
                  <a:pt x="968229" y="634051"/>
                  <a:pt x="1232037" y="173601"/>
                </a:cubicBezTo>
                <a:cubicBezTo>
                  <a:pt x="1275418" y="97217"/>
                  <a:pt x="1219889" y="1736"/>
                  <a:pt x="1131394" y="1736"/>
                </a:cubicBezTo>
                <a:cubicBezTo>
                  <a:pt x="1131394" y="1736"/>
                  <a:pt x="1131394" y="1736"/>
                  <a:pt x="895404" y="0"/>
                </a:cubicBezTo>
                <a:cubicBezTo>
                  <a:pt x="777409" y="0"/>
                  <a:pt x="669825" y="62497"/>
                  <a:pt x="610828" y="164921"/>
                </a:cubicBezTo>
                <a:cubicBezTo>
                  <a:pt x="610828" y="164921"/>
                  <a:pt x="610828" y="164921"/>
                  <a:pt x="21103" y="119370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729E8FD-C5C9-4666-B1A0-A77FF114121F}"/>
              </a:ext>
            </a:extLst>
          </p:cNvPr>
          <p:cNvSpPr>
            <a:spLocks/>
          </p:cNvSpPr>
          <p:nvPr/>
        </p:nvSpPr>
        <p:spPr bwMode="auto">
          <a:xfrm flipV="1">
            <a:off x="5930930" y="1"/>
            <a:ext cx="742094" cy="901265"/>
          </a:xfrm>
          <a:custGeom>
            <a:avLst/>
            <a:gdLst>
              <a:gd name="connsiteX0" fmla="*/ 0 w 742094"/>
              <a:gd name="connsiteY0" fmla="*/ 901265 h 901265"/>
              <a:gd name="connsiteX1" fmla="*/ 261373 w 742094"/>
              <a:gd name="connsiteY1" fmla="*/ 901265 h 901265"/>
              <a:gd name="connsiteX2" fmla="*/ 269100 w 742094"/>
              <a:gd name="connsiteY2" fmla="*/ 887786 h 901265"/>
              <a:gd name="connsiteX3" fmla="*/ 736143 w 742094"/>
              <a:gd name="connsiteY3" fmla="*/ 73041 h 901265"/>
              <a:gd name="connsiteX4" fmla="*/ 694551 w 742094"/>
              <a:gd name="connsiteY4" fmla="*/ 78 h 901265"/>
              <a:gd name="connsiteX5" fmla="*/ 595770 w 742094"/>
              <a:gd name="connsiteY5" fmla="*/ 78 h 901265"/>
              <a:gd name="connsiteX6" fmla="*/ 476193 w 742094"/>
              <a:gd name="connsiteY6" fmla="*/ 67829 h 901265"/>
              <a:gd name="connsiteX7" fmla="*/ 32101 w 742094"/>
              <a:gd name="connsiteY7" fmla="*/ 845083 h 90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94" h="901265">
                <a:moveTo>
                  <a:pt x="0" y="901265"/>
                </a:moveTo>
                <a:lnTo>
                  <a:pt x="261373" y="901265"/>
                </a:lnTo>
                <a:lnTo>
                  <a:pt x="269100" y="887786"/>
                </a:lnTo>
                <a:cubicBezTo>
                  <a:pt x="335820" y="771394"/>
                  <a:pt x="469261" y="538609"/>
                  <a:pt x="736143" y="73041"/>
                </a:cubicBezTo>
                <a:cubicBezTo>
                  <a:pt x="753473" y="40034"/>
                  <a:pt x="730944" y="78"/>
                  <a:pt x="694551" y="78"/>
                </a:cubicBezTo>
                <a:cubicBezTo>
                  <a:pt x="694551" y="78"/>
                  <a:pt x="694551" y="78"/>
                  <a:pt x="595770" y="78"/>
                </a:cubicBezTo>
                <a:cubicBezTo>
                  <a:pt x="547247" y="-1659"/>
                  <a:pt x="500455" y="26136"/>
                  <a:pt x="476193" y="67829"/>
                </a:cubicBezTo>
                <a:cubicBezTo>
                  <a:pt x="476193" y="67829"/>
                  <a:pt x="476193" y="67829"/>
                  <a:pt x="32101" y="845083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48510A-1A04-4F33-A128-CE681DC3384D}"/>
              </a:ext>
            </a:extLst>
          </p:cNvPr>
          <p:cNvSpPr>
            <a:spLocks/>
          </p:cNvSpPr>
          <p:nvPr/>
        </p:nvSpPr>
        <p:spPr bwMode="auto">
          <a:xfrm flipV="1">
            <a:off x="9909482" y="5460135"/>
            <a:ext cx="1620751" cy="1397866"/>
          </a:xfrm>
          <a:custGeom>
            <a:avLst/>
            <a:gdLst>
              <a:gd name="connsiteX0" fmla="*/ 657449 w 1500107"/>
              <a:gd name="connsiteY0" fmla="*/ 0 h 1293813"/>
              <a:gd name="connsiteX1" fmla="*/ 1500107 w 1500107"/>
              <a:gd name="connsiteY1" fmla="*/ 0 h 1293813"/>
              <a:gd name="connsiteX2" fmla="*/ 890918 w 1500107"/>
              <a:gd name="connsiteY2" fmla="*/ 1064041 h 1293813"/>
              <a:gd name="connsiteX3" fmla="*/ 491125 w 1500107"/>
              <a:gd name="connsiteY3" fmla="*/ 1293792 h 1293813"/>
              <a:gd name="connsiteX4" fmla="*/ 113810 w 1500107"/>
              <a:gd name="connsiteY4" fmla="*/ 1292186 h 1293813"/>
              <a:gd name="connsiteX5" fmla="*/ 15869 w 1500107"/>
              <a:gd name="connsiteY5" fmla="*/ 1120274 h 1293813"/>
              <a:gd name="connsiteX6" fmla="*/ 641660 w 1500107"/>
              <a:gd name="connsiteY6" fmla="*/ 27570 h 129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07" h="1293813">
                <a:moveTo>
                  <a:pt x="657449" y="0"/>
                </a:moveTo>
                <a:lnTo>
                  <a:pt x="1500107" y="0"/>
                </a:lnTo>
                <a:lnTo>
                  <a:pt x="890918" y="1064041"/>
                </a:lnTo>
                <a:cubicBezTo>
                  <a:pt x="809033" y="1207033"/>
                  <a:pt x="656501" y="1295399"/>
                  <a:pt x="491125" y="1293792"/>
                </a:cubicBezTo>
                <a:cubicBezTo>
                  <a:pt x="113810" y="1292186"/>
                  <a:pt x="113810" y="1292186"/>
                  <a:pt x="113810" y="1292186"/>
                </a:cubicBezTo>
                <a:cubicBezTo>
                  <a:pt x="27108" y="1292186"/>
                  <a:pt x="-29088" y="1197393"/>
                  <a:pt x="15869" y="1120274"/>
                </a:cubicBezTo>
                <a:cubicBezTo>
                  <a:pt x="277531" y="663382"/>
                  <a:pt x="481954" y="306435"/>
                  <a:pt x="641660" y="27570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0C0C5E5-DD2A-4234-A4AB-BB3E83E9EDC7}"/>
              </a:ext>
            </a:extLst>
          </p:cNvPr>
          <p:cNvSpPr>
            <a:spLocks/>
          </p:cNvSpPr>
          <p:nvPr/>
        </p:nvSpPr>
        <p:spPr bwMode="auto">
          <a:xfrm flipV="1">
            <a:off x="10189310" y="6194231"/>
            <a:ext cx="608054" cy="663770"/>
          </a:xfrm>
          <a:custGeom>
            <a:avLst/>
            <a:gdLst>
              <a:gd name="connsiteX0" fmla="*/ 320034 w 562792"/>
              <a:gd name="connsiteY0" fmla="*/ 0 h 614361"/>
              <a:gd name="connsiteX1" fmla="*/ 562792 w 562792"/>
              <a:gd name="connsiteY1" fmla="*/ 0 h 614361"/>
              <a:gd name="connsiteX2" fmla="*/ 516166 w 562792"/>
              <a:gd name="connsiteY2" fmla="*/ 81339 h 614361"/>
              <a:gd name="connsiteX3" fmla="*/ 251178 w 562792"/>
              <a:gd name="connsiteY3" fmla="*/ 543613 h 614361"/>
              <a:gd name="connsiteX4" fmla="*/ 129274 w 562792"/>
              <a:gd name="connsiteY4" fmla="*/ 614361 h 614361"/>
              <a:gd name="connsiteX5" fmla="*/ 41054 w 562792"/>
              <a:gd name="connsiteY5" fmla="*/ 612753 h 614361"/>
              <a:gd name="connsiteX6" fmla="*/ 5766 w 562792"/>
              <a:gd name="connsiteY6" fmla="*/ 550044 h 614361"/>
              <a:gd name="connsiteX7" fmla="*/ 294161 w 562792"/>
              <a:gd name="connsiteY7" fmla="*/ 45284 h 6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92" h="614361">
                <a:moveTo>
                  <a:pt x="320034" y="0"/>
                </a:moveTo>
                <a:lnTo>
                  <a:pt x="562792" y="0"/>
                </a:lnTo>
                <a:lnTo>
                  <a:pt x="516166" y="81339"/>
                </a:lnTo>
                <a:cubicBezTo>
                  <a:pt x="251178" y="543613"/>
                  <a:pt x="251178" y="543613"/>
                  <a:pt x="251178" y="543613"/>
                </a:cubicBezTo>
                <a:cubicBezTo>
                  <a:pt x="225514" y="587026"/>
                  <a:pt x="178998" y="614361"/>
                  <a:pt x="129274" y="614361"/>
                </a:cubicBezTo>
                <a:cubicBezTo>
                  <a:pt x="41054" y="612753"/>
                  <a:pt x="41054" y="612753"/>
                  <a:pt x="41054" y="612753"/>
                </a:cubicBezTo>
                <a:cubicBezTo>
                  <a:pt x="8974" y="612753"/>
                  <a:pt x="-10274" y="578987"/>
                  <a:pt x="5766" y="550044"/>
                </a:cubicBezTo>
                <a:cubicBezTo>
                  <a:pt x="130477" y="331769"/>
                  <a:pt x="224011" y="168063"/>
                  <a:pt x="294161" y="45284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EAF5597-6359-4298-A2AB-7408C2BC8434}"/>
              </a:ext>
            </a:extLst>
          </p:cNvPr>
          <p:cNvSpPr>
            <a:spLocks/>
          </p:cNvSpPr>
          <p:nvPr/>
        </p:nvSpPr>
        <p:spPr bwMode="auto">
          <a:xfrm flipV="1">
            <a:off x="5375851" y="6081030"/>
            <a:ext cx="885797" cy="776971"/>
          </a:xfrm>
          <a:custGeom>
            <a:avLst/>
            <a:gdLst>
              <a:gd name="connsiteX0" fmla="*/ 351905 w 819861"/>
              <a:gd name="connsiteY0" fmla="*/ 0 h 719136"/>
              <a:gd name="connsiteX1" fmla="*/ 819861 w 819861"/>
              <a:gd name="connsiteY1" fmla="*/ 0 h 719136"/>
              <a:gd name="connsiteX2" fmla="*/ 798690 w 819861"/>
              <a:gd name="connsiteY2" fmla="*/ 37159 h 719136"/>
              <a:gd name="connsiteX3" fmla="*/ 487955 w 819861"/>
              <a:gd name="connsiteY3" fmla="*/ 582573 h 719136"/>
              <a:gd name="connsiteX4" fmla="*/ 250451 w 819861"/>
              <a:gd name="connsiteY4" fmla="*/ 719136 h 719136"/>
              <a:gd name="connsiteX5" fmla="*/ 80347 w 819861"/>
              <a:gd name="connsiteY5" fmla="*/ 717529 h 719136"/>
              <a:gd name="connsiteX6" fmla="*/ 11342 w 819861"/>
              <a:gd name="connsiteY6" fmla="*/ 597032 h 719136"/>
              <a:gd name="connsiteX7" fmla="*/ 349745 w 819861"/>
              <a:gd name="connsiteY7" fmla="*/ 3786 h 7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61" h="719136">
                <a:moveTo>
                  <a:pt x="351905" y="0"/>
                </a:moveTo>
                <a:lnTo>
                  <a:pt x="819861" y="0"/>
                </a:lnTo>
                <a:lnTo>
                  <a:pt x="798690" y="37159"/>
                </a:lnTo>
                <a:cubicBezTo>
                  <a:pt x="487955" y="582573"/>
                  <a:pt x="487955" y="582573"/>
                  <a:pt x="487955" y="582573"/>
                </a:cubicBezTo>
                <a:cubicBezTo>
                  <a:pt x="438207" y="666117"/>
                  <a:pt x="348341" y="719136"/>
                  <a:pt x="250451" y="719136"/>
                </a:cubicBezTo>
                <a:cubicBezTo>
                  <a:pt x="80347" y="717529"/>
                  <a:pt x="80347" y="717529"/>
                  <a:pt x="80347" y="717529"/>
                </a:cubicBezTo>
                <a:cubicBezTo>
                  <a:pt x="19366" y="717529"/>
                  <a:pt x="-20753" y="650051"/>
                  <a:pt x="11342" y="597032"/>
                </a:cubicBezTo>
                <a:cubicBezTo>
                  <a:pt x="204715" y="258034"/>
                  <a:pt x="301402" y="88535"/>
                  <a:pt x="349745" y="3786"/>
                </a:cubicBezTo>
                <a:close/>
              </a:path>
            </a:pathLst>
          </a:custGeom>
          <a:solidFill>
            <a:srgbClr val="98C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1DB7B80-9843-4A98-B320-0946DEA83E1D}"/>
              </a:ext>
            </a:extLst>
          </p:cNvPr>
          <p:cNvSpPr>
            <a:spLocks/>
          </p:cNvSpPr>
          <p:nvPr/>
        </p:nvSpPr>
        <p:spPr bwMode="auto">
          <a:xfrm flipV="1">
            <a:off x="1309152" y="0"/>
            <a:ext cx="9092530" cy="6858000"/>
          </a:xfrm>
          <a:custGeom>
            <a:avLst/>
            <a:gdLst>
              <a:gd name="connsiteX0" fmla="*/ 0 w 9092530"/>
              <a:gd name="connsiteY0" fmla="*/ 6858000 h 6858000"/>
              <a:gd name="connsiteX1" fmla="*/ 3773618 w 9092530"/>
              <a:gd name="connsiteY1" fmla="*/ 6858000 h 6858000"/>
              <a:gd name="connsiteX2" fmla="*/ 3820575 w 9092530"/>
              <a:gd name="connsiteY2" fmla="*/ 6776059 h 6858000"/>
              <a:gd name="connsiteX3" fmla="*/ 4468822 w 9092530"/>
              <a:gd name="connsiteY3" fmla="*/ 5644874 h 6858000"/>
              <a:gd name="connsiteX4" fmla="*/ 4973787 w 9092530"/>
              <a:gd name="connsiteY4" fmla="*/ 5354957 h 6858000"/>
              <a:gd name="connsiteX5" fmla="*/ 5681778 w 9092530"/>
              <a:gd name="connsiteY5" fmla="*/ 5358428 h 6858000"/>
              <a:gd name="connsiteX6" fmla="*/ 6186742 w 9092530"/>
              <a:gd name="connsiteY6" fmla="*/ 5068510 h 6858000"/>
              <a:gd name="connsiteX7" fmla="*/ 8862389 w 9092530"/>
              <a:gd name="connsiteY7" fmla="*/ 401430 h 6858000"/>
              <a:gd name="connsiteX8" fmla="*/ 9092530 w 9092530"/>
              <a:gd name="connsiteY8" fmla="*/ 0 h 6858000"/>
              <a:gd name="connsiteX9" fmla="*/ 5243196 w 9092530"/>
              <a:gd name="connsiteY9" fmla="*/ 0 h 6858000"/>
              <a:gd name="connsiteX10" fmla="*/ 5227570 w 9092530"/>
              <a:gd name="connsiteY10" fmla="*/ 27279 h 6858000"/>
              <a:gd name="connsiteX11" fmla="*/ 4781171 w 9092530"/>
              <a:gd name="connsiteY11" fmla="*/ 806542 h 6858000"/>
              <a:gd name="connsiteX12" fmla="*/ 4276206 w 9092530"/>
              <a:gd name="connsiteY12" fmla="*/ 1096460 h 6858000"/>
              <a:gd name="connsiteX13" fmla="*/ 3641096 w 9092530"/>
              <a:gd name="connsiteY13" fmla="*/ 1094724 h 6858000"/>
              <a:gd name="connsiteX14" fmla="*/ 3137868 w 9092530"/>
              <a:gd name="connsiteY14" fmla="*/ 1384642 h 6858000"/>
              <a:gd name="connsiteX15" fmla="*/ 113901 w 9092530"/>
              <a:gd name="connsiteY15" fmla="*/ 66593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92530" h="6858000">
                <a:moveTo>
                  <a:pt x="0" y="6858000"/>
                </a:moveTo>
                <a:lnTo>
                  <a:pt x="3773618" y="6858000"/>
                </a:lnTo>
                <a:lnTo>
                  <a:pt x="3820575" y="6776059"/>
                </a:lnTo>
                <a:cubicBezTo>
                  <a:pt x="3972366" y="6511186"/>
                  <a:pt x="4181281" y="6146630"/>
                  <a:pt x="4468822" y="5644874"/>
                </a:cubicBezTo>
                <a:cubicBezTo>
                  <a:pt x="4572938" y="5464327"/>
                  <a:pt x="4765554" y="5353220"/>
                  <a:pt x="4973787" y="5354957"/>
                </a:cubicBezTo>
                <a:cubicBezTo>
                  <a:pt x="4973787" y="5354957"/>
                  <a:pt x="4973787" y="5354957"/>
                  <a:pt x="5681778" y="5358428"/>
                </a:cubicBezTo>
                <a:cubicBezTo>
                  <a:pt x="5890010" y="5360164"/>
                  <a:pt x="6082625" y="5249058"/>
                  <a:pt x="6186742" y="5068510"/>
                </a:cubicBezTo>
                <a:cubicBezTo>
                  <a:pt x="6186742" y="5068510"/>
                  <a:pt x="6186742" y="5068510"/>
                  <a:pt x="8862389" y="401430"/>
                </a:cubicBezTo>
                <a:lnTo>
                  <a:pt x="9092530" y="0"/>
                </a:lnTo>
                <a:lnTo>
                  <a:pt x="5243196" y="0"/>
                </a:lnTo>
                <a:lnTo>
                  <a:pt x="5227570" y="27279"/>
                </a:lnTo>
                <a:cubicBezTo>
                  <a:pt x="5163800" y="138602"/>
                  <a:pt x="5036256" y="361248"/>
                  <a:pt x="4781171" y="806542"/>
                </a:cubicBezTo>
                <a:cubicBezTo>
                  <a:pt x="4677055" y="987090"/>
                  <a:pt x="4484439" y="1098196"/>
                  <a:pt x="4276206" y="1096460"/>
                </a:cubicBezTo>
                <a:cubicBezTo>
                  <a:pt x="4276206" y="1096460"/>
                  <a:pt x="4276206" y="1096460"/>
                  <a:pt x="3641096" y="1094724"/>
                </a:cubicBezTo>
                <a:cubicBezTo>
                  <a:pt x="3432864" y="1092988"/>
                  <a:pt x="3241983" y="1204094"/>
                  <a:pt x="3137868" y="1384642"/>
                </a:cubicBezTo>
                <a:cubicBezTo>
                  <a:pt x="3137868" y="1384642"/>
                  <a:pt x="3137868" y="1384642"/>
                  <a:pt x="113901" y="6659322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BAAF1C7-20A5-4D6E-ACB0-02D1B9194767}"/>
              </a:ext>
            </a:extLst>
          </p:cNvPr>
          <p:cNvGrpSpPr/>
          <p:nvPr/>
        </p:nvGrpSpPr>
        <p:grpSpPr>
          <a:xfrm>
            <a:off x="11731960" y="3059927"/>
            <a:ext cx="169122" cy="738146"/>
            <a:chOff x="1397788" y="798285"/>
            <a:chExt cx="590669" cy="257801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07CE34F-B7AB-480E-88CE-4393529C4EE0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4B9DC1E-1A02-4DBA-A40B-08089119F934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8E3479F-9760-4D21-BCF0-23FB7A08C118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3645170C-58BC-4529-A6A0-70B98D83C9EC}"/>
              </a:ext>
            </a:extLst>
          </p:cNvPr>
          <p:cNvSpPr txBox="1"/>
          <p:nvPr/>
        </p:nvSpPr>
        <p:spPr>
          <a:xfrm>
            <a:off x="4132489" y="3760027"/>
            <a:ext cx="4130219" cy="3336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706F85-0295-4BD6-9A5D-F7E82CFAA999}"/>
              </a:ext>
            </a:extLst>
          </p:cNvPr>
          <p:cNvSpPr txBox="1"/>
          <p:nvPr/>
        </p:nvSpPr>
        <p:spPr>
          <a:xfrm>
            <a:off x="4132489" y="3158246"/>
            <a:ext cx="34293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3FFCCA-C2FA-4186-A3E2-373A02E5A382}"/>
              </a:ext>
            </a:extLst>
          </p:cNvPr>
          <p:cNvSpPr txBox="1"/>
          <p:nvPr/>
        </p:nvSpPr>
        <p:spPr>
          <a:xfrm>
            <a:off x="4132488" y="2193739"/>
            <a:ext cx="251505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71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5" grpId="0" animBg="1"/>
      <p:bldP spid="6" grpId="0" animBg="1"/>
      <p:bldP spid="7" grpId="0" animBg="1"/>
      <p:bldP spid="11" grpId="0" animBg="1"/>
      <p:bldP spid="14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E41A37BD-CBC5-48B9-A848-FDA2E404A697}"/>
              </a:ext>
            </a:extLst>
          </p:cNvPr>
          <p:cNvSpPr/>
          <p:nvPr/>
        </p:nvSpPr>
        <p:spPr>
          <a:xfrm>
            <a:off x="1038225" y="1852326"/>
            <a:ext cx="4989968" cy="1869483"/>
          </a:xfrm>
          <a:custGeom>
            <a:avLst/>
            <a:gdLst>
              <a:gd name="connsiteX0" fmla="*/ 0 w 4989968"/>
              <a:gd name="connsiteY0" fmla="*/ 0 h 1869483"/>
              <a:gd name="connsiteX1" fmla="*/ 4989968 w 4989968"/>
              <a:gd name="connsiteY1" fmla="*/ 0 h 1869483"/>
              <a:gd name="connsiteX2" fmla="*/ 4989968 w 4989968"/>
              <a:gd name="connsiteY2" fmla="*/ 1869483 h 1869483"/>
              <a:gd name="connsiteX3" fmla="*/ 0 w 4989968"/>
              <a:gd name="connsiteY3" fmla="*/ 1869483 h 186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968" h="1869483">
                <a:moveTo>
                  <a:pt x="0" y="0"/>
                </a:moveTo>
                <a:lnTo>
                  <a:pt x="4989968" y="0"/>
                </a:lnTo>
                <a:lnTo>
                  <a:pt x="4989968" y="1869483"/>
                </a:lnTo>
                <a:lnTo>
                  <a:pt x="0" y="1869483"/>
                </a:lnTo>
                <a:close/>
              </a:path>
            </a:pathLst>
          </a:custGeom>
          <a:blipFill>
            <a:blip r:embed="rId3"/>
            <a:stretch>
              <a:fillRect t="-39238" b="-387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B8C96812-D977-4118-824C-D176D5C703BE}"/>
              </a:ext>
            </a:extLst>
          </p:cNvPr>
          <p:cNvSpPr/>
          <p:nvPr/>
        </p:nvSpPr>
        <p:spPr>
          <a:xfrm>
            <a:off x="6201906" y="1852326"/>
            <a:ext cx="4989968" cy="1869483"/>
          </a:xfrm>
          <a:custGeom>
            <a:avLst/>
            <a:gdLst>
              <a:gd name="connsiteX0" fmla="*/ 0 w 4989968"/>
              <a:gd name="connsiteY0" fmla="*/ 0 h 1869483"/>
              <a:gd name="connsiteX1" fmla="*/ 4989968 w 4989968"/>
              <a:gd name="connsiteY1" fmla="*/ 0 h 1869483"/>
              <a:gd name="connsiteX2" fmla="*/ 4989968 w 4989968"/>
              <a:gd name="connsiteY2" fmla="*/ 1869483 h 1869483"/>
              <a:gd name="connsiteX3" fmla="*/ 0 w 4989968"/>
              <a:gd name="connsiteY3" fmla="*/ 1869483 h 186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968" h="1869483">
                <a:moveTo>
                  <a:pt x="0" y="0"/>
                </a:moveTo>
                <a:lnTo>
                  <a:pt x="4989968" y="0"/>
                </a:lnTo>
                <a:lnTo>
                  <a:pt x="4989968" y="1869483"/>
                </a:lnTo>
                <a:lnTo>
                  <a:pt x="0" y="1869483"/>
                </a:lnTo>
                <a:close/>
              </a:path>
            </a:pathLst>
          </a:custGeom>
          <a:blipFill>
            <a:blip r:embed="rId4"/>
            <a:stretch>
              <a:fillRect t="-39238" b="-387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075C48B-EB34-4F51-95A1-52283CF9E8E3}"/>
              </a:ext>
            </a:extLst>
          </p:cNvPr>
          <p:cNvGrpSpPr/>
          <p:nvPr/>
        </p:nvGrpSpPr>
        <p:grpSpPr>
          <a:xfrm>
            <a:off x="1482685" y="4145933"/>
            <a:ext cx="886371" cy="886371"/>
            <a:chOff x="2559596" y="3423265"/>
            <a:chExt cx="1398042" cy="1398042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8B7E959-3E33-4E83-B80E-262A43D73C50}"/>
                </a:ext>
              </a:extLst>
            </p:cNvPr>
            <p:cNvSpPr/>
            <p:nvPr/>
          </p:nvSpPr>
          <p:spPr>
            <a:xfrm>
              <a:off x="2559596" y="3423265"/>
              <a:ext cx="1398042" cy="1398042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15">
              <a:extLst>
                <a:ext uri="{FF2B5EF4-FFF2-40B4-BE49-F238E27FC236}">
                  <a16:creationId xmlns:a16="http://schemas.microsoft.com/office/drawing/2014/main" id="{F8D09836-D8DF-4EFE-8018-C45390D116AA}"/>
                </a:ext>
              </a:extLst>
            </p:cNvPr>
            <p:cNvSpPr/>
            <p:nvPr/>
          </p:nvSpPr>
          <p:spPr>
            <a:xfrm>
              <a:off x="2931071" y="3871737"/>
              <a:ext cx="655091" cy="501097"/>
            </a:xfrm>
            <a:custGeom>
              <a:avLst/>
              <a:gdLst>
                <a:gd name="connsiteX0" fmla="*/ 361794 w 551492"/>
                <a:gd name="connsiteY0" fmla="*/ 308363 h 421851"/>
                <a:gd name="connsiteX1" fmla="*/ 530845 w 551492"/>
                <a:gd name="connsiteY1" fmla="*/ 308363 h 421851"/>
                <a:gd name="connsiteX2" fmla="*/ 551492 w 551492"/>
                <a:gd name="connsiteY2" fmla="*/ 329044 h 421851"/>
                <a:gd name="connsiteX3" fmla="*/ 551492 w 551492"/>
                <a:gd name="connsiteY3" fmla="*/ 362650 h 421851"/>
                <a:gd name="connsiteX4" fmla="*/ 530845 w 551492"/>
                <a:gd name="connsiteY4" fmla="*/ 383331 h 421851"/>
                <a:gd name="connsiteX5" fmla="*/ 378570 w 551492"/>
                <a:gd name="connsiteY5" fmla="*/ 383331 h 421851"/>
                <a:gd name="connsiteX6" fmla="*/ 378570 w 551492"/>
                <a:gd name="connsiteY6" fmla="*/ 369113 h 421851"/>
                <a:gd name="connsiteX7" fmla="*/ 361794 w 551492"/>
                <a:gd name="connsiteY7" fmla="*/ 308363 h 421851"/>
                <a:gd name="connsiteX8" fmla="*/ 313904 w 551492"/>
                <a:gd name="connsiteY8" fmla="*/ 172924 h 421851"/>
                <a:gd name="connsiteX9" fmla="*/ 530832 w 551492"/>
                <a:gd name="connsiteY9" fmla="*/ 172924 h 421851"/>
                <a:gd name="connsiteX10" fmla="*/ 551492 w 551492"/>
                <a:gd name="connsiteY10" fmla="*/ 193548 h 421851"/>
                <a:gd name="connsiteX11" fmla="*/ 551492 w 551492"/>
                <a:gd name="connsiteY11" fmla="*/ 225772 h 421851"/>
                <a:gd name="connsiteX12" fmla="*/ 530832 w 551492"/>
                <a:gd name="connsiteY12" fmla="*/ 247685 h 421851"/>
                <a:gd name="connsiteX13" fmla="*/ 271293 w 551492"/>
                <a:gd name="connsiteY13" fmla="*/ 247685 h 421851"/>
                <a:gd name="connsiteX14" fmla="*/ 271293 w 551492"/>
                <a:gd name="connsiteY14" fmla="*/ 227061 h 421851"/>
                <a:gd name="connsiteX15" fmla="*/ 272584 w 551492"/>
                <a:gd name="connsiteY15" fmla="*/ 224483 h 421851"/>
                <a:gd name="connsiteX16" fmla="*/ 313904 w 551492"/>
                <a:gd name="connsiteY16" fmla="*/ 172924 h 421851"/>
                <a:gd name="connsiteX17" fmla="*/ 281648 w 551492"/>
                <a:gd name="connsiteY17" fmla="*/ 36241 h 421851"/>
                <a:gd name="connsiteX18" fmla="*/ 530834 w 551492"/>
                <a:gd name="connsiteY18" fmla="*/ 36241 h 421851"/>
                <a:gd name="connsiteX19" fmla="*/ 551492 w 551492"/>
                <a:gd name="connsiteY19" fmla="*/ 58154 h 421851"/>
                <a:gd name="connsiteX20" fmla="*/ 551492 w 551492"/>
                <a:gd name="connsiteY20" fmla="*/ 90378 h 421851"/>
                <a:gd name="connsiteX21" fmla="*/ 530834 w 551492"/>
                <a:gd name="connsiteY21" fmla="*/ 111002 h 421851"/>
                <a:gd name="connsiteX22" fmla="*/ 308761 w 551492"/>
                <a:gd name="connsiteY22" fmla="*/ 111002 h 421851"/>
                <a:gd name="connsiteX23" fmla="*/ 295850 w 551492"/>
                <a:gd name="connsiteY23" fmla="*/ 96823 h 421851"/>
                <a:gd name="connsiteX24" fmla="*/ 281648 w 551492"/>
                <a:gd name="connsiteY24" fmla="*/ 36241 h 421851"/>
                <a:gd name="connsiteX25" fmla="*/ 176987 w 551492"/>
                <a:gd name="connsiteY25" fmla="*/ 0 h 421851"/>
                <a:gd name="connsiteX26" fmla="*/ 271294 w 551492"/>
                <a:gd name="connsiteY26" fmla="*/ 117396 h 421851"/>
                <a:gd name="connsiteX27" fmla="*/ 276461 w 551492"/>
                <a:gd name="connsiteY27" fmla="*/ 117396 h 421851"/>
                <a:gd name="connsiteX28" fmla="*/ 290672 w 551492"/>
                <a:gd name="connsiteY28" fmla="*/ 152228 h 421851"/>
                <a:gd name="connsiteX29" fmla="*/ 262251 w 551492"/>
                <a:gd name="connsiteY29" fmla="*/ 199960 h 421851"/>
                <a:gd name="connsiteX30" fmla="*/ 257083 w 551492"/>
                <a:gd name="connsiteY30" fmla="*/ 197380 h 421851"/>
                <a:gd name="connsiteX31" fmla="*/ 224786 w 551492"/>
                <a:gd name="connsiteY31" fmla="*/ 247692 h 421851"/>
                <a:gd name="connsiteX32" fmla="*/ 219619 w 551492"/>
                <a:gd name="connsiteY32" fmla="*/ 259303 h 421851"/>
                <a:gd name="connsiteX33" fmla="*/ 241581 w 551492"/>
                <a:gd name="connsiteY33" fmla="*/ 279944 h 421851"/>
                <a:gd name="connsiteX34" fmla="*/ 263543 w 551492"/>
                <a:gd name="connsiteY34" fmla="*/ 279944 h 421851"/>
                <a:gd name="connsiteX35" fmla="*/ 352682 w 551492"/>
                <a:gd name="connsiteY35" fmla="*/ 368958 h 421851"/>
                <a:gd name="connsiteX36" fmla="*/ 352682 w 551492"/>
                <a:gd name="connsiteY36" fmla="*/ 393470 h 421851"/>
                <a:gd name="connsiteX37" fmla="*/ 325553 w 551492"/>
                <a:gd name="connsiteY37" fmla="*/ 421851 h 421851"/>
                <a:gd name="connsiteX38" fmla="*/ 28421 w 551492"/>
                <a:gd name="connsiteY38" fmla="*/ 421851 h 421851"/>
                <a:gd name="connsiteX39" fmla="*/ 0 w 551492"/>
                <a:gd name="connsiteY39" fmla="*/ 393470 h 421851"/>
                <a:gd name="connsiteX40" fmla="*/ 0 w 551492"/>
                <a:gd name="connsiteY40" fmla="*/ 368958 h 421851"/>
                <a:gd name="connsiteX41" fmla="*/ 89139 w 551492"/>
                <a:gd name="connsiteY41" fmla="*/ 279944 h 421851"/>
                <a:gd name="connsiteX42" fmla="*/ 112393 w 551492"/>
                <a:gd name="connsiteY42" fmla="*/ 279944 h 421851"/>
                <a:gd name="connsiteX43" fmla="*/ 133063 w 551492"/>
                <a:gd name="connsiteY43" fmla="*/ 259303 h 421851"/>
                <a:gd name="connsiteX44" fmla="*/ 127896 w 551492"/>
                <a:gd name="connsiteY44" fmla="*/ 247692 h 421851"/>
                <a:gd name="connsiteX45" fmla="*/ 95599 w 551492"/>
                <a:gd name="connsiteY45" fmla="*/ 198670 h 421851"/>
                <a:gd name="connsiteX46" fmla="*/ 91723 w 551492"/>
                <a:gd name="connsiteY46" fmla="*/ 199960 h 421851"/>
                <a:gd name="connsiteX47" fmla="*/ 63302 w 551492"/>
                <a:gd name="connsiteY47" fmla="*/ 152228 h 421851"/>
                <a:gd name="connsiteX48" fmla="*/ 78804 w 551492"/>
                <a:gd name="connsiteY48" fmla="*/ 117396 h 421851"/>
                <a:gd name="connsiteX49" fmla="*/ 81388 w 551492"/>
                <a:gd name="connsiteY49" fmla="*/ 117396 h 421851"/>
                <a:gd name="connsiteX50" fmla="*/ 176987 w 551492"/>
                <a:gd name="connsiteY50" fmla="*/ 0 h 42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51492" h="421851">
                  <a:moveTo>
                    <a:pt x="361794" y="308363"/>
                  </a:moveTo>
                  <a:lnTo>
                    <a:pt x="530845" y="308363"/>
                  </a:lnTo>
                  <a:cubicBezTo>
                    <a:pt x="541168" y="308363"/>
                    <a:pt x="551492" y="317411"/>
                    <a:pt x="551492" y="329044"/>
                  </a:cubicBezTo>
                  <a:lnTo>
                    <a:pt x="551492" y="362650"/>
                  </a:lnTo>
                  <a:cubicBezTo>
                    <a:pt x="551492" y="374283"/>
                    <a:pt x="541168" y="383331"/>
                    <a:pt x="530845" y="383331"/>
                  </a:cubicBezTo>
                  <a:lnTo>
                    <a:pt x="378570" y="383331"/>
                  </a:lnTo>
                  <a:lnTo>
                    <a:pt x="378570" y="369113"/>
                  </a:lnTo>
                  <a:cubicBezTo>
                    <a:pt x="378570" y="347140"/>
                    <a:pt x="372118" y="326459"/>
                    <a:pt x="361794" y="308363"/>
                  </a:cubicBezTo>
                  <a:close/>
                  <a:moveTo>
                    <a:pt x="313904" y="172924"/>
                  </a:moveTo>
                  <a:lnTo>
                    <a:pt x="530832" y="172924"/>
                  </a:lnTo>
                  <a:cubicBezTo>
                    <a:pt x="541162" y="172924"/>
                    <a:pt x="551492" y="181947"/>
                    <a:pt x="551492" y="193548"/>
                  </a:cubicBezTo>
                  <a:lnTo>
                    <a:pt x="551492" y="225772"/>
                  </a:lnTo>
                  <a:cubicBezTo>
                    <a:pt x="551492" y="237373"/>
                    <a:pt x="541162" y="247685"/>
                    <a:pt x="530832" y="247685"/>
                  </a:cubicBezTo>
                  <a:lnTo>
                    <a:pt x="271293" y="247685"/>
                  </a:lnTo>
                  <a:lnTo>
                    <a:pt x="271293" y="227061"/>
                  </a:lnTo>
                  <a:cubicBezTo>
                    <a:pt x="271293" y="225772"/>
                    <a:pt x="272584" y="225772"/>
                    <a:pt x="272584" y="224483"/>
                  </a:cubicBezTo>
                  <a:cubicBezTo>
                    <a:pt x="293244" y="218038"/>
                    <a:pt x="307448" y="194837"/>
                    <a:pt x="313904" y="172924"/>
                  </a:cubicBezTo>
                  <a:close/>
                  <a:moveTo>
                    <a:pt x="281648" y="36241"/>
                  </a:moveTo>
                  <a:lnTo>
                    <a:pt x="530834" y="36241"/>
                  </a:lnTo>
                  <a:cubicBezTo>
                    <a:pt x="541163" y="36241"/>
                    <a:pt x="551492" y="46553"/>
                    <a:pt x="551492" y="58154"/>
                  </a:cubicBezTo>
                  <a:lnTo>
                    <a:pt x="551492" y="90378"/>
                  </a:lnTo>
                  <a:cubicBezTo>
                    <a:pt x="551492" y="101979"/>
                    <a:pt x="541163" y="111002"/>
                    <a:pt x="530834" y="111002"/>
                  </a:cubicBezTo>
                  <a:lnTo>
                    <a:pt x="308761" y="111002"/>
                  </a:lnTo>
                  <a:cubicBezTo>
                    <a:pt x="304888" y="104557"/>
                    <a:pt x="301015" y="99401"/>
                    <a:pt x="295850" y="96823"/>
                  </a:cubicBezTo>
                  <a:cubicBezTo>
                    <a:pt x="293268" y="72333"/>
                    <a:pt x="288104" y="52998"/>
                    <a:pt x="281648" y="36241"/>
                  </a:cubicBezTo>
                  <a:close/>
                  <a:moveTo>
                    <a:pt x="176987" y="0"/>
                  </a:moveTo>
                  <a:cubicBezTo>
                    <a:pt x="257083" y="0"/>
                    <a:pt x="270002" y="64503"/>
                    <a:pt x="271294" y="117396"/>
                  </a:cubicBezTo>
                  <a:cubicBezTo>
                    <a:pt x="272586" y="117396"/>
                    <a:pt x="273878" y="117396"/>
                    <a:pt x="276461" y="117396"/>
                  </a:cubicBezTo>
                  <a:cubicBezTo>
                    <a:pt x="289380" y="117396"/>
                    <a:pt x="290672" y="132877"/>
                    <a:pt x="290672" y="152228"/>
                  </a:cubicBezTo>
                  <a:cubicBezTo>
                    <a:pt x="290672" y="171579"/>
                    <a:pt x="275169" y="199960"/>
                    <a:pt x="262251" y="199960"/>
                  </a:cubicBezTo>
                  <a:cubicBezTo>
                    <a:pt x="260959" y="199960"/>
                    <a:pt x="258375" y="198670"/>
                    <a:pt x="257083" y="197380"/>
                  </a:cubicBezTo>
                  <a:cubicBezTo>
                    <a:pt x="249332" y="216731"/>
                    <a:pt x="237705" y="233502"/>
                    <a:pt x="224786" y="247692"/>
                  </a:cubicBezTo>
                  <a:cubicBezTo>
                    <a:pt x="220911" y="250272"/>
                    <a:pt x="219619" y="254143"/>
                    <a:pt x="219619" y="259303"/>
                  </a:cubicBezTo>
                  <a:cubicBezTo>
                    <a:pt x="219619" y="270913"/>
                    <a:pt x="228662" y="279944"/>
                    <a:pt x="241581" y="279944"/>
                  </a:cubicBezTo>
                  <a:lnTo>
                    <a:pt x="263543" y="279944"/>
                  </a:lnTo>
                  <a:cubicBezTo>
                    <a:pt x="312634" y="279944"/>
                    <a:pt x="352682" y="319936"/>
                    <a:pt x="352682" y="368958"/>
                  </a:cubicBezTo>
                  <a:lnTo>
                    <a:pt x="352682" y="393470"/>
                  </a:lnTo>
                  <a:cubicBezTo>
                    <a:pt x="352682" y="408950"/>
                    <a:pt x="341055" y="421851"/>
                    <a:pt x="325553" y="421851"/>
                  </a:cubicBezTo>
                  <a:lnTo>
                    <a:pt x="28421" y="421851"/>
                  </a:lnTo>
                  <a:cubicBezTo>
                    <a:pt x="12919" y="421851"/>
                    <a:pt x="0" y="408950"/>
                    <a:pt x="0" y="393470"/>
                  </a:cubicBezTo>
                  <a:lnTo>
                    <a:pt x="0" y="368958"/>
                  </a:lnTo>
                  <a:cubicBezTo>
                    <a:pt x="0" y="319936"/>
                    <a:pt x="40048" y="279944"/>
                    <a:pt x="89139" y="279944"/>
                  </a:cubicBezTo>
                  <a:lnTo>
                    <a:pt x="112393" y="279944"/>
                  </a:lnTo>
                  <a:cubicBezTo>
                    <a:pt x="124020" y="279944"/>
                    <a:pt x="133063" y="270913"/>
                    <a:pt x="133063" y="259303"/>
                  </a:cubicBezTo>
                  <a:cubicBezTo>
                    <a:pt x="133063" y="254143"/>
                    <a:pt x="131771" y="250272"/>
                    <a:pt x="127896" y="247692"/>
                  </a:cubicBezTo>
                  <a:cubicBezTo>
                    <a:pt x="114977" y="234792"/>
                    <a:pt x="104642" y="216731"/>
                    <a:pt x="95599" y="198670"/>
                  </a:cubicBezTo>
                  <a:cubicBezTo>
                    <a:pt x="94307" y="199960"/>
                    <a:pt x="93015" y="199960"/>
                    <a:pt x="91723" y="199960"/>
                  </a:cubicBezTo>
                  <a:cubicBezTo>
                    <a:pt x="78804" y="199960"/>
                    <a:pt x="63302" y="171579"/>
                    <a:pt x="63302" y="152228"/>
                  </a:cubicBezTo>
                  <a:cubicBezTo>
                    <a:pt x="63302" y="132877"/>
                    <a:pt x="65886" y="117396"/>
                    <a:pt x="78804" y="117396"/>
                  </a:cubicBezTo>
                  <a:cubicBezTo>
                    <a:pt x="80096" y="117396"/>
                    <a:pt x="80096" y="117396"/>
                    <a:pt x="81388" y="117396"/>
                  </a:cubicBezTo>
                  <a:cubicBezTo>
                    <a:pt x="82680" y="64503"/>
                    <a:pt x="93015" y="0"/>
                    <a:pt x="1769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5D746CA-3C77-4EDE-B588-551E81811846}"/>
              </a:ext>
            </a:extLst>
          </p:cNvPr>
          <p:cNvGrpSpPr/>
          <p:nvPr/>
        </p:nvGrpSpPr>
        <p:grpSpPr>
          <a:xfrm>
            <a:off x="3568867" y="4145933"/>
            <a:ext cx="886371" cy="886371"/>
            <a:chOff x="2559596" y="3423265"/>
            <a:chExt cx="1398042" cy="1398042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6CE95C1-1499-4452-84D4-9274EB5975AD}"/>
                </a:ext>
              </a:extLst>
            </p:cNvPr>
            <p:cNvSpPr/>
            <p:nvPr/>
          </p:nvSpPr>
          <p:spPr>
            <a:xfrm>
              <a:off x="2559596" y="3423265"/>
              <a:ext cx="1398042" cy="1398042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22">
              <a:extLst>
                <a:ext uri="{FF2B5EF4-FFF2-40B4-BE49-F238E27FC236}">
                  <a16:creationId xmlns:a16="http://schemas.microsoft.com/office/drawing/2014/main" id="{3DE68A19-74EA-4433-99EE-1EB4A5884C33}"/>
                </a:ext>
              </a:extLst>
            </p:cNvPr>
            <p:cNvSpPr/>
            <p:nvPr/>
          </p:nvSpPr>
          <p:spPr>
            <a:xfrm>
              <a:off x="3011508" y="3794740"/>
              <a:ext cx="494216" cy="655092"/>
            </a:xfrm>
            <a:custGeom>
              <a:avLst/>
              <a:gdLst>
                <a:gd name="connsiteX0" fmla="*/ 227438 w 455034"/>
                <a:gd name="connsiteY0" fmla="*/ 152740 h 603155"/>
                <a:gd name="connsiteX1" fmla="*/ 309940 w 455034"/>
                <a:gd name="connsiteY1" fmla="*/ 234605 h 603155"/>
                <a:gd name="connsiteX2" fmla="*/ 227438 w 455034"/>
                <a:gd name="connsiteY2" fmla="*/ 316470 h 603155"/>
                <a:gd name="connsiteX3" fmla="*/ 144936 w 455034"/>
                <a:gd name="connsiteY3" fmla="*/ 234605 h 603155"/>
                <a:gd name="connsiteX4" fmla="*/ 227438 w 455034"/>
                <a:gd name="connsiteY4" fmla="*/ 152740 h 603155"/>
                <a:gd name="connsiteX5" fmla="*/ 227517 w 455034"/>
                <a:gd name="connsiteY5" fmla="*/ 99203 h 603155"/>
                <a:gd name="connsiteX6" fmla="*/ 92398 w 455034"/>
                <a:gd name="connsiteY6" fmla="*/ 234119 h 603155"/>
                <a:gd name="connsiteX7" fmla="*/ 227517 w 455034"/>
                <a:gd name="connsiteY7" fmla="*/ 369036 h 603155"/>
                <a:gd name="connsiteX8" fmla="*/ 362636 w 455034"/>
                <a:gd name="connsiteY8" fmla="*/ 234119 h 603155"/>
                <a:gd name="connsiteX9" fmla="*/ 227517 w 455034"/>
                <a:gd name="connsiteY9" fmla="*/ 99203 h 603155"/>
                <a:gd name="connsiteX10" fmla="*/ 227517 w 455034"/>
                <a:gd name="connsiteY10" fmla="*/ 0 h 603155"/>
                <a:gd name="connsiteX11" fmla="*/ 455034 w 455034"/>
                <a:gd name="connsiteY11" fmla="*/ 227175 h 603155"/>
                <a:gd name="connsiteX12" fmla="*/ 272226 w 455034"/>
                <a:gd name="connsiteY12" fmla="*/ 580338 h 603155"/>
                <a:gd name="connsiteX13" fmla="*/ 227517 w 455034"/>
                <a:gd name="connsiteY13" fmla="*/ 603155 h 603155"/>
                <a:gd name="connsiteX14" fmla="*/ 182808 w 455034"/>
                <a:gd name="connsiteY14" fmla="*/ 580338 h 603155"/>
                <a:gd name="connsiteX15" fmla="*/ 0 w 455034"/>
                <a:gd name="connsiteY15" fmla="*/ 227175 h 603155"/>
                <a:gd name="connsiteX16" fmla="*/ 227517 w 455034"/>
                <a:gd name="connsiteY16" fmla="*/ 0 h 6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5034" h="603155">
                  <a:moveTo>
                    <a:pt x="227438" y="152740"/>
                  </a:moveTo>
                  <a:cubicBezTo>
                    <a:pt x="273003" y="152740"/>
                    <a:pt x="309940" y="189392"/>
                    <a:pt x="309940" y="234605"/>
                  </a:cubicBezTo>
                  <a:cubicBezTo>
                    <a:pt x="309940" y="279818"/>
                    <a:pt x="273003" y="316470"/>
                    <a:pt x="227438" y="316470"/>
                  </a:cubicBezTo>
                  <a:cubicBezTo>
                    <a:pt x="181873" y="316470"/>
                    <a:pt x="144936" y="279818"/>
                    <a:pt x="144936" y="234605"/>
                  </a:cubicBezTo>
                  <a:cubicBezTo>
                    <a:pt x="144936" y="189392"/>
                    <a:pt x="181873" y="152740"/>
                    <a:pt x="227438" y="152740"/>
                  </a:cubicBezTo>
                  <a:close/>
                  <a:moveTo>
                    <a:pt x="227517" y="99203"/>
                  </a:moveTo>
                  <a:cubicBezTo>
                    <a:pt x="153003" y="99203"/>
                    <a:pt x="92398" y="159717"/>
                    <a:pt x="92398" y="234119"/>
                  </a:cubicBezTo>
                  <a:cubicBezTo>
                    <a:pt x="92398" y="308522"/>
                    <a:pt x="153003" y="369036"/>
                    <a:pt x="227517" y="369036"/>
                  </a:cubicBezTo>
                  <a:cubicBezTo>
                    <a:pt x="302031" y="369036"/>
                    <a:pt x="362636" y="308522"/>
                    <a:pt x="362636" y="234119"/>
                  </a:cubicBezTo>
                  <a:cubicBezTo>
                    <a:pt x="362636" y="159717"/>
                    <a:pt x="302031" y="99203"/>
                    <a:pt x="227517" y="99203"/>
                  </a:cubicBezTo>
                  <a:close/>
                  <a:moveTo>
                    <a:pt x="227517" y="0"/>
                  </a:moveTo>
                  <a:cubicBezTo>
                    <a:pt x="353695" y="0"/>
                    <a:pt x="455034" y="102179"/>
                    <a:pt x="455034" y="227175"/>
                  </a:cubicBezTo>
                  <a:cubicBezTo>
                    <a:pt x="455034" y="317450"/>
                    <a:pt x="337798" y="490063"/>
                    <a:pt x="272226" y="580338"/>
                  </a:cubicBezTo>
                  <a:cubicBezTo>
                    <a:pt x="261297" y="595219"/>
                    <a:pt x="245400" y="603155"/>
                    <a:pt x="227517" y="603155"/>
                  </a:cubicBezTo>
                  <a:cubicBezTo>
                    <a:pt x="209634" y="603155"/>
                    <a:pt x="193737" y="595219"/>
                    <a:pt x="182808" y="580338"/>
                  </a:cubicBezTo>
                  <a:cubicBezTo>
                    <a:pt x="117236" y="490063"/>
                    <a:pt x="0" y="317450"/>
                    <a:pt x="0" y="227175"/>
                  </a:cubicBezTo>
                  <a:cubicBezTo>
                    <a:pt x="0" y="102179"/>
                    <a:pt x="101339" y="0"/>
                    <a:pt x="227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835FE55-A10D-4330-B095-DDB6A750FA77}"/>
              </a:ext>
            </a:extLst>
          </p:cNvPr>
          <p:cNvGrpSpPr/>
          <p:nvPr/>
        </p:nvGrpSpPr>
        <p:grpSpPr>
          <a:xfrm>
            <a:off x="5655049" y="4145933"/>
            <a:ext cx="886371" cy="886371"/>
            <a:chOff x="2559596" y="3423265"/>
            <a:chExt cx="1398042" cy="1398042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F49F6-DAE6-487A-838C-F6ED8665BC9C}"/>
                </a:ext>
              </a:extLst>
            </p:cNvPr>
            <p:cNvSpPr/>
            <p:nvPr/>
          </p:nvSpPr>
          <p:spPr>
            <a:xfrm>
              <a:off x="2559596" y="3423265"/>
              <a:ext cx="1398042" cy="1398042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29">
              <a:extLst>
                <a:ext uri="{FF2B5EF4-FFF2-40B4-BE49-F238E27FC236}">
                  <a16:creationId xmlns:a16="http://schemas.microsoft.com/office/drawing/2014/main" id="{D65C0D9F-4ECE-4F2B-993C-9216F9DFBFAB}"/>
                </a:ext>
              </a:extLst>
            </p:cNvPr>
            <p:cNvSpPr/>
            <p:nvPr/>
          </p:nvSpPr>
          <p:spPr>
            <a:xfrm>
              <a:off x="2931071" y="3903795"/>
              <a:ext cx="655092" cy="436981"/>
            </a:xfrm>
            <a:custGeom>
              <a:avLst/>
              <a:gdLst>
                <a:gd name="connsiteX0" fmla="*/ 284015 w 607639"/>
                <a:gd name="connsiteY0" fmla="*/ 258199 h 405328"/>
                <a:gd name="connsiteX1" fmla="*/ 394794 w 607639"/>
                <a:gd name="connsiteY1" fmla="*/ 258199 h 405328"/>
                <a:gd name="connsiteX2" fmla="*/ 414014 w 607639"/>
                <a:gd name="connsiteY2" fmla="*/ 279790 h 405328"/>
                <a:gd name="connsiteX3" fmla="*/ 394260 w 607639"/>
                <a:gd name="connsiteY3" fmla="*/ 296939 h 405328"/>
                <a:gd name="connsiteX4" fmla="*/ 283481 w 607639"/>
                <a:gd name="connsiteY4" fmla="*/ 296939 h 405328"/>
                <a:gd name="connsiteX5" fmla="*/ 264173 w 607639"/>
                <a:gd name="connsiteY5" fmla="*/ 275348 h 405328"/>
                <a:gd name="connsiteX6" fmla="*/ 284015 w 607639"/>
                <a:gd name="connsiteY6" fmla="*/ 258199 h 405328"/>
                <a:gd name="connsiteX7" fmla="*/ 284018 w 607639"/>
                <a:gd name="connsiteY7" fmla="*/ 184599 h 405328"/>
                <a:gd name="connsiteX8" fmla="*/ 506144 w 607639"/>
                <a:gd name="connsiteY8" fmla="*/ 184599 h 405328"/>
                <a:gd name="connsiteX9" fmla="*/ 525366 w 607639"/>
                <a:gd name="connsiteY9" fmla="*/ 206190 h 405328"/>
                <a:gd name="connsiteX10" fmla="*/ 505610 w 607639"/>
                <a:gd name="connsiteY10" fmla="*/ 223339 h 405328"/>
                <a:gd name="connsiteX11" fmla="*/ 283485 w 607639"/>
                <a:gd name="connsiteY11" fmla="*/ 223339 h 405328"/>
                <a:gd name="connsiteX12" fmla="*/ 264173 w 607639"/>
                <a:gd name="connsiteY12" fmla="*/ 201748 h 405328"/>
                <a:gd name="connsiteX13" fmla="*/ 284018 w 607639"/>
                <a:gd name="connsiteY13" fmla="*/ 184599 h 405328"/>
                <a:gd name="connsiteX14" fmla="*/ 284018 w 607639"/>
                <a:gd name="connsiteY14" fmla="*/ 108389 h 405328"/>
                <a:gd name="connsiteX15" fmla="*/ 506144 w 607639"/>
                <a:gd name="connsiteY15" fmla="*/ 108389 h 405328"/>
                <a:gd name="connsiteX16" fmla="*/ 525366 w 607639"/>
                <a:gd name="connsiteY16" fmla="*/ 130020 h 405328"/>
                <a:gd name="connsiteX17" fmla="*/ 505610 w 607639"/>
                <a:gd name="connsiteY17" fmla="*/ 147200 h 405328"/>
                <a:gd name="connsiteX18" fmla="*/ 283485 w 607639"/>
                <a:gd name="connsiteY18" fmla="*/ 147200 h 405328"/>
                <a:gd name="connsiteX19" fmla="*/ 264173 w 607639"/>
                <a:gd name="connsiteY19" fmla="*/ 125569 h 405328"/>
                <a:gd name="connsiteX20" fmla="*/ 284018 w 607639"/>
                <a:gd name="connsiteY20" fmla="*/ 108389 h 405328"/>
                <a:gd name="connsiteX21" fmla="*/ 140548 w 607639"/>
                <a:gd name="connsiteY21" fmla="*/ 92038 h 405328"/>
                <a:gd name="connsiteX22" fmla="*/ 159066 w 607639"/>
                <a:gd name="connsiteY22" fmla="*/ 111950 h 405328"/>
                <a:gd name="connsiteX23" fmla="*/ 159066 w 607639"/>
                <a:gd name="connsiteY23" fmla="*/ 126439 h 405328"/>
                <a:gd name="connsiteX24" fmla="*/ 177851 w 607639"/>
                <a:gd name="connsiteY24" fmla="*/ 126439 h 405328"/>
                <a:gd name="connsiteX25" fmla="*/ 197081 w 607639"/>
                <a:gd name="connsiteY25" fmla="*/ 148040 h 405328"/>
                <a:gd name="connsiteX26" fmla="*/ 177317 w 607639"/>
                <a:gd name="connsiteY26" fmla="*/ 165196 h 405328"/>
                <a:gd name="connsiteX27" fmla="*/ 130132 w 607639"/>
                <a:gd name="connsiteY27" fmla="*/ 165196 h 405328"/>
                <a:gd name="connsiteX28" fmla="*/ 130132 w 607639"/>
                <a:gd name="connsiteY28" fmla="*/ 183241 h 405328"/>
                <a:gd name="connsiteX29" fmla="*/ 149184 w 607639"/>
                <a:gd name="connsiteY29" fmla="*/ 183241 h 405328"/>
                <a:gd name="connsiteX30" fmla="*/ 159066 w 607639"/>
                <a:gd name="connsiteY30" fmla="*/ 275955 h 405328"/>
                <a:gd name="connsiteX31" fmla="*/ 159066 w 607639"/>
                <a:gd name="connsiteY31" fmla="*/ 294356 h 405328"/>
                <a:gd name="connsiteX32" fmla="*/ 138767 w 607639"/>
                <a:gd name="connsiteY32" fmla="*/ 313290 h 405328"/>
                <a:gd name="connsiteX33" fmla="*/ 120250 w 607639"/>
                <a:gd name="connsiteY33" fmla="*/ 293378 h 405328"/>
                <a:gd name="connsiteX34" fmla="*/ 120250 w 607639"/>
                <a:gd name="connsiteY34" fmla="*/ 278800 h 405328"/>
                <a:gd name="connsiteX35" fmla="*/ 101465 w 607639"/>
                <a:gd name="connsiteY35" fmla="*/ 278800 h 405328"/>
                <a:gd name="connsiteX36" fmla="*/ 82145 w 607639"/>
                <a:gd name="connsiteY36" fmla="*/ 257288 h 405328"/>
                <a:gd name="connsiteX37" fmla="*/ 101910 w 607639"/>
                <a:gd name="connsiteY37" fmla="*/ 240132 h 405328"/>
                <a:gd name="connsiteX38" fmla="*/ 149184 w 607639"/>
                <a:gd name="connsiteY38" fmla="*/ 240132 h 405328"/>
                <a:gd name="connsiteX39" fmla="*/ 149184 w 607639"/>
                <a:gd name="connsiteY39" fmla="*/ 221998 h 405328"/>
                <a:gd name="connsiteX40" fmla="*/ 130132 w 607639"/>
                <a:gd name="connsiteY40" fmla="*/ 221998 h 405328"/>
                <a:gd name="connsiteX41" fmla="*/ 120250 w 607639"/>
                <a:gd name="connsiteY41" fmla="*/ 129373 h 405328"/>
                <a:gd name="connsiteX42" fmla="*/ 120250 w 607639"/>
                <a:gd name="connsiteY42" fmla="*/ 110883 h 405328"/>
                <a:gd name="connsiteX43" fmla="*/ 140548 w 607639"/>
                <a:gd name="connsiteY43" fmla="*/ 92038 h 405328"/>
                <a:gd name="connsiteX44" fmla="*/ 45214 w 607639"/>
                <a:gd name="connsiteY44" fmla="*/ 38747 h 405328"/>
                <a:gd name="connsiteX45" fmla="*/ 38806 w 607639"/>
                <a:gd name="connsiteY45" fmla="*/ 45145 h 405328"/>
                <a:gd name="connsiteX46" fmla="*/ 38806 w 607639"/>
                <a:gd name="connsiteY46" fmla="*/ 360094 h 405328"/>
                <a:gd name="connsiteX47" fmla="*/ 45214 w 607639"/>
                <a:gd name="connsiteY47" fmla="*/ 366581 h 405328"/>
                <a:gd name="connsiteX48" fmla="*/ 562336 w 607639"/>
                <a:gd name="connsiteY48" fmla="*/ 366581 h 405328"/>
                <a:gd name="connsiteX49" fmla="*/ 568833 w 607639"/>
                <a:gd name="connsiteY49" fmla="*/ 360094 h 405328"/>
                <a:gd name="connsiteX50" fmla="*/ 568833 w 607639"/>
                <a:gd name="connsiteY50" fmla="*/ 45145 h 405328"/>
                <a:gd name="connsiteX51" fmla="*/ 562336 w 607639"/>
                <a:gd name="connsiteY51" fmla="*/ 38747 h 405328"/>
                <a:gd name="connsiteX52" fmla="*/ 45214 w 607639"/>
                <a:gd name="connsiteY52" fmla="*/ 0 h 405328"/>
                <a:gd name="connsiteX53" fmla="*/ 562336 w 607639"/>
                <a:gd name="connsiteY53" fmla="*/ 0 h 405328"/>
                <a:gd name="connsiteX54" fmla="*/ 607639 w 607639"/>
                <a:gd name="connsiteY54" fmla="*/ 45145 h 405328"/>
                <a:gd name="connsiteX55" fmla="*/ 607639 w 607639"/>
                <a:gd name="connsiteY55" fmla="*/ 360094 h 405328"/>
                <a:gd name="connsiteX56" fmla="*/ 562336 w 607639"/>
                <a:gd name="connsiteY56" fmla="*/ 405328 h 405328"/>
                <a:gd name="connsiteX57" fmla="*/ 45214 w 607639"/>
                <a:gd name="connsiteY57" fmla="*/ 405328 h 405328"/>
                <a:gd name="connsiteX58" fmla="*/ 0 w 607639"/>
                <a:gd name="connsiteY58" fmla="*/ 360094 h 405328"/>
                <a:gd name="connsiteX59" fmla="*/ 0 w 607639"/>
                <a:gd name="connsiteY59" fmla="*/ 45145 h 405328"/>
                <a:gd name="connsiteX60" fmla="*/ 45214 w 607639"/>
                <a:gd name="connsiteY60" fmla="*/ 0 h 40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7639" h="405328">
                  <a:moveTo>
                    <a:pt x="284015" y="258199"/>
                  </a:moveTo>
                  <a:lnTo>
                    <a:pt x="394794" y="258199"/>
                  </a:lnTo>
                  <a:cubicBezTo>
                    <a:pt x="406183" y="258199"/>
                    <a:pt x="415348" y="268062"/>
                    <a:pt x="414014" y="279790"/>
                  </a:cubicBezTo>
                  <a:cubicBezTo>
                    <a:pt x="412946" y="289653"/>
                    <a:pt x="404226" y="296939"/>
                    <a:pt x="394260" y="296939"/>
                  </a:cubicBezTo>
                  <a:lnTo>
                    <a:pt x="283481" y="296939"/>
                  </a:lnTo>
                  <a:cubicBezTo>
                    <a:pt x="272003" y="296939"/>
                    <a:pt x="262927" y="286987"/>
                    <a:pt x="264173" y="275348"/>
                  </a:cubicBezTo>
                  <a:cubicBezTo>
                    <a:pt x="265330" y="265485"/>
                    <a:pt x="274050" y="258199"/>
                    <a:pt x="284015" y="258199"/>
                  </a:cubicBezTo>
                  <a:close/>
                  <a:moveTo>
                    <a:pt x="284018" y="184599"/>
                  </a:moveTo>
                  <a:lnTo>
                    <a:pt x="506144" y="184599"/>
                  </a:lnTo>
                  <a:cubicBezTo>
                    <a:pt x="517535" y="184599"/>
                    <a:pt x="526701" y="194462"/>
                    <a:pt x="525366" y="206190"/>
                  </a:cubicBezTo>
                  <a:cubicBezTo>
                    <a:pt x="524298" y="216053"/>
                    <a:pt x="515577" y="223339"/>
                    <a:pt x="505610" y="223339"/>
                  </a:cubicBezTo>
                  <a:lnTo>
                    <a:pt x="283485" y="223339"/>
                  </a:lnTo>
                  <a:cubicBezTo>
                    <a:pt x="272004" y="223339"/>
                    <a:pt x="262927" y="213476"/>
                    <a:pt x="264173" y="201748"/>
                  </a:cubicBezTo>
                  <a:cubicBezTo>
                    <a:pt x="265330" y="191885"/>
                    <a:pt x="274051" y="184599"/>
                    <a:pt x="284018" y="184599"/>
                  </a:cubicBezTo>
                  <a:close/>
                  <a:moveTo>
                    <a:pt x="284018" y="108389"/>
                  </a:moveTo>
                  <a:lnTo>
                    <a:pt x="506144" y="108389"/>
                  </a:lnTo>
                  <a:cubicBezTo>
                    <a:pt x="517535" y="108389"/>
                    <a:pt x="526701" y="118270"/>
                    <a:pt x="525366" y="130020"/>
                  </a:cubicBezTo>
                  <a:cubicBezTo>
                    <a:pt x="524298" y="139901"/>
                    <a:pt x="515577" y="147200"/>
                    <a:pt x="505610" y="147200"/>
                  </a:cubicBezTo>
                  <a:lnTo>
                    <a:pt x="283485" y="147200"/>
                  </a:lnTo>
                  <a:cubicBezTo>
                    <a:pt x="272004" y="147200"/>
                    <a:pt x="262927" y="137319"/>
                    <a:pt x="264173" y="125569"/>
                  </a:cubicBezTo>
                  <a:cubicBezTo>
                    <a:pt x="265330" y="115688"/>
                    <a:pt x="274051" y="108389"/>
                    <a:pt x="284018" y="108389"/>
                  </a:cubicBezTo>
                  <a:close/>
                  <a:moveTo>
                    <a:pt x="140548" y="92038"/>
                  </a:moveTo>
                  <a:cubicBezTo>
                    <a:pt x="150964" y="92483"/>
                    <a:pt x="159066" y="101461"/>
                    <a:pt x="159066" y="111950"/>
                  </a:cubicBezTo>
                  <a:lnTo>
                    <a:pt x="159066" y="126439"/>
                  </a:lnTo>
                  <a:lnTo>
                    <a:pt x="177851" y="126439"/>
                  </a:lnTo>
                  <a:cubicBezTo>
                    <a:pt x="189247" y="126439"/>
                    <a:pt x="198416" y="136395"/>
                    <a:pt x="197081" y="148040"/>
                  </a:cubicBezTo>
                  <a:cubicBezTo>
                    <a:pt x="196013" y="157907"/>
                    <a:pt x="187288" y="165196"/>
                    <a:pt x="177317" y="165196"/>
                  </a:cubicBezTo>
                  <a:lnTo>
                    <a:pt x="130132" y="165196"/>
                  </a:lnTo>
                  <a:cubicBezTo>
                    <a:pt x="117846" y="165196"/>
                    <a:pt x="117846" y="183241"/>
                    <a:pt x="130132" y="183241"/>
                  </a:cubicBezTo>
                  <a:lnTo>
                    <a:pt x="149184" y="183241"/>
                  </a:lnTo>
                  <a:cubicBezTo>
                    <a:pt x="206607" y="183241"/>
                    <a:pt x="215154" y="264488"/>
                    <a:pt x="159066" y="275955"/>
                  </a:cubicBezTo>
                  <a:lnTo>
                    <a:pt x="159066" y="294356"/>
                  </a:lnTo>
                  <a:cubicBezTo>
                    <a:pt x="159066" y="305112"/>
                    <a:pt x="149807" y="313734"/>
                    <a:pt x="138767" y="313290"/>
                  </a:cubicBezTo>
                  <a:cubicBezTo>
                    <a:pt x="128262" y="312756"/>
                    <a:pt x="120250" y="303778"/>
                    <a:pt x="120250" y="293378"/>
                  </a:cubicBezTo>
                  <a:lnTo>
                    <a:pt x="120250" y="278800"/>
                  </a:lnTo>
                  <a:lnTo>
                    <a:pt x="101465" y="278800"/>
                  </a:lnTo>
                  <a:cubicBezTo>
                    <a:pt x="89980" y="278800"/>
                    <a:pt x="80899" y="268933"/>
                    <a:pt x="82145" y="257288"/>
                  </a:cubicBezTo>
                  <a:cubicBezTo>
                    <a:pt x="83303" y="247332"/>
                    <a:pt x="92028" y="240132"/>
                    <a:pt x="101910" y="240132"/>
                  </a:cubicBezTo>
                  <a:lnTo>
                    <a:pt x="149184" y="240132"/>
                  </a:lnTo>
                  <a:cubicBezTo>
                    <a:pt x="161381" y="240132"/>
                    <a:pt x="161381" y="221998"/>
                    <a:pt x="149184" y="221998"/>
                  </a:cubicBezTo>
                  <a:lnTo>
                    <a:pt x="130132" y="221998"/>
                  </a:lnTo>
                  <a:cubicBezTo>
                    <a:pt x="72619" y="221998"/>
                    <a:pt x="64073" y="140840"/>
                    <a:pt x="120250" y="129373"/>
                  </a:cubicBezTo>
                  <a:lnTo>
                    <a:pt x="120250" y="110883"/>
                  </a:lnTo>
                  <a:cubicBezTo>
                    <a:pt x="120250" y="100216"/>
                    <a:pt x="129420" y="91594"/>
                    <a:pt x="140548" y="92038"/>
                  </a:cubicBezTo>
                  <a:close/>
                  <a:moveTo>
                    <a:pt x="45214" y="38747"/>
                  </a:moveTo>
                  <a:cubicBezTo>
                    <a:pt x="41654" y="38747"/>
                    <a:pt x="38806" y="41590"/>
                    <a:pt x="38806" y="45145"/>
                  </a:cubicBezTo>
                  <a:lnTo>
                    <a:pt x="38806" y="360094"/>
                  </a:lnTo>
                  <a:cubicBezTo>
                    <a:pt x="38806" y="363649"/>
                    <a:pt x="41654" y="366581"/>
                    <a:pt x="45214" y="366581"/>
                  </a:cubicBezTo>
                  <a:lnTo>
                    <a:pt x="562336" y="366581"/>
                  </a:lnTo>
                  <a:cubicBezTo>
                    <a:pt x="565896" y="366581"/>
                    <a:pt x="568833" y="363649"/>
                    <a:pt x="568833" y="360094"/>
                  </a:cubicBezTo>
                  <a:lnTo>
                    <a:pt x="568833" y="45145"/>
                  </a:lnTo>
                  <a:cubicBezTo>
                    <a:pt x="568833" y="41590"/>
                    <a:pt x="565896" y="38747"/>
                    <a:pt x="562336" y="38747"/>
                  </a:cubicBezTo>
                  <a:close/>
                  <a:moveTo>
                    <a:pt x="45214" y="0"/>
                  </a:moveTo>
                  <a:lnTo>
                    <a:pt x="562336" y="0"/>
                  </a:lnTo>
                  <a:cubicBezTo>
                    <a:pt x="587346" y="0"/>
                    <a:pt x="607639" y="20262"/>
                    <a:pt x="607639" y="45145"/>
                  </a:cubicBezTo>
                  <a:lnTo>
                    <a:pt x="607639" y="360094"/>
                  </a:lnTo>
                  <a:cubicBezTo>
                    <a:pt x="607639" y="385066"/>
                    <a:pt x="587346" y="405328"/>
                    <a:pt x="562336" y="405328"/>
                  </a:cubicBezTo>
                  <a:lnTo>
                    <a:pt x="45214" y="405328"/>
                  </a:lnTo>
                  <a:cubicBezTo>
                    <a:pt x="20293" y="405328"/>
                    <a:pt x="0" y="385066"/>
                    <a:pt x="0" y="360094"/>
                  </a:cubicBezTo>
                  <a:lnTo>
                    <a:pt x="0" y="45145"/>
                  </a:lnTo>
                  <a:cubicBezTo>
                    <a:pt x="0" y="20262"/>
                    <a:pt x="20293" y="0"/>
                    <a:pt x="452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0228EE9-6132-4BB0-9CF1-11F20152E915}"/>
              </a:ext>
            </a:extLst>
          </p:cNvPr>
          <p:cNvGrpSpPr/>
          <p:nvPr/>
        </p:nvGrpSpPr>
        <p:grpSpPr>
          <a:xfrm>
            <a:off x="7741231" y="4145933"/>
            <a:ext cx="886371" cy="886371"/>
            <a:chOff x="2559596" y="3423265"/>
            <a:chExt cx="1398042" cy="1398042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07EF823C-FFD5-48A0-A569-12D4BA07F946}"/>
                </a:ext>
              </a:extLst>
            </p:cNvPr>
            <p:cNvSpPr/>
            <p:nvPr/>
          </p:nvSpPr>
          <p:spPr>
            <a:xfrm>
              <a:off x="2559596" y="3423265"/>
              <a:ext cx="1398042" cy="1398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36">
              <a:extLst>
                <a:ext uri="{FF2B5EF4-FFF2-40B4-BE49-F238E27FC236}">
                  <a16:creationId xmlns:a16="http://schemas.microsoft.com/office/drawing/2014/main" id="{421EEA55-6445-4FB1-BB87-97F2F62F1477}"/>
                </a:ext>
              </a:extLst>
            </p:cNvPr>
            <p:cNvSpPr/>
            <p:nvPr/>
          </p:nvSpPr>
          <p:spPr>
            <a:xfrm>
              <a:off x="2940711" y="3794739"/>
              <a:ext cx="635809" cy="655091"/>
            </a:xfrm>
            <a:custGeom>
              <a:avLst/>
              <a:gdLst>
                <a:gd name="connsiteX0" fmla="*/ 311067 w 588184"/>
                <a:gd name="connsiteY0" fmla="*/ 251965 h 606021"/>
                <a:gd name="connsiteX1" fmla="*/ 448129 w 588184"/>
                <a:gd name="connsiteY1" fmla="*/ 251965 h 606021"/>
                <a:gd name="connsiteX2" fmla="*/ 448129 w 588184"/>
                <a:gd name="connsiteY2" fmla="*/ 299573 h 606021"/>
                <a:gd name="connsiteX3" fmla="*/ 351788 w 588184"/>
                <a:gd name="connsiteY3" fmla="*/ 299573 h 606021"/>
                <a:gd name="connsiteX4" fmla="*/ 345829 w 588184"/>
                <a:gd name="connsiteY4" fmla="*/ 338255 h 606021"/>
                <a:gd name="connsiteX5" fmla="*/ 361720 w 588184"/>
                <a:gd name="connsiteY5" fmla="*/ 337264 h 606021"/>
                <a:gd name="connsiteX6" fmla="*/ 427272 w 588184"/>
                <a:gd name="connsiteY6" fmla="*/ 355117 h 606021"/>
                <a:gd name="connsiteX7" fmla="*/ 458061 w 588184"/>
                <a:gd name="connsiteY7" fmla="*/ 417603 h 606021"/>
                <a:gd name="connsiteX8" fmla="*/ 350795 w 588184"/>
                <a:gd name="connsiteY8" fmla="*/ 504885 h 606021"/>
                <a:gd name="connsiteX9" fmla="*/ 281271 w 588184"/>
                <a:gd name="connsiteY9" fmla="*/ 490007 h 606021"/>
                <a:gd name="connsiteX10" fmla="*/ 292196 w 588184"/>
                <a:gd name="connsiteY10" fmla="*/ 446366 h 606021"/>
                <a:gd name="connsiteX11" fmla="*/ 347816 w 588184"/>
                <a:gd name="connsiteY11" fmla="*/ 459260 h 606021"/>
                <a:gd name="connsiteX12" fmla="*/ 398469 w 588184"/>
                <a:gd name="connsiteY12" fmla="*/ 421570 h 606021"/>
                <a:gd name="connsiteX13" fmla="*/ 327951 w 588184"/>
                <a:gd name="connsiteY13" fmla="*/ 379913 h 606021"/>
                <a:gd name="connsiteX14" fmla="*/ 294183 w 588184"/>
                <a:gd name="connsiteY14" fmla="*/ 381896 h 606021"/>
                <a:gd name="connsiteX15" fmla="*/ 195822 w 588184"/>
                <a:gd name="connsiteY15" fmla="*/ 251965 h 606021"/>
                <a:gd name="connsiteX16" fmla="*/ 244480 w 588184"/>
                <a:gd name="connsiteY16" fmla="*/ 251965 h 606021"/>
                <a:gd name="connsiteX17" fmla="*/ 244480 w 588184"/>
                <a:gd name="connsiteY17" fmla="*/ 499948 h 606021"/>
                <a:gd name="connsiteX18" fmla="*/ 187878 w 588184"/>
                <a:gd name="connsiteY18" fmla="*/ 499948 h 606021"/>
                <a:gd name="connsiteX19" fmla="*/ 187878 w 588184"/>
                <a:gd name="connsiteY19" fmla="*/ 303545 h 606021"/>
                <a:gd name="connsiteX20" fmla="*/ 186885 w 588184"/>
                <a:gd name="connsiteY20" fmla="*/ 303545 h 606021"/>
                <a:gd name="connsiteX21" fmla="*/ 139220 w 588184"/>
                <a:gd name="connsiteY21" fmla="*/ 325368 h 606021"/>
                <a:gd name="connsiteX22" fmla="*/ 130283 w 588184"/>
                <a:gd name="connsiteY22" fmla="*/ 282715 h 606021"/>
                <a:gd name="connsiteX23" fmla="*/ 78491 w 588184"/>
                <a:gd name="connsiteY23" fmla="*/ 194433 h 606021"/>
                <a:gd name="connsiteX24" fmla="*/ 43716 w 588184"/>
                <a:gd name="connsiteY24" fmla="*/ 229145 h 606021"/>
                <a:gd name="connsiteX25" fmla="*/ 43716 w 588184"/>
                <a:gd name="connsiteY25" fmla="*/ 509819 h 606021"/>
                <a:gd name="connsiteX26" fmla="*/ 95381 w 588184"/>
                <a:gd name="connsiteY26" fmla="*/ 561391 h 606021"/>
                <a:gd name="connsiteX27" fmla="*/ 492803 w 588184"/>
                <a:gd name="connsiteY27" fmla="*/ 561391 h 606021"/>
                <a:gd name="connsiteX28" fmla="*/ 543474 w 588184"/>
                <a:gd name="connsiteY28" fmla="*/ 509819 h 606021"/>
                <a:gd name="connsiteX29" fmla="*/ 543474 w 588184"/>
                <a:gd name="connsiteY29" fmla="*/ 229145 h 606021"/>
                <a:gd name="connsiteX30" fmla="*/ 508700 w 588184"/>
                <a:gd name="connsiteY30" fmla="*/ 194433 h 606021"/>
                <a:gd name="connsiteX31" fmla="*/ 173872 w 588184"/>
                <a:gd name="connsiteY31" fmla="*/ 33765 h 606021"/>
                <a:gd name="connsiteX32" fmla="*/ 235472 w 588184"/>
                <a:gd name="connsiteY32" fmla="*/ 33765 h 606021"/>
                <a:gd name="connsiteX33" fmla="*/ 235472 w 588184"/>
                <a:gd name="connsiteY33" fmla="*/ 67485 h 606021"/>
                <a:gd name="connsiteX34" fmla="*/ 292105 w 588184"/>
                <a:gd name="connsiteY34" fmla="*/ 124017 h 606021"/>
                <a:gd name="connsiteX35" fmla="*/ 294092 w 588184"/>
                <a:gd name="connsiteY35" fmla="*/ 124017 h 606021"/>
                <a:gd name="connsiteX36" fmla="*/ 350725 w 588184"/>
                <a:gd name="connsiteY36" fmla="*/ 67485 h 606021"/>
                <a:gd name="connsiteX37" fmla="*/ 350725 w 588184"/>
                <a:gd name="connsiteY37" fmla="*/ 33765 h 606021"/>
                <a:gd name="connsiteX38" fmla="*/ 411331 w 588184"/>
                <a:gd name="connsiteY38" fmla="*/ 33765 h 606021"/>
                <a:gd name="connsiteX39" fmla="*/ 411331 w 588184"/>
                <a:gd name="connsiteY39" fmla="*/ 67485 h 606021"/>
                <a:gd name="connsiteX40" fmla="*/ 466970 w 588184"/>
                <a:gd name="connsiteY40" fmla="*/ 124017 h 606021"/>
                <a:gd name="connsiteX41" fmla="*/ 469951 w 588184"/>
                <a:gd name="connsiteY41" fmla="*/ 124017 h 606021"/>
                <a:gd name="connsiteX42" fmla="*/ 525590 w 588184"/>
                <a:gd name="connsiteY42" fmla="*/ 67485 h 606021"/>
                <a:gd name="connsiteX43" fmla="*/ 525590 w 588184"/>
                <a:gd name="connsiteY43" fmla="*/ 37732 h 606021"/>
                <a:gd name="connsiteX44" fmla="*/ 588184 w 588184"/>
                <a:gd name="connsiteY44" fmla="*/ 122033 h 606021"/>
                <a:gd name="connsiteX45" fmla="*/ 588184 w 588184"/>
                <a:gd name="connsiteY45" fmla="*/ 517753 h 606021"/>
                <a:gd name="connsiteX46" fmla="*/ 498764 w 588184"/>
                <a:gd name="connsiteY46" fmla="*/ 606021 h 606021"/>
                <a:gd name="connsiteX47" fmla="*/ 88426 w 588184"/>
                <a:gd name="connsiteY47" fmla="*/ 606021 h 606021"/>
                <a:gd name="connsiteX48" fmla="*/ 0 w 588184"/>
                <a:gd name="connsiteY48" fmla="*/ 517753 h 606021"/>
                <a:gd name="connsiteX49" fmla="*/ 0 w 588184"/>
                <a:gd name="connsiteY49" fmla="*/ 122033 h 606021"/>
                <a:gd name="connsiteX50" fmla="*/ 60607 w 588184"/>
                <a:gd name="connsiteY50" fmla="*/ 37732 h 606021"/>
                <a:gd name="connsiteX51" fmla="*/ 60607 w 588184"/>
                <a:gd name="connsiteY51" fmla="*/ 67485 h 606021"/>
                <a:gd name="connsiteX52" fmla="*/ 116246 w 588184"/>
                <a:gd name="connsiteY52" fmla="*/ 124017 h 606021"/>
                <a:gd name="connsiteX53" fmla="*/ 119227 w 588184"/>
                <a:gd name="connsiteY53" fmla="*/ 124017 h 606021"/>
                <a:gd name="connsiteX54" fmla="*/ 173872 w 588184"/>
                <a:gd name="connsiteY54" fmla="*/ 67485 h 606021"/>
                <a:gd name="connsiteX55" fmla="*/ 462982 w 588184"/>
                <a:gd name="connsiteY55" fmla="*/ 0 h 606021"/>
                <a:gd name="connsiteX56" fmla="*/ 466961 w 588184"/>
                <a:gd name="connsiteY56" fmla="*/ 0 h 606021"/>
                <a:gd name="connsiteX57" fmla="*/ 469945 w 588184"/>
                <a:gd name="connsiteY57" fmla="*/ 0 h 606021"/>
                <a:gd name="connsiteX58" fmla="*/ 478898 w 588184"/>
                <a:gd name="connsiteY58" fmla="*/ 992 h 606021"/>
                <a:gd name="connsiteX59" fmla="*/ 479893 w 588184"/>
                <a:gd name="connsiteY59" fmla="*/ 992 h 606021"/>
                <a:gd name="connsiteX60" fmla="*/ 480888 w 588184"/>
                <a:gd name="connsiteY60" fmla="*/ 1983 h 606021"/>
                <a:gd name="connsiteX61" fmla="*/ 481883 w 588184"/>
                <a:gd name="connsiteY61" fmla="*/ 1983 h 606021"/>
                <a:gd name="connsiteX62" fmla="*/ 483872 w 588184"/>
                <a:gd name="connsiteY62" fmla="*/ 2975 h 606021"/>
                <a:gd name="connsiteX63" fmla="*/ 499789 w 588184"/>
                <a:gd name="connsiteY63" fmla="*/ 28761 h 606021"/>
                <a:gd name="connsiteX64" fmla="*/ 499789 w 588184"/>
                <a:gd name="connsiteY64" fmla="*/ 67438 h 606021"/>
                <a:gd name="connsiteX65" fmla="*/ 492826 w 588184"/>
                <a:gd name="connsiteY65" fmla="*/ 86282 h 606021"/>
                <a:gd name="connsiteX66" fmla="*/ 469945 w 588184"/>
                <a:gd name="connsiteY66" fmla="*/ 96199 h 606021"/>
                <a:gd name="connsiteX67" fmla="*/ 466961 w 588184"/>
                <a:gd name="connsiteY67" fmla="*/ 96199 h 606021"/>
                <a:gd name="connsiteX68" fmla="*/ 439107 w 588184"/>
                <a:gd name="connsiteY68" fmla="*/ 67438 h 606021"/>
                <a:gd name="connsiteX69" fmla="*/ 439107 w 588184"/>
                <a:gd name="connsiteY69" fmla="*/ 28761 h 606021"/>
                <a:gd name="connsiteX70" fmla="*/ 462982 w 588184"/>
                <a:gd name="connsiteY70" fmla="*/ 0 h 606021"/>
                <a:gd name="connsiteX71" fmla="*/ 292162 w 588184"/>
                <a:gd name="connsiteY71" fmla="*/ 0 h 606021"/>
                <a:gd name="connsiteX72" fmla="*/ 294151 w 588184"/>
                <a:gd name="connsiteY72" fmla="*/ 0 h 606021"/>
                <a:gd name="connsiteX73" fmla="*/ 312057 w 588184"/>
                <a:gd name="connsiteY73" fmla="*/ 5950 h 606021"/>
                <a:gd name="connsiteX74" fmla="*/ 323000 w 588184"/>
                <a:gd name="connsiteY74" fmla="*/ 28761 h 606021"/>
                <a:gd name="connsiteX75" fmla="*/ 323000 w 588184"/>
                <a:gd name="connsiteY75" fmla="*/ 67438 h 606021"/>
                <a:gd name="connsiteX76" fmla="*/ 308078 w 588184"/>
                <a:gd name="connsiteY76" fmla="*/ 93224 h 606021"/>
                <a:gd name="connsiteX77" fmla="*/ 294151 w 588184"/>
                <a:gd name="connsiteY77" fmla="*/ 96199 h 606021"/>
                <a:gd name="connsiteX78" fmla="*/ 292162 w 588184"/>
                <a:gd name="connsiteY78" fmla="*/ 96199 h 606021"/>
                <a:gd name="connsiteX79" fmla="*/ 275250 w 588184"/>
                <a:gd name="connsiteY79" fmla="*/ 92232 h 606021"/>
                <a:gd name="connsiteX80" fmla="*/ 262318 w 588184"/>
                <a:gd name="connsiteY80" fmla="*/ 68430 h 606021"/>
                <a:gd name="connsiteX81" fmla="*/ 262318 w 588184"/>
                <a:gd name="connsiteY81" fmla="*/ 28761 h 606021"/>
                <a:gd name="connsiteX82" fmla="*/ 272266 w 588184"/>
                <a:gd name="connsiteY82" fmla="*/ 6942 h 606021"/>
                <a:gd name="connsiteX83" fmla="*/ 292162 w 588184"/>
                <a:gd name="connsiteY83" fmla="*/ 0 h 606021"/>
                <a:gd name="connsiteX84" fmla="*/ 116308 w 588184"/>
                <a:gd name="connsiteY84" fmla="*/ 0 h 606021"/>
                <a:gd name="connsiteX85" fmla="*/ 119291 w 588184"/>
                <a:gd name="connsiteY85" fmla="*/ 0 h 606021"/>
                <a:gd name="connsiteX86" fmla="*/ 139174 w 588184"/>
                <a:gd name="connsiteY86" fmla="*/ 7934 h 606021"/>
                <a:gd name="connsiteX87" fmla="*/ 148121 w 588184"/>
                <a:gd name="connsiteY87" fmla="*/ 28761 h 606021"/>
                <a:gd name="connsiteX88" fmla="*/ 148121 w 588184"/>
                <a:gd name="connsiteY88" fmla="*/ 67438 h 606021"/>
                <a:gd name="connsiteX89" fmla="*/ 141162 w 588184"/>
                <a:gd name="connsiteY89" fmla="*/ 86282 h 606021"/>
                <a:gd name="connsiteX90" fmla="*/ 119291 w 588184"/>
                <a:gd name="connsiteY90" fmla="*/ 96199 h 606021"/>
                <a:gd name="connsiteX91" fmla="*/ 116308 w 588184"/>
                <a:gd name="connsiteY91" fmla="*/ 96199 h 606021"/>
                <a:gd name="connsiteX92" fmla="*/ 93443 w 588184"/>
                <a:gd name="connsiteY92" fmla="*/ 86282 h 606021"/>
                <a:gd name="connsiteX93" fmla="*/ 86484 w 588184"/>
                <a:gd name="connsiteY93" fmla="*/ 67438 h 606021"/>
                <a:gd name="connsiteX94" fmla="*/ 86484 w 588184"/>
                <a:gd name="connsiteY94" fmla="*/ 28761 h 606021"/>
                <a:gd name="connsiteX95" fmla="*/ 95431 w 588184"/>
                <a:gd name="connsiteY95" fmla="*/ 7934 h 606021"/>
                <a:gd name="connsiteX96" fmla="*/ 116308 w 588184"/>
                <a:gd name="connsiteY96" fmla="*/ 0 h 60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88184" h="606021">
                  <a:moveTo>
                    <a:pt x="311067" y="251965"/>
                  </a:moveTo>
                  <a:lnTo>
                    <a:pt x="448129" y="251965"/>
                  </a:lnTo>
                  <a:lnTo>
                    <a:pt x="448129" y="299573"/>
                  </a:lnTo>
                  <a:lnTo>
                    <a:pt x="351788" y="299573"/>
                  </a:lnTo>
                  <a:lnTo>
                    <a:pt x="345829" y="338255"/>
                  </a:lnTo>
                  <a:cubicBezTo>
                    <a:pt x="351788" y="337264"/>
                    <a:pt x="355761" y="337264"/>
                    <a:pt x="361720" y="337264"/>
                  </a:cubicBezTo>
                  <a:cubicBezTo>
                    <a:pt x="385557" y="337264"/>
                    <a:pt x="409394" y="342223"/>
                    <a:pt x="427272" y="355117"/>
                  </a:cubicBezTo>
                  <a:cubicBezTo>
                    <a:pt x="446143" y="368011"/>
                    <a:pt x="458061" y="388839"/>
                    <a:pt x="458061" y="417603"/>
                  </a:cubicBezTo>
                  <a:cubicBezTo>
                    <a:pt x="458061" y="463228"/>
                    <a:pt x="418333" y="504885"/>
                    <a:pt x="350795" y="504885"/>
                  </a:cubicBezTo>
                  <a:cubicBezTo>
                    <a:pt x="320999" y="504885"/>
                    <a:pt x="295176" y="497942"/>
                    <a:pt x="281271" y="490007"/>
                  </a:cubicBezTo>
                  <a:lnTo>
                    <a:pt x="292196" y="446366"/>
                  </a:lnTo>
                  <a:cubicBezTo>
                    <a:pt x="303121" y="452317"/>
                    <a:pt x="325965" y="459260"/>
                    <a:pt x="347816" y="459260"/>
                  </a:cubicBezTo>
                  <a:cubicBezTo>
                    <a:pt x="372646" y="459260"/>
                    <a:pt x="398469" y="447358"/>
                    <a:pt x="398469" y="421570"/>
                  </a:cubicBezTo>
                  <a:cubicBezTo>
                    <a:pt x="398469" y="395782"/>
                    <a:pt x="377612" y="379913"/>
                    <a:pt x="327951" y="379913"/>
                  </a:cubicBezTo>
                  <a:cubicBezTo>
                    <a:pt x="314047" y="379913"/>
                    <a:pt x="305108" y="380905"/>
                    <a:pt x="294183" y="381896"/>
                  </a:cubicBezTo>
                  <a:close/>
                  <a:moveTo>
                    <a:pt x="195822" y="251965"/>
                  </a:moveTo>
                  <a:lnTo>
                    <a:pt x="244480" y="251965"/>
                  </a:lnTo>
                  <a:lnTo>
                    <a:pt x="244480" y="499948"/>
                  </a:lnTo>
                  <a:lnTo>
                    <a:pt x="187878" y="499948"/>
                  </a:lnTo>
                  <a:lnTo>
                    <a:pt x="187878" y="303545"/>
                  </a:lnTo>
                  <a:lnTo>
                    <a:pt x="186885" y="303545"/>
                  </a:lnTo>
                  <a:lnTo>
                    <a:pt x="139220" y="325368"/>
                  </a:lnTo>
                  <a:lnTo>
                    <a:pt x="130283" y="282715"/>
                  </a:lnTo>
                  <a:close/>
                  <a:moveTo>
                    <a:pt x="78491" y="194433"/>
                  </a:moveTo>
                  <a:cubicBezTo>
                    <a:pt x="59613" y="194433"/>
                    <a:pt x="43716" y="209310"/>
                    <a:pt x="43716" y="229145"/>
                  </a:cubicBezTo>
                  <a:lnTo>
                    <a:pt x="43716" y="509819"/>
                  </a:lnTo>
                  <a:cubicBezTo>
                    <a:pt x="43716" y="537588"/>
                    <a:pt x="66568" y="561391"/>
                    <a:pt x="95381" y="561391"/>
                  </a:cubicBezTo>
                  <a:lnTo>
                    <a:pt x="492803" y="561391"/>
                  </a:lnTo>
                  <a:cubicBezTo>
                    <a:pt x="520622" y="561391"/>
                    <a:pt x="543474" y="537588"/>
                    <a:pt x="543474" y="509819"/>
                  </a:cubicBezTo>
                  <a:lnTo>
                    <a:pt x="543474" y="229145"/>
                  </a:lnTo>
                  <a:cubicBezTo>
                    <a:pt x="543474" y="209310"/>
                    <a:pt x="528571" y="194433"/>
                    <a:pt x="508700" y="194433"/>
                  </a:cubicBezTo>
                  <a:close/>
                  <a:moveTo>
                    <a:pt x="173872" y="33765"/>
                  </a:moveTo>
                  <a:lnTo>
                    <a:pt x="235472" y="33765"/>
                  </a:lnTo>
                  <a:lnTo>
                    <a:pt x="235472" y="67485"/>
                  </a:lnTo>
                  <a:cubicBezTo>
                    <a:pt x="235472" y="98231"/>
                    <a:pt x="261305" y="124017"/>
                    <a:pt x="292105" y="124017"/>
                  </a:cubicBezTo>
                  <a:lnTo>
                    <a:pt x="294092" y="124017"/>
                  </a:lnTo>
                  <a:cubicBezTo>
                    <a:pt x="324892" y="124017"/>
                    <a:pt x="350725" y="98231"/>
                    <a:pt x="350725" y="67485"/>
                  </a:cubicBezTo>
                  <a:lnTo>
                    <a:pt x="350725" y="33765"/>
                  </a:lnTo>
                  <a:lnTo>
                    <a:pt x="411331" y="33765"/>
                  </a:lnTo>
                  <a:lnTo>
                    <a:pt x="411331" y="67485"/>
                  </a:lnTo>
                  <a:cubicBezTo>
                    <a:pt x="411331" y="98231"/>
                    <a:pt x="437164" y="124017"/>
                    <a:pt x="466970" y="124017"/>
                  </a:cubicBezTo>
                  <a:lnTo>
                    <a:pt x="469951" y="124017"/>
                  </a:lnTo>
                  <a:cubicBezTo>
                    <a:pt x="500751" y="124017"/>
                    <a:pt x="525590" y="98231"/>
                    <a:pt x="525590" y="67485"/>
                  </a:cubicBezTo>
                  <a:lnTo>
                    <a:pt x="525590" y="37732"/>
                  </a:lnTo>
                  <a:cubicBezTo>
                    <a:pt x="561358" y="48642"/>
                    <a:pt x="588184" y="82362"/>
                    <a:pt x="588184" y="122033"/>
                  </a:cubicBezTo>
                  <a:lnTo>
                    <a:pt x="588184" y="517753"/>
                  </a:lnTo>
                  <a:cubicBezTo>
                    <a:pt x="588184" y="566350"/>
                    <a:pt x="548442" y="606021"/>
                    <a:pt x="498764" y="606021"/>
                  </a:cubicBezTo>
                  <a:lnTo>
                    <a:pt x="88426" y="606021"/>
                  </a:lnTo>
                  <a:cubicBezTo>
                    <a:pt x="39742" y="606021"/>
                    <a:pt x="0" y="566350"/>
                    <a:pt x="0" y="517753"/>
                  </a:cubicBezTo>
                  <a:lnTo>
                    <a:pt x="0" y="122033"/>
                  </a:lnTo>
                  <a:cubicBezTo>
                    <a:pt x="0" y="83354"/>
                    <a:pt x="24839" y="49633"/>
                    <a:pt x="60607" y="37732"/>
                  </a:cubicBezTo>
                  <a:lnTo>
                    <a:pt x="60607" y="67485"/>
                  </a:lnTo>
                  <a:cubicBezTo>
                    <a:pt x="60607" y="98231"/>
                    <a:pt x="85446" y="124017"/>
                    <a:pt x="116246" y="124017"/>
                  </a:cubicBezTo>
                  <a:lnTo>
                    <a:pt x="119227" y="124017"/>
                  </a:lnTo>
                  <a:cubicBezTo>
                    <a:pt x="149033" y="124017"/>
                    <a:pt x="173872" y="98231"/>
                    <a:pt x="173872" y="67485"/>
                  </a:cubicBezTo>
                  <a:close/>
                  <a:moveTo>
                    <a:pt x="462982" y="0"/>
                  </a:moveTo>
                  <a:cubicBezTo>
                    <a:pt x="464971" y="0"/>
                    <a:pt x="465966" y="0"/>
                    <a:pt x="466961" y="0"/>
                  </a:cubicBezTo>
                  <a:lnTo>
                    <a:pt x="469945" y="0"/>
                  </a:lnTo>
                  <a:cubicBezTo>
                    <a:pt x="472930" y="0"/>
                    <a:pt x="475914" y="0"/>
                    <a:pt x="478898" y="992"/>
                  </a:cubicBezTo>
                  <a:cubicBezTo>
                    <a:pt x="478898" y="992"/>
                    <a:pt x="479893" y="992"/>
                    <a:pt x="479893" y="992"/>
                  </a:cubicBezTo>
                  <a:cubicBezTo>
                    <a:pt x="480888" y="992"/>
                    <a:pt x="480888" y="1983"/>
                    <a:pt x="480888" y="1983"/>
                  </a:cubicBezTo>
                  <a:cubicBezTo>
                    <a:pt x="480888" y="1983"/>
                    <a:pt x="480888" y="1983"/>
                    <a:pt x="481883" y="1983"/>
                  </a:cubicBezTo>
                  <a:cubicBezTo>
                    <a:pt x="482878" y="1983"/>
                    <a:pt x="483872" y="2975"/>
                    <a:pt x="483872" y="2975"/>
                  </a:cubicBezTo>
                  <a:cubicBezTo>
                    <a:pt x="493820" y="7934"/>
                    <a:pt x="499789" y="17851"/>
                    <a:pt x="499789" y="28761"/>
                  </a:cubicBezTo>
                  <a:lnTo>
                    <a:pt x="499789" y="67438"/>
                  </a:lnTo>
                  <a:cubicBezTo>
                    <a:pt x="499789" y="75372"/>
                    <a:pt x="496805" y="81323"/>
                    <a:pt x="492826" y="86282"/>
                  </a:cubicBezTo>
                  <a:cubicBezTo>
                    <a:pt x="486857" y="93224"/>
                    <a:pt x="478898" y="96199"/>
                    <a:pt x="469945" y="96199"/>
                  </a:cubicBezTo>
                  <a:lnTo>
                    <a:pt x="466961" y="96199"/>
                  </a:lnTo>
                  <a:cubicBezTo>
                    <a:pt x="451044" y="96199"/>
                    <a:pt x="439107" y="84298"/>
                    <a:pt x="439107" y="67438"/>
                  </a:cubicBezTo>
                  <a:lnTo>
                    <a:pt x="439107" y="28761"/>
                  </a:lnTo>
                  <a:cubicBezTo>
                    <a:pt x="439107" y="13884"/>
                    <a:pt x="449055" y="1983"/>
                    <a:pt x="462982" y="0"/>
                  </a:cubicBezTo>
                  <a:close/>
                  <a:moveTo>
                    <a:pt x="292162" y="0"/>
                  </a:moveTo>
                  <a:lnTo>
                    <a:pt x="294151" y="0"/>
                  </a:lnTo>
                  <a:cubicBezTo>
                    <a:pt x="301115" y="0"/>
                    <a:pt x="307083" y="1983"/>
                    <a:pt x="312057" y="5950"/>
                  </a:cubicBezTo>
                  <a:cubicBezTo>
                    <a:pt x="319021" y="10909"/>
                    <a:pt x="323000" y="18843"/>
                    <a:pt x="323000" y="28761"/>
                  </a:cubicBezTo>
                  <a:lnTo>
                    <a:pt x="323000" y="67438"/>
                  </a:lnTo>
                  <a:cubicBezTo>
                    <a:pt x="323000" y="78348"/>
                    <a:pt x="317031" y="88265"/>
                    <a:pt x="308078" y="93224"/>
                  </a:cubicBezTo>
                  <a:cubicBezTo>
                    <a:pt x="304099" y="95207"/>
                    <a:pt x="299125" y="96199"/>
                    <a:pt x="294151" y="96199"/>
                  </a:cubicBezTo>
                  <a:lnTo>
                    <a:pt x="292162" y="96199"/>
                  </a:lnTo>
                  <a:cubicBezTo>
                    <a:pt x="286193" y="96199"/>
                    <a:pt x="280224" y="95207"/>
                    <a:pt x="275250" y="92232"/>
                  </a:cubicBezTo>
                  <a:cubicBezTo>
                    <a:pt x="267292" y="86282"/>
                    <a:pt x="262318" y="78348"/>
                    <a:pt x="262318" y="68430"/>
                  </a:cubicBezTo>
                  <a:lnTo>
                    <a:pt x="262318" y="28761"/>
                  </a:lnTo>
                  <a:cubicBezTo>
                    <a:pt x="262318" y="19835"/>
                    <a:pt x="266297" y="12893"/>
                    <a:pt x="272266" y="6942"/>
                  </a:cubicBezTo>
                  <a:cubicBezTo>
                    <a:pt x="277240" y="2975"/>
                    <a:pt x="284203" y="0"/>
                    <a:pt x="292162" y="0"/>
                  </a:cubicBezTo>
                  <a:close/>
                  <a:moveTo>
                    <a:pt x="116308" y="0"/>
                  </a:moveTo>
                  <a:lnTo>
                    <a:pt x="119291" y="0"/>
                  </a:lnTo>
                  <a:cubicBezTo>
                    <a:pt x="127244" y="0"/>
                    <a:pt x="134203" y="2975"/>
                    <a:pt x="139174" y="7934"/>
                  </a:cubicBezTo>
                  <a:cubicBezTo>
                    <a:pt x="145139" y="13884"/>
                    <a:pt x="148121" y="20827"/>
                    <a:pt x="148121" y="28761"/>
                  </a:cubicBezTo>
                  <a:lnTo>
                    <a:pt x="148121" y="67438"/>
                  </a:lnTo>
                  <a:cubicBezTo>
                    <a:pt x="148121" y="75372"/>
                    <a:pt x="145139" y="81323"/>
                    <a:pt x="141162" y="86282"/>
                  </a:cubicBezTo>
                  <a:cubicBezTo>
                    <a:pt x="135197" y="93224"/>
                    <a:pt x="127244" y="96199"/>
                    <a:pt x="119291" y="96199"/>
                  </a:cubicBezTo>
                  <a:lnTo>
                    <a:pt x="116308" y="96199"/>
                  </a:lnTo>
                  <a:cubicBezTo>
                    <a:pt x="107361" y="96199"/>
                    <a:pt x="99408" y="93224"/>
                    <a:pt x="93443" y="86282"/>
                  </a:cubicBezTo>
                  <a:cubicBezTo>
                    <a:pt x="89466" y="81323"/>
                    <a:pt x="86484" y="75372"/>
                    <a:pt x="86484" y="67438"/>
                  </a:cubicBezTo>
                  <a:lnTo>
                    <a:pt x="86484" y="28761"/>
                  </a:lnTo>
                  <a:cubicBezTo>
                    <a:pt x="86484" y="20827"/>
                    <a:pt x="90461" y="13884"/>
                    <a:pt x="95431" y="7934"/>
                  </a:cubicBezTo>
                  <a:cubicBezTo>
                    <a:pt x="100402" y="2975"/>
                    <a:pt x="108355" y="0"/>
                    <a:pt x="116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7CC1BF8-A2AC-4F13-87AA-F4EC6D6745D9}"/>
              </a:ext>
            </a:extLst>
          </p:cNvPr>
          <p:cNvGrpSpPr/>
          <p:nvPr/>
        </p:nvGrpSpPr>
        <p:grpSpPr>
          <a:xfrm>
            <a:off x="9827412" y="4145933"/>
            <a:ext cx="886371" cy="886371"/>
            <a:chOff x="2559596" y="3423265"/>
            <a:chExt cx="1398042" cy="1398042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2741A3F4-C80E-4A7A-8411-7A7BCE1AD322}"/>
                </a:ext>
              </a:extLst>
            </p:cNvPr>
            <p:cNvSpPr/>
            <p:nvPr/>
          </p:nvSpPr>
          <p:spPr>
            <a:xfrm>
              <a:off x="2559596" y="3423265"/>
              <a:ext cx="1398042" cy="1398042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43">
              <a:extLst>
                <a:ext uri="{FF2B5EF4-FFF2-40B4-BE49-F238E27FC236}">
                  <a16:creationId xmlns:a16="http://schemas.microsoft.com/office/drawing/2014/main" id="{9F1F0CEF-0304-4C58-B9FC-C9E151B8A5AD}"/>
                </a:ext>
              </a:extLst>
            </p:cNvPr>
            <p:cNvSpPr/>
            <p:nvPr/>
          </p:nvSpPr>
          <p:spPr>
            <a:xfrm>
              <a:off x="2931071" y="3797835"/>
              <a:ext cx="655092" cy="64890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0205" h="594532">
                  <a:moveTo>
                    <a:pt x="205953" y="525072"/>
                  </a:moveTo>
                  <a:cubicBezTo>
                    <a:pt x="205236" y="528413"/>
                    <a:pt x="204041" y="531516"/>
                    <a:pt x="202607" y="534619"/>
                  </a:cubicBezTo>
                  <a:cubicBezTo>
                    <a:pt x="204041" y="534857"/>
                    <a:pt x="205714" y="535335"/>
                    <a:pt x="207387" y="535812"/>
                  </a:cubicBezTo>
                  <a:cubicBezTo>
                    <a:pt x="207387" y="535335"/>
                    <a:pt x="207148" y="534857"/>
                    <a:pt x="207148" y="534380"/>
                  </a:cubicBezTo>
                  <a:cubicBezTo>
                    <a:pt x="207148" y="534141"/>
                    <a:pt x="207148" y="533903"/>
                    <a:pt x="207148" y="533664"/>
                  </a:cubicBezTo>
                  <a:cubicBezTo>
                    <a:pt x="206670" y="530800"/>
                    <a:pt x="206431" y="527936"/>
                    <a:pt x="205953" y="525072"/>
                  </a:cubicBezTo>
                  <a:close/>
                  <a:moveTo>
                    <a:pt x="410316" y="467074"/>
                  </a:moveTo>
                  <a:cubicBezTo>
                    <a:pt x="411034" y="469461"/>
                    <a:pt x="411034" y="472086"/>
                    <a:pt x="410316" y="474234"/>
                  </a:cubicBezTo>
                  <a:cubicBezTo>
                    <a:pt x="412229" y="473279"/>
                    <a:pt x="414141" y="472086"/>
                    <a:pt x="416053" y="471131"/>
                  </a:cubicBezTo>
                  <a:cubicBezTo>
                    <a:pt x="414141" y="470177"/>
                    <a:pt x="412707" y="468744"/>
                    <a:pt x="411751" y="467074"/>
                  </a:cubicBezTo>
                  <a:cubicBezTo>
                    <a:pt x="411273" y="467074"/>
                    <a:pt x="410795" y="467074"/>
                    <a:pt x="410316" y="467074"/>
                  </a:cubicBezTo>
                  <a:close/>
                  <a:moveTo>
                    <a:pt x="489194" y="451799"/>
                  </a:moveTo>
                  <a:cubicBezTo>
                    <a:pt x="489194" y="451799"/>
                    <a:pt x="489194" y="452037"/>
                    <a:pt x="489194" y="452276"/>
                  </a:cubicBezTo>
                  <a:cubicBezTo>
                    <a:pt x="489433" y="452276"/>
                    <a:pt x="489672" y="452276"/>
                    <a:pt x="489911" y="452515"/>
                  </a:cubicBezTo>
                  <a:cubicBezTo>
                    <a:pt x="491823" y="453469"/>
                    <a:pt x="493257" y="454663"/>
                    <a:pt x="494213" y="456333"/>
                  </a:cubicBezTo>
                  <a:cubicBezTo>
                    <a:pt x="495886" y="455140"/>
                    <a:pt x="497559" y="453947"/>
                    <a:pt x="499233" y="452753"/>
                  </a:cubicBezTo>
                  <a:cubicBezTo>
                    <a:pt x="495886" y="452515"/>
                    <a:pt x="492540" y="452037"/>
                    <a:pt x="489194" y="451799"/>
                  </a:cubicBezTo>
                  <a:close/>
                  <a:moveTo>
                    <a:pt x="68289" y="451088"/>
                  </a:moveTo>
                  <a:cubicBezTo>
                    <a:pt x="70441" y="456817"/>
                    <a:pt x="73071" y="462306"/>
                    <a:pt x="75941" y="467319"/>
                  </a:cubicBezTo>
                  <a:cubicBezTo>
                    <a:pt x="73789" y="462068"/>
                    <a:pt x="71637" y="456578"/>
                    <a:pt x="69724" y="451327"/>
                  </a:cubicBezTo>
                  <a:cubicBezTo>
                    <a:pt x="69245" y="451327"/>
                    <a:pt x="68767" y="451327"/>
                    <a:pt x="68289" y="451088"/>
                  </a:cubicBezTo>
                  <a:close/>
                  <a:moveTo>
                    <a:pt x="424180" y="447502"/>
                  </a:moveTo>
                  <a:cubicBezTo>
                    <a:pt x="425614" y="448457"/>
                    <a:pt x="426570" y="449650"/>
                    <a:pt x="427048" y="451083"/>
                  </a:cubicBezTo>
                  <a:cubicBezTo>
                    <a:pt x="428482" y="451083"/>
                    <a:pt x="429677" y="451083"/>
                    <a:pt x="430872" y="451083"/>
                  </a:cubicBezTo>
                  <a:cubicBezTo>
                    <a:pt x="430872" y="449889"/>
                    <a:pt x="431111" y="448696"/>
                    <a:pt x="431111" y="447741"/>
                  </a:cubicBezTo>
                  <a:cubicBezTo>
                    <a:pt x="428960" y="447502"/>
                    <a:pt x="426570" y="447502"/>
                    <a:pt x="424180" y="447502"/>
                  </a:cubicBezTo>
                  <a:close/>
                  <a:moveTo>
                    <a:pt x="373029" y="423874"/>
                  </a:moveTo>
                  <a:cubicBezTo>
                    <a:pt x="403146" y="423874"/>
                    <a:pt x="433024" y="424112"/>
                    <a:pt x="463140" y="426260"/>
                  </a:cubicBezTo>
                  <a:cubicBezTo>
                    <a:pt x="487281" y="427692"/>
                    <a:pt x="516442" y="426499"/>
                    <a:pt x="539149" y="435807"/>
                  </a:cubicBezTo>
                  <a:cubicBezTo>
                    <a:pt x="548232" y="439626"/>
                    <a:pt x="547037" y="451321"/>
                    <a:pt x="537715" y="453231"/>
                  </a:cubicBezTo>
                  <a:cubicBezTo>
                    <a:pt x="535564" y="482110"/>
                    <a:pt x="510467" y="510990"/>
                    <a:pt x="488955" y="527459"/>
                  </a:cubicBezTo>
                  <a:cubicBezTo>
                    <a:pt x="459794" y="550371"/>
                    <a:pt x="426331" y="566601"/>
                    <a:pt x="390717" y="576864"/>
                  </a:cubicBezTo>
                  <a:cubicBezTo>
                    <a:pt x="327854" y="595481"/>
                    <a:pt x="244196" y="606937"/>
                    <a:pt x="184441" y="571613"/>
                  </a:cubicBezTo>
                  <a:cubicBezTo>
                    <a:pt x="182529" y="572329"/>
                    <a:pt x="180139" y="572091"/>
                    <a:pt x="178226" y="570659"/>
                  </a:cubicBezTo>
                  <a:cubicBezTo>
                    <a:pt x="162451" y="559680"/>
                    <a:pt x="165797" y="529607"/>
                    <a:pt x="166514" y="513138"/>
                  </a:cubicBezTo>
                  <a:cubicBezTo>
                    <a:pt x="167470" y="487838"/>
                    <a:pt x="170339" y="461584"/>
                    <a:pt x="175836" y="437001"/>
                  </a:cubicBezTo>
                  <a:cubicBezTo>
                    <a:pt x="176792" y="433421"/>
                    <a:pt x="179422" y="431989"/>
                    <a:pt x="182290" y="432227"/>
                  </a:cubicBezTo>
                  <a:cubicBezTo>
                    <a:pt x="245392" y="424590"/>
                    <a:pt x="309688" y="423396"/>
                    <a:pt x="373029" y="423874"/>
                  </a:cubicBezTo>
                  <a:close/>
                  <a:moveTo>
                    <a:pt x="62310" y="389031"/>
                  </a:moveTo>
                  <a:cubicBezTo>
                    <a:pt x="59680" y="391179"/>
                    <a:pt x="57288" y="393327"/>
                    <a:pt x="54897" y="395476"/>
                  </a:cubicBezTo>
                  <a:cubicBezTo>
                    <a:pt x="55614" y="395953"/>
                    <a:pt x="56332" y="396669"/>
                    <a:pt x="56810" y="397146"/>
                  </a:cubicBezTo>
                  <a:cubicBezTo>
                    <a:pt x="58484" y="394282"/>
                    <a:pt x="60397" y="391657"/>
                    <a:pt x="62310" y="389031"/>
                  </a:cubicBezTo>
                  <a:close/>
                  <a:moveTo>
                    <a:pt x="469860" y="341756"/>
                  </a:moveTo>
                  <a:cubicBezTo>
                    <a:pt x="467948" y="354167"/>
                    <a:pt x="465318" y="366578"/>
                    <a:pt x="461972" y="378750"/>
                  </a:cubicBezTo>
                  <a:cubicBezTo>
                    <a:pt x="462211" y="378750"/>
                    <a:pt x="462450" y="378750"/>
                    <a:pt x="462689" y="378511"/>
                  </a:cubicBezTo>
                  <a:cubicBezTo>
                    <a:pt x="462211" y="375170"/>
                    <a:pt x="463406" y="371828"/>
                    <a:pt x="465796" y="369680"/>
                  </a:cubicBezTo>
                  <a:cubicBezTo>
                    <a:pt x="464840" y="366100"/>
                    <a:pt x="465796" y="362043"/>
                    <a:pt x="468426" y="359179"/>
                  </a:cubicBezTo>
                  <a:cubicBezTo>
                    <a:pt x="467948" y="355838"/>
                    <a:pt x="469143" y="352019"/>
                    <a:pt x="471533" y="349632"/>
                  </a:cubicBezTo>
                  <a:cubicBezTo>
                    <a:pt x="471533" y="348677"/>
                    <a:pt x="471533" y="347961"/>
                    <a:pt x="471294" y="347007"/>
                  </a:cubicBezTo>
                  <a:cubicBezTo>
                    <a:pt x="470816" y="345097"/>
                    <a:pt x="470338" y="343427"/>
                    <a:pt x="469860" y="341756"/>
                  </a:cubicBezTo>
                  <a:close/>
                  <a:moveTo>
                    <a:pt x="143856" y="302390"/>
                  </a:moveTo>
                  <a:cubicBezTo>
                    <a:pt x="147324" y="304538"/>
                    <a:pt x="149596" y="308834"/>
                    <a:pt x="148878" y="313846"/>
                  </a:cubicBezTo>
                  <a:cubicBezTo>
                    <a:pt x="137639" y="384257"/>
                    <a:pt x="139313" y="454669"/>
                    <a:pt x="137400" y="525796"/>
                  </a:cubicBezTo>
                  <a:cubicBezTo>
                    <a:pt x="136921" y="536536"/>
                    <a:pt x="123290" y="538207"/>
                    <a:pt x="118747" y="531047"/>
                  </a:cubicBezTo>
                  <a:cubicBezTo>
                    <a:pt x="96268" y="532240"/>
                    <a:pt x="72354" y="502644"/>
                    <a:pt x="60397" y="487845"/>
                  </a:cubicBezTo>
                  <a:cubicBezTo>
                    <a:pt x="43418" y="466841"/>
                    <a:pt x="25483" y="437961"/>
                    <a:pt x="26918" y="409796"/>
                  </a:cubicBezTo>
                  <a:cubicBezTo>
                    <a:pt x="26918" y="408603"/>
                    <a:pt x="27157" y="407887"/>
                    <a:pt x="27635" y="406932"/>
                  </a:cubicBezTo>
                  <a:cubicBezTo>
                    <a:pt x="25722" y="404784"/>
                    <a:pt x="25483" y="401681"/>
                    <a:pt x="27635" y="398578"/>
                  </a:cubicBezTo>
                  <a:cubicBezTo>
                    <a:pt x="55854" y="361344"/>
                    <a:pt x="96985" y="334850"/>
                    <a:pt x="131660" y="303822"/>
                  </a:cubicBezTo>
                  <a:cubicBezTo>
                    <a:pt x="135726" y="300242"/>
                    <a:pt x="140389" y="300242"/>
                    <a:pt x="143856" y="302390"/>
                  </a:cubicBezTo>
                  <a:close/>
                  <a:moveTo>
                    <a:pt x="567143" y="210010"/>
                  </a:moveTo>
                  <a:cubicBezTo>
                    <a:pt x="566665" y="210726"/>
                    <a:pt x="565709" y="211203"/>
                    <a:pt x="564992" y="211680"/>
                  </a:cubicBezTo>
                  <a:cubicBezTo>
                    <a:pt x="564992" y="211919"/>
                    <a:pt x="565231" y="212158"/>
                    <a:pt x="565231" y="212396"/>
                  </a:cubicBezTo>
                  <a:cubicBezTo>
                    <a:pt x="566904" y="213351"/>
                    <a:pt x="568338" y="214783"/>
                    <a:pt x="569295" y="216454"/>
                  </a:cubicBezTo>
                  <a:cubicBezTo>
                    <a:pt x="568578" y="214306"/>
                    <a:pt x="567860" y="212158"/>
                    <a:pt x="567143" y="210010"/>
                  </a:cubicBezTo>
                  <a:close/>
                  <a:moveTo>
                    <a:pt x="166506" y="187807"/>
                  </a:moveTo>
                  <a:cubicBezTo>
                    <a:pt x="166267" y="187807"/>
                    <a:pt x="166028" y="187807"/>
                    <a:pt x="165789" y="188046"/>
                  </a:cubicBezTo>
                  <a:cubicBezTo>
                    <a:pt x="164594" y="189717"/>
                    <a:pt x="163399" y="191626"/>
                    <a:pt x="161965" y="193297"/>
                  </a:cubicBezTo>
                  <a:cubicBezTo>
                    <a:pt x="162443" y="193535"/>
                    <a:pt x="162921" y="193774"/>
                    <a:pt x="163399" y="194012"/>
                  </a:cubicBezTo>
                  <a:cubicBezTo>
                    <a:pt x="164833" y="193058"/>
                    <a:pt x="166267" y="191865"/>
                    <a:pt x="167462" y="190910"/>
                  </a:cubicBezTo>
                  <a:cubicBezTo>
                    <a:pt x="166984" y="189955"/>
                    <a:pt x="166745" y="188762"/>
                    <a:pt x="166506" y="187807"/>
                  </a:cubicBezTo>
                  <a:close/>
                  <a:moveTo>
                    <a:pt x="479182" y="82082"/>
                  </a:moveTo>
                  <a:cubicBezTo>
                    <a:pt x="479182" y="82321"/>
                    <a:pt x="479182" y="82321"/>
                    <a:pt x="479182" y="82560"/>
                  </a:cubicBezTo>
                  <a:lnTo>
                    <a:pt x="480828" y="83519"/>
                  </a:lnTo>
                  <a:lnTo>
                    <a:pt x="483497" y="85847"/>
                  </a:lnTo>
                  <a:lnTo>
                    <a:pt x="492089" y="95448"/>
                  </a:lnTo>
                  <a:cubicBezTo>
                    <a:pt x="493045" y="95686"/>
                    <a:pt x="494241" y="96164"/>
                    <a:pt x="495197" y="96880"/>
                  </a:cubicBezTo>
                  <a:cubicBezTo>
                    <a:pt x="498065" y="99028"/>
                    <a:pt x="500933" y="101176"/>
                    <a:pt x="503802" y="103563"/>
                  </a:cubicBezTo>
                  <a:lnTo>
                    <a:pt x="483497" y="85847"/>
                  </a:lnTo>
                  <a:lnTo>
                    <a:pt x="482050" y="84230"/>
                  </a:lnTo>
                  <a:lnTo>
                    <a:pt x="480828" y="83519"/>
                  </a:lnTo>
                  <a:close/>
                  <a:moveTo>
                    <a:pt x="461016" y="53203"/>
                  </a:moveTo>
                  <a:cubicBezTo>
                    <a:pt x="479421" y="52248"/>
                    <a:pt x="501172" y="69671"/>
                    <a:pt x="512167" y="80412"/>
                  </a:cubicBezTo>
                  <a:cubicBezTo>
                    <a:pt x="535114" y="103085"/>
                    <a:pt x="554236" y="130294"/>
                    <a:pt x="569056" y="158934"/>
                  </a:cubicBezTo>
                  <a:cubicBezTo>
                    <a:pt x="585548" y="191155"/>
                    <a:pt x="599412" y="226000"/>
                    <a:pt x="600129" y="262756"/>
                  </a:cubicBezTo>
                  <a:cubicBezTo>
                    <a:pt x="601085" y="304046"/>
                    <a:pt x="592958" y="345336"/>
                    <a:pt x="585548" y="385910"/>
                  </a:cubicBezTo>
                  <a:cubicBezTo>
                    <a:pt x="584353" y="392593"/>
                    <a:pt x="575748" y="393309"/>
                    <a:pt x="571446" y="389729"/>
                  </a:cubicBezTo>
                  <a:cubicBezTo>
                    <a:pt x="560929" y="401662"/>
                    <a:pt x="537026" y="399276"/>
                    <a:pt x="522924" y="399037"/>
                  </a:cubicBezTo>
                  <a:cubicBezTo>
                    <a:pt x="499738" y="398321"/>
                    <a:pt x="476553" y="396650"/>
                    <a:pt x="453367" y="393309"/>
                  </a:cubicBezTo>
                  <a:cubicBezTo>
                    <a:pt x="447630" y="392593"/>
                    <a:pt x="447391" y="386865"/>
                    <a:pt x="450021" y="382807"/>
                  </a:cubicBezTo>
                  <a:cubicBezTo>
                    <a:pt x="449782" y="382330"/>
                    <a:pt x="449543" y="381614"/>
                    <a:pt x="449782" y="380659"/>
                  </a:cubicBezTo>
                  <a:cubicBezTo>
                    <a:pt x="452172" y="325288"/>
                    <a:pt x="455279" y="269916"/>
                    <a:pt x="454323" y="214544"/>
                  </a:cubicBezTo>
                  <a:cubicBezTo>
                    <a:pt x="453845" y="184949"/>
                    <a:pt x="452650" y="155593"/>
                    <a:pt x="450977" y="126236"/>
                  </a:cubicBezTo>
                  <a:cubicBezTo>
                    <a:pt x="450021" y="108097"/>
                    <a:pt x="447630" y="89481"/>
                    <a:pt x="448348" y="71342"/>
                  </a:cubicBezTo>
                  <a:cubicBezTo>
                    <a:pt x="443567" y="68001"/>
                    <a:pt x="443089" y="61557"/>
                    <a:pt x="448348" y="57738"/>
                  </a:cubicBezTo>
                  <a:cubicBezTo>
                    <a:pt x="449065" y="57260"/>
                    <a:pt x="449782" y="57022"/>
                    <a:pt x="450260" y="56544"/>
                  </a:cubicBezTo>
                  <a:cubicBezTo>
                    <a:pt x="452411" y="52964"/>
                    <a:pt x="456952" y="52010"/>
                    <a:pt x="461016" y="53203"/>
                  </a:cubicBezTo>
                  <a:close/>
                  <a:moveTo>
                    <a:pt x="158857" y="41271"/>
                  </a:moveTo>
                  <a:cubicBezTo>
                    <a:pt x="163160" y="40794"/>
                    <a:pt x="166267" y="42942"/>
                    <a:pt x="168179" y="46283"/>
                  </a:cubicBezTo>
                  <a:cubicBezTo>
                    <a:pt x="183476" y="55352"/>
                    <a:pt x="197340" y="68956"/>
                    <a:pt x="210486" y="80173"/>
                  </a:cubicBezTo>
                  <a:cubicBezTo>
                    <a:pt x="227456" y="94731"/>
                    <a:pt x="243948" y="109528"/>
                    <a:pt x="260680" y="124086"/>
                  </a:cubicBezTo>
                  <a:cubicBezTo>
                    <a:pt x="263309" y="126472"/>
                    <a:pt x="264982" y="131723"/>
                    <a:pt x="263548" y="135064"/>
                  </a:cubicBezTo>
                  <a:cubicBezTo>
                    <a:pt x="263070" y="135780"/>
                    <a:pt x="262831" y="136496"/>
                    <a:pt x="262592" y="136973"/>
                  </a:cubicBezTo>
                  <a:cubicBezTo>
                    <a:pt x="264026" y="140553"/>
                    <a:pt x="263548" y="144372"/>
                    <a:pt x="259724" y="147713"/>
                  </a:cubicBezTo>
                  <a:cubicBezTo>
                    <a:pt x="203554" y="191865"/>
                    <a:pt x="158618" y="249143"/>
                    <a:pt x="105556" y="296875"/>
                  </a:cubicBezTo>
                  <a:cubicBezTo>
                    <a:pt x="86674" y="313581"/>
                    <a:pt x="68269" y="330525"/>
                    <a:pt x="49387" y="346993"/>
                  </a:cubicBezTo>
                  <a:cubicBezTo>
                    <a:pt x="42455" y="352959"/>
                    <a:pt x="35284" y="360596"/>
                    <a:pt x="27397" y="365369"/>
                  </a:cubicBezTo>
                  <a:cubicBezTo>
                    <a:pt x="25485" y="366324"/>
                    <a:pt x="22138" y="366085"/>
                    <a:pt x="20226" y="366085"/>
                  </a:cubicBezTo>
                  <a:cubicBezTo>
                    <a:pt x="17597" y="371336"/>
                    <a:pt x="8514" y="371813"/>
                    <a:pt x="7319" y="365131"/>
                  </a:cubicBezTo>
                  <a:cubicBezTo>
                    <a:pt x="-18973" y="238642"/>
                    <a:pt x="25246" y="103561"/>
                    <a:pt x="145233" y="46999"/>
                  </a:cubicBezTo>
                  <a:cubicBezTo>
                    <a:pt x="147145" y="42226"/>
                    <a:pt x="153360" y="38885"/>
                    <a:pt x="158857" y="41271"/>
                  </a:cubicBezTo>
                  <a:close/>
                  <a:moveTo>
                    <a:pt x="237532" y="29356"/>
                  </a:moveTo>
                  <a:cubicBezTo>
                    <a:pt x="236098" y="29594"/>
                    <a:pt x="234663" y="29594"/>
                    <a:pt x="233229" y="29833"/>
                  </a:cubicBezTo>
                  <a:cubicBezTo>
                    <a:pt x="235620" y="30788"/>
                    <a:pt x="237771" y="31981"/>
                    <a:pt x="239922" y="33175"/>
                  </a:cubicBezTo>
                  <a:cubicBezTo>
                    <a:pt x="239683" y="32936"/>
                    <a:pt x="239683" y="32459"/>
                    <a:pt x="239683" y="31981"/>
                  </a:cubicBezTo>
                  <a:cubicBezTo>
                    <a:pt x="238488" y="31265"/>
                    <a:pt x="237771" y="30549"/>
                    <a:pt x="237532" y="29356"/>
                  </a:cubicBezTo>
                  <a:close/>
                  <a:moveTo>
                    <a:pt x="304522" y="175"/>
                  </a:moveTo>
                  <a:cubicBezTo>
                    <a:pt x="339899" y="-1018"/>
                    <a:pt x="374858" y="3696"/>
                    <a:pt x="406052" y="19808"/>
                  </a:cubicBezTo>
                  <a:cubicBezTo>
                    <a:pt x="412745" y="23388"/>
                    <a:pt x="412984" y="30310"/>
                    <a:pt x="409876" y="35084"/>
                  </a:cubicBezTo>
                  <a:cubicBezTo>
                    <a:pt x="416808" y="67070"/>
                    <a:pt x="412028" y="105500"/>
                    <a:pt x="412506" y="137485"/>
                  </a:cubicBezTo>
                  <a:cubicBezTo>
                    <a:pt x="412745" y="151568"/>
                    <a:pt x="419199" y="187134"/>
                    <a:pt x="412506" y="205752"/>
                  </a:cubicBezTo>
                  <a:cubicBezTo>
                    <a:pt x="412984" y="206468"/>
                    <a:pt x="413462" y="207184"/>
                    <a:pt x="413940" y="207900"/>
                  </a:cubicBezTo>
                  <a:cubicBezTo>
                    <a:pt x="420155" y="216732"/>
                    <a:pt x="406769" y="226519"/>
                    <a:pt x="399359" y="219119"/>
                  </a:cubicBezTo>
                  <a:cubicBezTo>
                    <a:pt x="336493" y="154671"/>
                    <a:pt x="287251" y="78288"/>
                    <a:pt x="204784" y="36039"/>
                  </a:cubicBezTo>
                  <a:cubicBezTo>
                    <a:pt x="202872" y="35084"/>
                    <a:pt x="201915" y="33891"/>
                    <a:pt x="201198" y="32459"/>
                  </a:cubicBezTo>
                  <a:cubicBezTo>
                    <a:pt x="193071" y="31265"/>
                    <a:pt x="191876" y="17898"/>
                    <a:pt x="200481" y="15989"/>
                  </a:cubicBezTo>
                  <a:cubicBezTo>
                    <a:pt x="233349" y="8470"/>
                    <a:pt x="269144" y="1369"/>
                    <a:pt x="304522" y="1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6747BF3-8D32-4D95-ABE7-974EC177FC4B}"/>
              </a:ext>
            </a:extLst>
          </p:cNvPr>
          <p:cNvGrpSpPr/>
          <p:nvPr/>
        </p:nvGrpSpPr>
        <p:grpSpPr>
          <a:xfrm>
            <a:off x="657019" y="5243416"/>
            <a:ext cx="2200482" cy="906043"/>
            <a:chOff x="2125968" y="2352404"/>
            <a:chExt cx="2229979" cy="90604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C04A7A7-C100-4154-A2FE-6BC9CEF57E9B}"/>
                </a:ext>
              </a:extLst>
            </p:cNvPr>
            <p:cNvSpPr txBox="1"/>
            <p:nvPr/>
          </p:nvSpPr>
          <p:spPr>
            <a:xfrm>
              <a:off x="2372430" y="2352404"/>
              <a:ext cx="1737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05E43A8-FFEB-46E4-B983-EDB08653A015}"/>
                </a:ext>
              </a:extLst>
            </p:cNvPr>
            <p:cNvSpPr txBox="1"/>
            <p:nvPr/>
          </p:nvSpPr>
          <p:spPr>
            <a:xfrm>
              <a:off x="2125968" y="2735227"/>
              <a:ext cx="222997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AC4E209-9621-4743-8A6F-B99A1930F8EC}"/>
              </a:ext>
            </a:extLst>
          </p:cNvPr>
          <p:cNvGrpSpPr/>
          <p:nvPr/>
        </p:nvGrpSpPr>
        <p:grpSpPr>
          <a:xfrm>
            <a:off x="2743201" y="5243416"/>
            <a:ext cx="2200482" cy="906043"/>
            <a:chOff x="2125968" y="2352404"/>
            <a:chExt cx="2229979" cy="906043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8842A72-4BDB-40CE-9D8D-60ABC57CAF5F}"/>
                </a:ext>
              </a:extLst>
            </p:cNvPr>
            <p:cNvSpPr txBox="1"/>
            <p:nvPr/>
          </p:nvSpPr>
          <p:spPr>
            <a:xfrm>
              <a:off x="2372430" y="2352404"/>
              <a:ext cx="1737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3DDFF72-9AEF-44DA-9B31-CBAD2B38C9E9}"/>
                </a:ext>
              </a:extLst>
            </p:cNvPr>
            <p:cNvSpPr txBox="1"/>
            <p:nvPr/>
          </p:nvSpPr>
          <p:spPr>
            <a:xfrm>
              <a:off x="2125968" y="2735227"/>
              <a:ext cx="222997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E0C6AF2-357A-4818-A70B-E0A6024C57EB}"/>
              </a:ext>
            </a:extLst>
          </p:cNvPr>
          <p:cNvGrpSpPr/>
          <p:nvPr/>
        </p:nvGrpSpPr>
        <p:grpSpPr>
          <a:xfrm>
            <a:off x="4827150" y="5243416"/>
            <a:ext cx="2200482" cy="906043"/>
            <a:chOff x="2125968" y="2352404"/>
            <a:chExt cx="2229979" cy="906043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2DCA3FD-816F-4B80-ABD1-C84DC3367349}"/>
                </a:ext>
              </a:extLst>
            </p:cNvPr>
            <p:cNvSpPr txBox="1"/>
            <p:nvPr/>
          </p:nvSpPr>
          <p:spPr>
            <a:xfrm>
              <a:off x="2372430" y="2352404"/>
              <a:ext cx="1737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E2CF802-52EF-4E8A-AC7C-AD9BBEB5088C}"/>
                </a:ext>
              </a:extLst>
            </p:cNvPr>
            <p:cNvSpPr txBox="1"/>
            <p:nvPr/>
          </p:nvSpPr>
          <p:spPr>
            <a:xfrm>
              <a:off x="2125968" y="2735227"/>
              <a:ext cx="222997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CCAF3D7-70C1-4C25-BF2F-1BFE5B70BB2A}"/>
              </a:ext>
            </a:extLst>
          </p:cNvPr>
          <p:cNvGrpSpPr/>
          <p:nvPr/>
        </p:nvGrpSpPr>
        <p:grpSpPr>
          <a:xfrm>
            <a:off x="6911101" y="5243416"/>
            <a:ext cx="2200482" cy="906043"/>
            <a:chOff x="2125968" y="2352404"/>
            <a:chExt cx="2229979" cy="90604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400C099-3F3A-44E7-B4F7-7E5CDD22F4A7}"/>
                </a:ext>
              </a:extLst>
            </p:cNvPr>
            <p:cNvSpPr txBox="1"/>
            <p:nvPr/>
          </p:nvSpPr>
          <p:spPr>
            <a:xfrm>
              <a:off x="2372430" y="2352404"/>
              <a:ext cx="1737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28B359B-C68A-423C-AC5A-DE7CD8ACC345}"/>
                </a:ext>
              </a:extLst>
            </p:cNvPr>
            <p:cNvSpPr txBox="1"/>
            <p:nvPr/>
          </p:nvSpPr>
          <p:spPr>
            <a:xfrm>
              <a:off x="2125968" y="2735227"/>
              <a:ext cx="222997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5DD14AD-9A74-4B93-981E-0519709938AA}"/>
              </a:ext>
            </a:extLst>
          </p:cNvPr>
          <p:cNvGrpSpPr/>
          <p:nvPr/>
        </p:nvGrpSpPr>
        <p:grpSpPr>
          <a:xfrm>
            <a:off x="9001747" y="5243416"/>
            <a:ext cx="2200482" cy="906043"/>
            <a:chOff x="2125968" y="2352404"/>
            <a:chExt cx="2229979" cy="906043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A6EDAC6-9217-4102-BE4C-FC76FFA26E37}"/>
                </a:ext>
              </a:extLst>
            </p:cNvPr>
            <p:cNvSpPr txBox="1"/>
            <p:nvPr/>
          </p:nvSpPr>
          <p:spPr>
            <a:xfrm>
              <a:off x="2372430" y="2352404"/>
              <a:ext cx="1737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8C39EA5-F55B-4CFD-85E7-22259C7EFBA9}"/>
                </a:ext>
              </a:extLst>
            </p:cNvPr>
            <p:cNvSpPr txBox="1"/>
            <p:nvPr/>
          </p:nvSpPr>
          <p:spPr>
            <a:xfrm>
              <a:off x="2125968" y="2735227"/>
              <a:ext cx="222997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5562CB4-65AE-43DD-B0B6-2725E9AF71ED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521E084-790B-423A-BCAF-69505308E518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6D5E3F0-CC28-4EFD-BF11-CEFC644FB0E2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311D58F-8D87-4261-8C10-3352BAB9668B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27E08015-9450-4C80-B86F-3BE76E2C3908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3D60A07-8C71-48D0-89FA-71F99EB3CA1D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5943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873E514-05B4-4F7C-AC89-A885ADDAC7A6}"/>
              </a:ext>
            </a:extLst>
          </p:cNvPr>
          <p:cNvCxnSpPr>
            <a:cxnSpLocks/>
          </p:cNvCxnSpPr>
          <p:nvPr/>
        </p:nvCxnSpPr>
        <p:spPr>
          <a:xfrm>
            <a:off x="2455545" y="4113213"/>
            <a:ext cx="9774555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64516591-D01E-4990-864B-84CC5AA759CB}"/>
              </a:ext>
            </a:extLst>
          </p:cNvPr>
          <p:cNvSpPr/>
          <p:nvPr/>
        </p:nvSpPr>
        <p:spPr>
          <a:xfrm>
            <a:off x="4157312" y="3848100"/>
            <a:ext cx="530226" cy="530226"/>
          </a:xfrm>
          <a:prstGeom prst="ellipse">
            <a:avLst/>
          </a:prstGeom>
          <a:solidFill>
            <a:srgbClr val="00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98E3E2F-9FC1-4C94-BD22-C08C1E5C5676}"/>
              </a:ext>
            </a:extLst>
          </p:cNvPr>
          <p:cNvSpPr/>
          <p:nvPr/>
        </p:nvSpPr>
        <p:spPr>
          <a:xfrm>
            <a:off x="6978861" y="3848100"/>
            <a:ext cx="530226" cy="530226"/>
          </a:xfrm>
          <a:prstGeom prst="ellipse">
            <a:avLst/>
          </a:prstGeom>
          <a:solidFill>
            <a:srgbClr val="00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EEFB335-76CE-4213-80D6-D64F9E3AC2FA}"/>
              </a:ext>
            </a:extLst>
          </p:cNvPr>
          <p:cNvSpPr/>
          <p:nvPr/>
        </p:nvSpPr>
        <p:spPr>
          <a:xfrm>
            <a:off x="9793652" y="3848100"/>
            <a:ext cx="530226" cy="530226"/>
          </a:xfrm>
          <a:prstGeom prst="ellipse">
            <a:avLst/>
          </a:prstGeom>
          <a:solidFill>
            <a:srgbClr val="00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3DE3624-29C0-4B11-8DA2-5677C600E417}"/>
              </a:ext>
            </a:extLst>
          </p:cNvPr>
          <p:cNvGrpSpPr/>
          <p:nvPr/>
        </p:nvGrpSpPr>
        <p:grpSpPr>
          <a:xfrm>
            <a:off x="3178189" y="4618039"/>
            <a:ext cx="2488472" cy="956843"/>
            <a:chOff x="1934831" y="2352404"/>
            <a:chExt cx="2857831" cy="95684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C30C32E-DCB7-400B-98F2-CA2FCA36117D}"/>
                </a:ext>
              </a:extLst>
            </p:cNvPr>
            <p:cNvSpPr txBox="1"/>
            <p:nvPr/>
          </p:nvSpPr>
          <p:spPr>
            <a:xfrm>
              <a:off x="2215369" y="2352404"/>
              <a:ext cx="2190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49024EB-3381-4B41-AC1F-6E115AB455C7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6F83BBA-4333-4825-A31A-B0B40021C478}"/>
              </a:ext>
            </a:extLst>
          </p:cNvPr>
          <p:cNvGrpSpPr/>
          <p:nvPr/>
        </p:nvGrpSpPr>
        <p:grpSpPr>
          <a:xfrm>
            <a:off x="8814529" y="4618039"/>
            <a:ext cx="2488472" cy="956843"/>
            <a:chOff x="1934831" y="2352404"/>
            <a:chExt cx="2857831" cy="95684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1CE7831-C07C-4D19-BEFD-8E9781CA49A7}"/>
                </a:ext>
              </a:extLst>
            </p:cNvPr>
            <p:cNvSpPr txBox="1"/>
            <p:nvPr/>
          </p:nvSpPr>
          <p:spPr>
            <a:xfrm>
              <a:off x="2208194" y="2352404"/>
              <a:ext cx="2220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999C64D-ACD2-45B6-9D58-8257B86A2824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9AA3916-AA08-4DAF-B436-3AA42C5C34E1}"/>
              </a:ext>
            </a:extLst>
          </p:cNvPr>
          <p:cNvGrpSpPr/>
          <p:nvPr/>
        </p:nvGrpSpPr>
        <p:grpSpPr>
          <a:xfrm>
            <a:off x="5999739" y="2540549"/>
            <a:ext cx="2488472" cy="956843"/>
            <a:chOff x="1934831" y="2352404"/>
            <a:chExt cx="2857831" cy="95684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7DE3355-FDEC-4AEC-B7F6-4E7F67AC4E4D}"/>
                </a:ext>
              </a:extLst>
            </p:cNvPr>
            <p:cNvSpPr txBox="1"/>
            <p:nvPr/>
          </p:nvSpPr>
          <p:spPr>
            <a:xfrm>
              <a:off x="2275009" y="2352404"/>
              <a:ext cx="1971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B3485F-C39C-4DE2-967E-BB21C0ECF24A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537D27AC-D25E-4ED8-949D-6FC2A5F784D4}"/>
              </a:ext>
            </a:extLst>
          </p:cNvPr>
          <p:cNvSpPr txBox="1"/>
          <p:nvPr/>
        </p:nvSpPr>
        <p:spPr>
          <a:xfrm>
            <a:off x="3650536" y="3051632"/>
            <a:ext cx="15437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rgbClr val="00BABC"/>
                </a:solidFill>
                <a:cs typeface="+mn-ea"/>
                <a:sym typeface="+mn-lt"/>
              </a:rPr>
              <a:t>2028</a:t>
            </a:r>
            <a:endParaRPr lang="zh-CN" altLang="en-US" sz="3600" dirty="0">
              <a:solidFill>
                <a:srgbClr val="00BABC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92E606D-C089-42B2-8371-E3E69A9E9624}"/>
              </a:ext>
            </a:extLst>
          </p:cNvPr>
          <p:cNvSpPr txBox="1"/>
          <p:nvPr/>
        </p:nvSpPr>
        <p:spPr>
          <a:xfrm>
            <a:off x="9286876" y="3051632"/>
            <a:ext cx="15437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rgbClr val="00BABC"/>
                </a:solidFill>
                <a:cs typeface="+mn-ea"/>
                <a:sym typeface="+mn-lt"/>
              </a:rPr>
              <a:t>2030</a:t>
            </a:r>
            <a:endParaRPr lang="zh-CN" altLang="en-US" sz="3600" dirty="0">
              <a:solidFill>
                <a:srgbClr val="00BABC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C87EC1A-F9DA-4710-B6AC-C46337218DF6}"/>
              </a:ext>
            </a:extLst>
          </p:cNvPr>
          <p:cNvSpPr txBox="1"/>
          <p:nvPr/>
        </p:nvSpPr>
        <p:spPr>
          <a:xfrm>
            <a:off x="6468706" y="4557039"/>
            <a:ext cx="15437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rgbClr val="00BABC"/>
                </a:solidFill>
                <a:cs typeface="+mn-ea"/>
                <a:sym typeface="+mn-lt"/>
              </a:rPr>
              <a:t>2029</a:t>
            </a:r>
            <a:endParaRPr lang="zh-CN" altLang="en-US" sz="3600" dirty="0">
              <a:solidFill>
                <a:srgbClr val="00BABC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0676EC1-C073-474C-BEC2-3808CD22B457}"/>
              </a:ext>
            </a:extLst>
          </p:cNvPr>
          <p:cNvGrpSpPr/>
          <p:nvPr/>
        </p:nvGrpSpPr>
        <p:grpSpPr>
          <a:xfrm>
            <a:off x="1008218" y="3396438"/>
            <a:ext cx="1433550" cy="1433550"/>
            <a:chOff x="1008218" y="3396438"/>
            <a:chExt cx="1433550" cy="143355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2CB74B25-06FA-48DE-A7DC-2CBAB5E9AF89}"/>
                </a:ext>
              </a:extLst>
            </p:cNvPr>
            <p:cNvSpPr/>
            <p:nvPr/>
          </p:nvSpPr>
          <p:spPr>
            <a:xfrm>
              <a:off x="1008218" y="3396438"/>
              <a:ext cx="1433550" cy="1433550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8E533CE-758B-4AD2-899F-A1507625B9AA}"/>
                </a:ext>
              </a:extLst>
            </p:cNvPr>
            <p:cNvSpPr txBox="1"/>
            <p:nvPr/>
          </p:nvSpPr>
          <p:spPr>
            <a:xfrm>
              <a:off x="1311228" y="3697715"/>
              <a:ext cx="827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dist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DD9BDB9-2F6C-43E0-AD03-ECAD81BA692A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D63CE86B-E189-439D-9809-2FE7ED59B452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FA9309A-CE6E-456F-B35A-A792C1FFAAB9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6B22741-748D-49B4-9315-627101AC4A16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B0C9A181-59AB-4272-A5A6-B1E5D1116BD3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3F43BF-B857-438F-9B80-69AF6871FF1B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2996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1093E23-C0B5-4EB1-8B8A-7772A2037C7C}"/>
              </a:ext>
            </a:extLst>
          </p:cNvPr>
          <p:cNvCxnSpPr>
            <a:cxnSpLocks/>
          </p:cNvCxnSpPr>
          <p:nvPr/>
        </p:nvCxnSpPr>
        <p:spPr>
          <a:xfrm>
            <a:off x="-52255" y="4113213"/>
            <a:ext cx="9774555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7778DE48-2E1A-4340-BBDC-99A9A13D19D4}"/>
              </a:ext>
            </a:extLst>
          </p:cNvPr>
          <p:cNvSpPr/>
          <p:nvPr/>
        </p:nvSpPr>
        <p:spPr>
          <a:xfrm>
            <a:off x="2356974" y="3848100"/>
            <a:ext cx="530226" cy="530226"/>
          </a:xfrm>
          <a:prstGeom prst="ellipse">
            <a:avLst/>
          </a:prstGeom>
          <a:solidFill>
            <a:srgbClr val="00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BA261EC-3D11-4D9F-B571-F5BE5A51503E}"/>
              </a:ext>
            </a:extLst>
          </p:cNvPr>
          <p:cNvSpPr/>
          <p:nvPr/>
        </p:nvSpPr>
        <p:spPr>
          <a:xfrm>
            <a:off x="6096000" y="3848100"/>
            <a:ext cx="530226" cy="530226"/>
          </a:xfrm>
          <a:prstGeom prst="ellipse">
            <a:avLst/>
          </a:prstGeom>
          <a:solidFill>
            <a:srgbClr val="00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281C4A7-CBBB-4770-BBBB-6A316D94FFC3}"/>
              </a:ext>
            </a:extLst>
          </p:cNvPr>
          <p:cNvSpPr/>
          <p:nvPr/>
        </p:nvSpPr>
        <p:spPr>
          <a:xfrm>
            <a:off x="9736455" y="3396438"/>
            <a:ext cx="1433550" cy="1433550"/>
          </a:xfrm>
          <a:prstGeom prst="ellipse">
            <a:avLst/>
          </a:prstGeom>
          <a:solidFill>
            <a:srgbClr val="0C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C01D11-50A4-4905-825A-05666239518C}"/>
              </a:ext>
            </a:extLst>
          </p:cNvPr>
          <p:cNvSpPr txBox="1"/>
          <p:nvPr/>
        </p:nvSpPr>
        <p:spPr>
          <a:xfrm>
            <a:off x="10019651" y="3699660"/>
            <a:ext cx="8388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10D9DE5-0DF3-4EF2-8555-93839606B053}"/>
              </a:ext>
            </a:extLst>
          </p:cNvPr>
          <p:cNvGrpSpPr/>
          <p:nvPr/>
        </p:nvGrpSpPr>
        <p:grpSpPr>
          <a:xfrm>
            <a:off x="2189334" y="2795410"/>
            <a:ext cx="865506" cy="865506"/>
            <a:chOff x="2189334" y="2795410"/>
            <a:chExt cx="865506" cy="865506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D94EC3D-EF58-46D5-BD60-2521EDEDF0D3}"/>
                </a:ext>
              </a:extLst>
            </p:cNvPr>
            <p:cNvSpPr/>
            <p:nvPr/>
          </p:nvSpPr>
          <p:spPr>
            <a:xfrm>
              <a:off x="2189334" y="2795410"/>
              <a:ext cx="865506" cy="865506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1">
              <a:extLst>
                <a:ext uri="{FF2B5EF4-FFF2-40B4-BE49-F238E27FC236}">
                  <a16:creationId xmlns:a16="http://schemas.microsoft.com/office/drawing/2014/main" id="{AD38DE42-87DE-4F91-AED1-E2A2E2C40358}"/>
                </a:ext>
              </a:extLst>
            </p:cNvPr>
            <p:cNvSpPr/>
            <p:nvPr/>
          </p:nvSpPr>
          <p:spPr>
            <a:xfrm>
              <a:off x="2437620" y="3043952"/>
              <a:ext cx="368934" cy="368422"/>
            </a:xfrm>
            <a:custGeom>
              <a:avLst/>
              <a:gdLst>
                <a:gd name="T0" fmla="*/ 5498 w 5622"/>
                <a:gd name="T1" fmla="*/ 2392 h 5622"/>
                <a:gd name="T2" fmla="*/ 5153 w 5622"/>
                <a:gd name="T3" fmla="*/ 2392 h 5622"/>
                <a:gd name="T4" fmla="*/ 4747 w 5622"/>
                <a:gd name="T5" fmla="*/ 1441 h 5622"/>
                <a:gd name="T6" fmla="*/ 4986 w 5622"/>
                <a:gd name="T7" fmla="*/ 1202 h 5622"/>
                <a:gd name="T8" fmla="*/ 5022 w 5622"/>
                <a:gd name="T9" fmla="*/ 1114 h 5622"/>
                <a:gd name="T10" fmla="*/ 4986 w 5622"/>
                <a:gd name="T11" fmla="*/ 1026 h 5622"/>
                <a:gd name="T12" fmla="*/ 4569 w 5622"/>
                <a:gd name="T13" fmla="*/ 609 h 5622"/>
                <a:gd name="T14" fmla="*/ 4393 w 5622"/>
                <a:gd name="T15" fmla="*/ 609 h 5622"/>
                <a:gd name="T16" fmla="*/ 4147 w 5622"/>
                <a:gd name="T17" fmla="*/ 855 h 5622"/>
                <a:gd name="T18" fmla="*/ 3215 w 5622"/>
                <a:gd name="T19" fmla="*/ 474 h 5622"/>
                <a:gd name="T20" fmla="*/ 3215 w 5622"/>
                <a:gd name="T21" fmla="*/ 124 h 5622"/>
                <a:gd name="T22" fmla="*/ 3090 w 5622"/>
                <a:gd name="T23" fmla="*/ 0 h 5622"/>
                <a:gd name="T24" fmla="*/ 2500 w 5622"/>
                <a:gd name="T25" fmla="*/ 0 h 5622"/>
                <a:gd name="T26" fmla="*/ 2376 w 5622"/>
                <a:gd name="T27" fmla="*/ 124 h 5622"/>
                <a:gd name="T28" fmla="*/ 2376 w 5622"/>
                <a:gd name="T29" fmla="*/ 474 h 5622"/>
                <a:gd name="T30" fmla="*/ 1437 w 5622"/>
                <a:gd name="T31" fmla="*/ 860 h 5622"/>
                <a:gd name="T32" fmla="*/ 1197 w 5622"/>
                <a:gd name="T33" fmla="*/ 620 h 5622"/>
                <a:gd name="T34" fmla="*/ 1022 w 5622"/>
                <a:gd name="T35" fmla="*/ 620 h 5622"/>
                <a:gd name="T36" fmla="*/ 604 w 5622"/>
                <a:gd name="T37" fmla="*/ 1037 h 5622"/>
                <a:gd name="T38" fmla="*/ 568 w 5622"/>
                <a:gd name="T39" fmla="*/ 1125 h 5622"/>
                <a:gd name="T40" fmla="*/ 604 w 5622"/>
                <a:gd name="T41" fmla="*/ 1213 h 5622"/>
                <a:gd name="T42" fmla="*/ 839 w 5622"/>
                <a:gd name="T43" fmla="*/ 1448 h 5622"/>
                <a:gd name="T44" fmla="*/ 437 w 5622"/>
                <a:gd name="T45" fmla="*/ 2392 h 5622"/>
                <a:gd name="T46" fmla="*/ 124 w 5622"/>
                <a:gd name="T47" fmla="*/ 2392 h 5622"/>
                <a:gd name="T48" fmla="*/ 0 w 5622"/>
                <a:gd name="T49" fmla="*/ 2516 h 5622"/>
                <a:gd name="T50" fmla="*/ 0 w 5622"/>
                <a:gd name="T51" fmla="*/ 3106 h 5622"/>
                <a:gd name="T52" fmla="*/ 124 w 5622"/>
                <a:gd name="T53" fmla="*/ 3230 h 5622"/>
                <a:gd name="T54" fmla="*/ 427 w 5622"/>
                <a:gd name="T55" fmla="*/ 3230 h 5622"/>
                <a:gd name="T56" fmla="*/ 814 w 5622"/>
                <a:gd name="T57" fmla="*/ 4189 h 5622"/>
                <a:gd name="T58" fmla="*/ 593 w 5622"/>
                <a:gd name="T59" fmla="*/ 4409 h 5622"/>
                <a:gd name="T60" fmla="*/ 593 w 5622"/>
                <a:gd name="T61" fmla="*/ 4584 h 5622"/>
                <a:gd name="T62" fmla="*/ 1011 w 5622"/>
                <a:gd name="T63" fmla="*/ 5002 h 5622"/>
                <a:gd name="T64" fmla="*/ 1099 w 5622"/>
                <a:gd name="T65" fmla="*/ 5038 h 5622"/>
                <a:gd name="T66" fmla="*/ 1186 w 5622"/>
                <a:gd name="T67" fmla="*/ 5002 h 5622"/>
                <a:gd name="T68" fmla="*/ 1400 w 5622"/>
                <a:gd name="T69" fmla="*/ 4789 h 5622"/>
                <a:gd name="T70" fmla="*/ 2376 w 5622"/>
                <a:gd name="T71" fmla="*/ 5200 h 5622"/>
                <a:gd name="T72" fmla="*/ 2376 w 5622"/>
                <a:gd name="T73" fmla="*/ 5498 h 5622"/>
                <a:gd name="T74" fmla="*/ 2500 w 5622"/>
                <a:gd name="T75" fmla="*/ 5622 h 5622"/>
                <a:gd name="T76" fmla="*/ 3090 w 5622"/>
                <a:gd name="T77" fmla="*/ 5622 h 5622"/>
                <a:gd name="T78" fmla="*/ 3215 w 5622"/>
                <a:gd name="T79" fmla="*/ 5498 h 5622"/>
                <a:gd name="T80" fmla="*/ 3215 w 5622"/>
                <a:gd name="T81" fmla="*/ 5200 h 5622"/>
                <a:gd name="T82" fmla="*/ 4184 w 5622"/>
                <a:gd name="T83" fmla="*/ 4793 h 5622"/>
                <a:gd name="T84" fmla="*/ 4404 w 5622"/>
                <a:gd name="T85" fmla="*/ 5013 h 5622"/>
                <a:gd name="T86" fmla="*/ 4580 w 5622"/>
                <a:gd name="T87" fmla="*/ 5013 h 5622"/>
                <a:gd name="T88" fmla="*/ 4997 w 5622"/>
                <a:gd name="T89" fmla="*/ 4595 h 5622"/>
                <a:gd name="T90" fmla="*/ 4997 w 5622"/>
                <a:gd name="T91" fmla="*/ 4420 h 5622"/>
                <a:gd name="T92" fmla="*/ 4773 w 5622"/>
                <a:gd name="T93" fmla="*/ 4195 h 5622"/>
                <a:gd name="T94" fmla="*/ 5164 w 5622"/>
                <a:gd name="T95" fmla="*/ 3230 h 5622"/>
                <a:gd name="T96" fmla="*/ 5498 w 5622"/>
                <a:gd name="T97" fmla="*/ 3230 h 5622"/>
                <a:gd name="T98" fmla="*/ 5622 w 5622"/>
                <a:gd name="T99" fmla="*/ 3106 h 5622"/>
                <a:gd name="T100" fmla="*/ 5622 w 5622"/>
                <a:gd name="T101" fmla="*/ 2516 h 5622"/>
                <a:gd name="T102" fmla="*/ 5498 w 5622"/>
                <a:gd name="T103" fmla="*/ 2392 h 5622"/>
                <a:gd name="T104" fmla="*/ 2811 w 5622"/>
                <a:gd name="T105" fmla="*/ 4121 h 5622"/>
                <a:gd name="T106" fmla="*/ 1501 w 5622"/>
                <a:gd name="T107" fmla="*/ 2811 h 5622"/>
                <a:gd name="T108" fmla="*/ 2811 w 5622"/>
                <a:gd name="T109" fmla="*/ 1501 h 5622"/>
                <a:gd name="T110" fmla="*/ 4121 w 5622"/>
                <a:gd name="T111" fmla="*/ 2811 h 5622"/>
                <a:gd name="T112" fmla="*/ 2811 w 5622"/>
                <a:gd name="T113" fmla="*/ 4121 h 5622"/>
                <a:gd name="T114" fmla="*/ 3308 w 5622"/>
                <a:gd name="T115" fmla="*/ 2811 h 5622"/>
                <a:gd name="T116" fmla="*/ 2811 w 5622"/>
                <a:gd name="T117" fmla="*/ 3308 h 5622"/>
                <a:gd name="T118" fmla="*/ 2314 w 5622"/>
                <a:gd name="T119" fmla="*/ 2811 h 5622"/>
                <a:gd name="T120" fmla="*/ 2811 w 5622"/>
                <a:gd name="T121" fmla="*/ 2314 h 5622"/>
                <a:gd name="T122" fmla="*/ 3308 w 5622"/>
                <a:gd name="T123" fmla="*/ 2811 h 5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2" h="5622">
                  <a:moveTo>
                    <a:pt x="5498" y="2392"/>
                  </a:moveTo>
                  <a:lnTo>
                    <a:pt x="5153" y="2392"/>
                  </a:lnTo>
                  <a:cubicBezTo>
                    <a:pt x="5089" y="2049"/>
                    <a:pt x="4950" y="1724"/>
                    <a:pt x="4747" y="1441"/>
                  </a:cubicBezTo>
                  <a:lnTo>
                    <a:pt x="4986" y="1202"/>
                  </a:lnTo>
                  <a:cubicBezTo>
                    <a:pt x="5009" y="1179"/>
                    <a:pt x="5022" y="1147"/>
                    <a:pt x="5022" y="1114"/>
                  </a:cubicBezTo>
                  <a:cubicBezTo>
                    <a:pt x="5022" y="1081"/>
                    <a:pt x="5009" y="1050"/>
                    <a:pt x="4986" y="1026"/>
                  </a:cubicBezTo>
                  <a:lnTo>
                    <a:pt x="4569" y="609"/>
                  </a:lnTo>
                  <a:cubicBezTo>
                    <a:pt x="4520" y="561"/>
                    <a:pt x="4442" y="561"/>
                    <a:pt x="4393" y="609"/>
                  </a:cubicBezTo>
                  <a:lnTo>
                    <a:pt x="4147" y="855"/>
                  </a:lnTo>
                  <a:cubicBezTo>
                    <a:pt x="3866" y="663"/>
                    <a:pt x="3548" y="533"/>
                    <a:pt x="3215" y="474"/>
                  </a:cubicBezTo>
                  <a:lnTo>
                    <a:pt x="3215" y="124"/>
                  </a:lnTo>
                  <a:cubicBezTo>
                    <a:pt x="3215" y="56"/>
                    <a:pt x="3159" y="0"/>
                    <a:pt x="3090" y="0"/>
                  </a:cubicBezTo>
                  <a:lnTo>
                    <a:pt x="2500" y="0"/>
                  </a:lnTo>
                  <a:cubicBezTo>
                    <a:pt x="2432" y="0"/>
                    <a:pt x="2376" y="56"/>
                    <a:pt x="2376" y="124"/>
                  </a:cubicBezTo>
                  <a:lnTo>
                    <a:pt x="2376" y="474"/>
                  </a:lnTo>
                  <a:cubicBezTo>
                    <a:pt x="2040" y="534"/>
                    <a:pt x="1719" y="665"/>
                    <a:pt x="1437" y="860"/>
                  </a:cubicBezTo>
                  <a:lnTo>
                    <a:pt x="1197" y="620"/>
                  </a:lnTo>
                  <a:cubicBezTo>
                    <a:pt x="1149" y="572"/>
                    <a:pt x="1070" y="572"/>
                    <a:pt x="1022" y="620"/>
                  </a:cubicBezTo>
                  <a:lnTo>
                    <a:pt x="604" y="1037"/>
                  </a:lnTo>
                  <a:cubicBezTo>
                    <a:pt x="581" y="1061"/>
                    <a:pt x="568" y="1092"/>
                    <a:pt x="568" y="1125"/>
                  </a:cubicBezTo>
                  <a:cubicBezTo>
                    <a:pt x="568" y="1158"/>
                    <a:pt x="581" y="1190"/>
                    <a:pt x="604" y="1213"/>
                  </a:cubicBezTo>
                  <a:lnTo>
                    <a:pt x="839" y="1448"/>
                  </a:lnTo>
                  <a:cubicBezTo>
                    <a:pt x="639" y="1730"/>
                    <a:pt x="502" y="2052"/>
                    <a:pt x="437" y="2392"/>
                  </a:cubicBezTo>
                  <a:lnTo>
                    <a:pt x="124" y="2392"/>
                  </a:lnTo>
                  <a:cubicBezTo>
                    <a:pt x="56" y="2392"/>
                    <a:pt x="0" y="2447"/>
                    <a:pt x="0" y="2516"/>
                  </a:cubicBezTo>
                  <a:lnTo>
                    <a:pt x="0" y="3106"/>
                  </a:lnTo>
                  <a:cubicBezTo>
                    <a:pt x="0" y="3175"/>
                    <a:pt x="56" y="3230"/>
                    <a:pt x="124" y="3230"/>
                  </a:cubicBezTo>
                  <a:lnTo>
                    <a:pt x="427" y="3230"/>
                  </a:lnTo>
                  <a:cubicBezTo>
                    <a:pt x="484" y="3573"/>
                    <a:pt x="616" y="3900"/>
                    <a:pt x="814" y="4189"/>
                  </a:cubicBezTo>
                  <a:lnTo>
                    <a:pt x="593" y="4409"/>
                  </a:lnTo>
                  <a:cubicBezTo>
                    <a:pt x="545" y="4457"/>
                    <a:pt x="545" y="4536"/>
                    <a:pt x="593" y="4584"/>
                  </a:cubicBezTo>
                  <a:lnTo>
                    <a:pt x="1011" y="5002"/>
                  </a:lnTo>
                  <a:cubicBezTo>
                    <a:pt x="1034" y="5025"/>
                    <a:pt x="1066" y="5038"/>
                    <a:pt x="1099" y="5038"/>
                  </a:cubicBezTo>
                  <a:cubicBezTo>
                    <a:pt x="1132" y="5038"/>
                    <a:pt x="1163" y="5025"/>
                    <a:pt x="1186" y="5002"/>
                  </a:cubicBezTo>
                  <a:lnTo>
                    <a:pt x="1400" y="4789"/>
                  </a:lnTo>
                  <a:cubicBezTo>
                    <a:pt x="1690" y="4997"/>
                    <a:pt x="2024" y="5138"/>
                    <a:pt x="2376" y="5200"/>
                  </a:cubicBezTo>
                  <a:lnTo>
                    <a:pt x="2376" y="5498"/>
                  </a:lnTo>
                  <a:cubicBezTo>
                    <a:pt x="2376" y="5566"/>
                    <a:pt x="2432" y="5622"/>
                    <a:pt x="2500" y="5622"/>
                  </a:cubicBezTo>
                  <a:lnTo>
                    <a:pt x="3090" y="5622"/>
                  </a:lnTo>
                  <a:cubicBezTo>
                    <a:pt x="3159" y="5622"/>
                    <a:pt x="3215" y="5566"/>
                    <a:pt x="3215" y="5498"/>
                  </a:cubicBezTo>
                  <a:lnTo>
                    <a:pt x="3215" y="5200"/>
                  </a:lnTo>
                  <a:cubicBezTo>
                    <a:pt x="3564" y="5138"/>
                    <a:pt x="3895" y="4999"/>
                    <a:pt x="4184" y="4793"/>
                  </a:cubicBezTo>
                  <a:lnTo>
                    <a:pt x="4404" y="5013"/>
                  </a:lnTo>
                  <a:cubicBezTo>
                    <a:pt x="4451" y="5059"/>
                    <a:pt x="4533" y="5059"/>
                    <a:pt x="4580" y="5013"/>
                  </a:cubicBezTo>
                  <a:lnTo>
                    <a:pt x="4997" y="4595"/>
                  </a:lnTo>
                  <a:cubicBezTo>
                    <a:pt x="5046" y="4547"/>
                    <a:pt x="5046" y="4468"/>
                    <a:pt x="4997" y="4420"/>
                  </a:cubicBezTo>
                  <a:lnTo>
                    <a:pt x="4773" y="4195"/>
                  </a:lnTo>
                  <a:cubicBezTo>
                    <a:pt x="4973" y="3905"/>
                    <a:pt x="5106" y="3575"/>
                    <a:pt x="5164" y="3230"/>
                  </a:cubicBezTo>
                  <a:lnTo>
                    <a:pt x="5498" y="3230"/>
                  </a:lnTo>
                  <a:cubicBezTo>
                    <a:pt x="5566" y="3230"/>
                    <a:pt x="5622" y="3175"/>
                    <a:pt x="5622" y="3106"/>
                  </a:cubicBezTo>
                  <a:lnTo>
                    <a:pt x="5622" y="2516"/>
                  </a:lnTo>
                  <a:cubicBezTo>
                    <a:pt x="5622" y="2447"/>
                    <a:pt x="5566" y="2392"/>
                    <a:pt x="5498" y="2392"/>
                  </a:cubicBezTo>
                  <a:close/>
                  <a:moveTo>
                    <a:pt x="2811" y="4121"/>
                  </a:moveTo>
                  <a:cubicBezTo>
                    <a:pt x="2088" y="4121"/>
                    <a:pt x="1501" y="3534"/>
                    <a:pt x="1501" y="2811"/>
                  </a:cubicBezTo>
                  <a:cubicBezTo>
                    <a:pt x="1501" y="2088"/>
                    <a:pt x="2088" y="1501"/>
                    <a:pt x="2811" y="1501"/>
                  </a:cubicBezTo>
                  <a:cubicBezTo>
                    <a:pt x="3534" y="1501"/>
                    <a:pt x="4121" y="2088"/>
                    <a:pt x="4121" y="2811"/>
                  </a:cubicBezTo>
                  <a:cubicBezTo>
                    <a:pt x="4121" y="3534"/>
                    <a:pt x="3534" y="4121"/>
                    <a:pt x="2811" y="4121"/>
                  </a:cubicBezTo>
                  <a:close/>
                  <a:moveTo>
                    <a:pt x="3308" y="2811"/>
                  </a:moveTo>
                  <a:cubicBezTo>
                    <a:pt x="3308" y="3086"/>
                    <a:pt x="3085" y="3308"/>
                    <a:pt x="2811" y="3308"/>
                  </a:cubicBezTo>
                  <a:cubicBezTo>
                    <a:pt x="2537" y="3308"/>
                    <a:pt x="2314" y="3086"/>
                    <a:pt x="2314" y="2811"/>
                  </a:cubicBezTo>
                  <a:cubicBezTo>
                    <a:pt x="2314" y="2537"/>
                    <a:pt x="2537" y="2314"/>
                    <a:pt x="2811" y="2314"/>
                  </a:cubicBezTo>
                  <a:cubicBezTo>
                    <a:pt x="3085" y="2314"/>
                    <a:pt x="3308" y="2537"/>
                    <a:pt x="3308" y="28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C94175D-7CC3-4FB4-9846-18563E82FB0F}"/>
              </a:ext>
            </a:extLst>
          </p:cNvPr>
          <p:cNvGrpSpPr/>
          <p:nvPr/>
        </p:nvGrpSpPr>
        <p:grpSpPr>
          <a:xfrm>
            <a:off x="5928360" y="4565511"/>
            <a:ext cx="865506" cy="865506"/>
            <a:chOff x="5928360" y="4565511"/>
            <a:chExt cx="865506" cy="86550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60EB33E-3F56-448F-AA75-041BE8400F7C}"/>
                </a:ext>
              </a:extLst>
            </p:cNvPr>
            <p:cNvSpPr/>
            <p:nvPr/>
          </p:nvSpPr>
          <p:spPr>
            <a:xfrm>
              <a:off x="5928360" y="4565511"/>
              <a:ext cx="865506" cy="865506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5">
              <a:extLst>
                <a:ext uri="{FF2B5EF4-FFF2-40B4-BE49-F238E27FC236}">
                  <a16:creationId xmlns:a16="http://schemas.microsoft.com/office/drawing/2014/main" id="{8C040261-E398-4592-9258-9F8F46E0A8D1}"/>
                </a:ext>
              </a:extLst>
            </p:cNvPr>
            <p:cNvSpPr/>
            <p:nvPr/>
          </p:nvSpPr>
          <p:spPr>
            <a:xfrm>
              <a:off x="6176646" y="4815372"/>
              <a:ext cx="368934" cy="365784"/>
            </a:xfrm>
            <a:custGeom>
              <a:avLst/>
              <a:gdLst>
                <a:gd name="connsiteX0" fmla="*/ 451760 w 595149"/>
                <a:gd name="connsiteY0" fmla="*/ 368884 h 590068"/>
                <a:gd name="connsiteX1" fmla="*/ 386520 w 595149"/>
                <a:gd name="connsiteY1" fmla="*/ 420784 h 590068"/>
                <a:gd name="connsiteX2" fmla="*/ 451760 w 595149"/>
                <a:gd name="connsiteY2" fmla="*/ 473032 h 590068"/>
                <a:gd name="connsiteX3" fmla="*/ 451760 w 595149"/>
                <a:gd name="connsiteY3" fmla="*/ 440290 h 590068"/>
                <a:gd name="connsiteX4" fmla="*/ 517000 w 595149"/>
                <a:gd name="connsiteY4" fmla="*/ 440290 h 590068"/>
                <a:gd name="connsiteX5" fmla="*/ 517000 w 595149"/>
                <a:gd name="connsiteY5" fmla="*/ 401278 h 590068"/>
                <a:gd name="connsiteX6" fmla="*/ 451760 w 595149"/>
                <a:gd name="connsiteY6" fmla="*/ 401278 h 590068"/>
                <a:gd name="connsiteX7" fmla="*/ 0 w 595149"/>
                <a:gd name="connsiteY7" fmla="*/ 361930 h 590068"/>
                <a:gd name="connsiteX8" fmla="*/ 226419 w 595149"/>
                <a:gd name="connsiteY8" fmla="*/ 452501 h 590068"/>
                <a:gd name="connsiteX9" fmla="*/ 282238 w 595149"/>
                <a:gd name="connsiteY9" fmla="*/ 449714 h 590068"/>
                <a:gd name="connsiteX10" fmla="*/ 282238 w 595149"/>
                <a:gd name="connsiteY10" fmla="*/ 512068 h 590068"/>
                <a:gd name="connsiteX11" fmla="*/ 286425 w 595149"/>
                <a:gd name="connsiteY11" fmla="*/ 539588 h 590068"/>
                <a:gd name="connsiteX12" fmla="*/ 226419 w 595149"/>
                <a:gd name="connsiteY12" fmla="*/ 543071 h 590068"/>
                <a:gd name="connsiteX13" fmla="*/ 0 w 595149"/>
                <a:gd name="connsiteY13" fmla="*/ 452501 h 590068"/>
                <a:gd name="connsiteX14" fmla="*/ 386520 w 595149"/>
                <a:gd name="connsiteY14" fmla="*/ 251848 h 590068"/>
                <a:gd name="connsiteX15" fmla="*/ 517000 w 595149"/>
                <a:gd name="connsiteY15" fmla="*/ 251848 h 590068"/>
                <a:gd name="connsiteX16" fmla="*/ 595149 w 595149"/>
                <a:gd name="connsiteY16" fmla="*/ 329872 h 590068"/>
                <a:gd name="connsiteX17" fmla="*/ 595149 w 595149"/>
                <a:gd name="connsiteY17" fmla="*/ 512044 h 590068"/>
                <a:gd name="connsiteX18" fmla="*/ 517000 w 595149"/>
                <a:gd name="connsiteY18" fmla="*/ 590068 h 590068"/>
                <a:gd name="connsiteX19" fmla="*/ 386520 w 595149"/>
                <a:gd name="connsiteY19" fmla="*/ 590068 h 590068"/>
                <a:gd name="connsiteX20" fmla="*/ 308371 w 595149"/>
                <a:gd name="connsiteY20" fmla="*/ 512044 h 590068"/>
                <a:gd name="connsiteX21" fmla="*/ 308371 w 595149"/>
                <a:gd name="connsiteY21" fmla="*/ 329872 h 590068"/>
                <a:gd name="connsiteX22" fmla="*/ 386520 w 595149"/>
                <a:gd name="connsiteY22" fmla="*/ 251848 h 590068"/>
                <a:gd name="connsiteX23" fmla="*/ 0 w 595149"/>
                <a:gd name="connsiteY23" fmla="*/ 226021 h 590068"/>
                <a:gd name="connsiteX24" fmla="*/ 226396 w 595149"/>
                <a:gd name="connsiteY24" fmla="*/ 316627 h 590068"/>
                <a:gd name="connsiteX25" fmla="*/ 283955 w 595149"/>
                <a:gd name="connsiteY25" fmla="*/ 313491 h 590068"/>
                <a:gd name="connsiteX26" fmla="*/ 282211 w 595149"/>
                <a:gd name="connsiteY26" fmla="*/ 329869 h 590068"/>
                <a:gd name="connsiteX27" fmla="*/ 282211 w 595149"/>
                <a:gd name="connsiteY27" fmla="*/ 404445 h 590068"/>
                <a:gd name="connsiteX28" fmla="*/ 226396 w 595149"/>
                <a:gd name="connsiteY28" fmla="*/ 407233 h 590068"/>
                <a:gd name="connsiteX29" fmla="*/ 0 w 595149"/>
                <a:gd name="connsiteY29" fmla="*/ 316627 h 590068"/>
                <a:gd name="connsiteX30" fmla="*/ 226411 w 595149"/>
                <a:gd name="connsiteY30" fmla="*/ 22639 h 590068"/>
                <a:gd name="connsiteX31" fmla="*/ 22676 w 595149"/>
                <a:gd name="connsiteY31" fmla="*/ 90557 h 590068"/>
                <a:gd name="connsiteX32" fmla="*/ 226411 w 595149"/>
                <a:gd name="connsiteY32" fmla="*/ 158475 h 590068"/>
                <a:gd name="connsiteX33" fmla="*/ 430495 w 595149"/>
                <a:gd name="connsiteY33" fmla="*/ 90557 h 590068"/>
                <a:gd name="connsiteX34" fmla="*/ 226411 w 595149"/>
                <a:gd name="connsiteY34" fmla="*/ 22639 h 590068"/>
                <a:gd name="connsiteX35" fmla="*/ 226411 w 595149"/>
                <a:gd name="connsiteY35" fmla="*/ 0 h 590068"/>
                <a:gd name="connsiteX36" fmla="*/ 453171 w 595149"/>
                <a:gd name="connsiteY36" fmla="*/ 90557 h 590068"/>
                <a:gd name="connsiteX37" fmla="*/ 453171 w 595149"/>
                <a:gd name="connsiteY37" fmla="*/ 181115 h 590068"/>
                <a:gd name="connsiteX38" fmla="*/ 423169 w 595149"/>
                <a:gd name="connsiteY38" fmla="*/ 225697 h 590068"/>
                <a:gd name="connsiteX39" fmla="*/ 386539 w 595149"/>
                <a:gd name="connsiteY39" fmla="*/ 225697 h 590068"/>
                <a:gd name="connsiteX40" fmla="*/ 304905 w 595149"/>
                <a:gd name="connsiteY40" fmla="*/ 265751 h 590068"/>
                <a:gd name="connsiteX41" fmla="*/ 226411 w 595149"/>
                <a:gd name="connsiteY41" fmla="*/ 271324 h 590068"/>
                <a:gd name="connsiteX42" fmla="*/ 0 w 595149"/>
                <a:gd name="connsiteY42" fmla="*/ 180767 h 590068"/>
                <a:gd name="connsiteX43" fmla="*/ 0 w 595149"/>
                <a:gd name="connsiteY43" fmla="*/ 90557 h 590068"/>
                <a:gd name="connsiteX44" fmla="*/ 226411 w 595149"/>
                <a:gd name="connsiteY44" fmla="*/ 0 h 59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5149" h="590068">
                  <a:moveTo>
                    <a:pt x="451760" y="368884"/>
                  </a:moveTo>
                  <a:lnTo>
                    <a:pt x="386520" y="420784"/>
                  </a:lnTo>
                  <a:lnTo>
                    <a:pt x="451760" y="473032"/>
                  </a:lnTo>
                  <a:lnTo>
                    <a:pt x="451760" y="440290"/>
                  </a:lnTo>
                  <a:lnTo>
                    <a:pt x="517000" y="440290"/>
                  </a:lnTo>
                  <a:lnTo>
                    <a:pt x="517000" y="401278"/>
                  </a:lnTo>
                  <a:lnTo>
                    <a:pt x="451760" y="401278"/>
                  </a:lnTo>
                  <a:close/>
                  <a:moveTo>
                    <a:pt x="0" y="361930"/>
                  </a:moveTo>
                  <a:cubicBezTo>
                    <a:pt x="0" y="412092"/>
                    <a:pt x="101522" y="452501"/>
                    <a:pt x="226419" y="452501"/>
                  </a:cubicBezTo>
                  <a:cubicBezTo>
                    <a:pt x="245955" y="452501"/>
                    <a:pt x="264446" y="451455"/>
                    <a:pt x="282238" y="449714"/>
                  </a:cubicBezTo>
                  <a:lnTo>
                    <a:pt x="282238" y="512068"/>
                  </a:lnTo>
                  <a:cubicBezTo>
                    <a:pt x="282238" y="521473"/>
                    <a:pt x="283983" y="530879"/>
                    <a:pt x="286425" y="539588"/>
                  </a:cubicBezTo>
                  <a:cubicBezTo>
                    <a:pt x="267237" y="541678"/>
                    <a:pt x="247351" y="543071"/>
                    <a:pt x="226419" y="543071"/>
                  </a:cubicBezTo>
                  <a:cubicBezTo>
                    <a:pt x="101522" y="543071"/>
                    <a:pt x="0" y="502314"/>
                    <a:pt x="0" y="452501"/>
                  </a:cubicBezTo>
                  <a:close/>
                  <a:moveTo>
                    <a:pt x="386520" y="251848"/>
                  </a:moveTo>
                  <a:lnTo>
                    <a:pt x="517000" y="251848"/>
                  </a:lnTo>
                  <a:cubicBezTo>
                    <a:pt x="559913" y="251848"/>
                    <a:pt x="595149" y="287028"/>
                    <a:pt x="595149" y="329872"/>
                  </a:cubicBezTo>
                  <a:lnTo>
                    <a:pt x="595149" y="512044"/>
                  </a:lnTo>
                  <a:cubicBezTo>
                    <a:pt x="595149" y="554888"/>
                    <a:pt x="559913" y="590068"/>
                    <a:pt x="517000" y="590068"/>
                  </a:cubicBezTo>
                  <a:lnTo>
                    <a:pt x="386520" y="590068"/>
                  </a:lnTo>
                  <a:cubicBezTo>
                    <a:pt x="343608" y="590068"/>
                    <a:pt x="308371" y="554888"/>
                    <a:pt x="308371" y="512044"/>
                  </a:cubicBezTo>
                  <a:lnTo>
                    <a:pt x="308371" y="329872"/>
                  </a:lnTo>
                  <a:cubicBezTo>
                    <a:pt x="308371" y="287028"/>
                    <a:pt x="343608" y="251848"/>
                    <a:pt x="386520" y="251848"/>
                  </a:cubicBezTo>
                  <a:close/>
                  <a:moveTo>
                    <a:pt x="0" y="226021"/>
                  </a:moveTo>
                  <a:cubicBezTo>
                    <a:pt x="0" y="276203"/>
                    <a:pt x="101512" y="316627"/>
                    <a:pt x="226396" y="316627"/>
                  </a:cubicBezTo>
                  <a:cubicBezTo>
                    <a:pt x="246280" y="316627"/>
                    <a:pt x="265466" y="315582"/>
                    <a:pt x="283955" y="313491"/>
                  </a:cubicBezTo>
                  <a:cubicBezTo>
                    <a:pt x="283257" y="319066"/>
                    <a:pt x="282211" y="324294"/>
                    <a:pt x="282211" y="329869"/>
                  </a:cubicBezTo>
                  <a:lnTo>
                    <a:pt x="282211" y="404445"/>
                  </a:lnTo>
                  <a:cubicBezTo>
                    <a:pt x="264420" y="406188"/>
                    <a:pt x="245931" y="407233"/>
                    <a:pt x="226396" y="407233"/>
                  </a:cubicBezTo>
                  <a:cubicBezTo>
                    <a:pt x="101512" y="407233"/>
                    <a:pt x="0" y="366809"/>
                    <a:pt x="0" y="316627"/>
                  </a:cubicBezTo>
                  <a:close/>
                  <a:moveTo>
                    <a:pt x="226411" y="22639"/>
                  </a:moveTo>
                  <a:cubicBezTo>
                    <a:pt x="102216" y="22639"/>
                    <a:pt x="22676" y="62694"/>
                    <a:pt x="22676" y="90557"/>
                  </a:cubicBezTo>
                  <a:cubicBezTo>
                    <a:pt x="22676" y="118073"/>
                    <a:pt x="102216" y="158475"/>
                    <a:pt x="226411" y="158475"/>
                  </a:cubicBezTo>
                  <a:cubicBezTo>
                    <a:pt x="350955" y="158475"/>
                    <a:pt x="430495" y="118073"/>
                    <a:pt x="430495" y="90557"/>
                  </a:cubicBezTo>
                  <a:cubicBezTo>
                    <a:pt x="430495" y="62694"/>
                    <a:pt x="350955" y="22639"/>
                    <a:pt x="226411" y="22639"/>
                  </a:cubicBezTo>
                  <a:close/>
                  <a:moveTo>
                    <a:pt x="226411" y="0"/>
                  </a:moveTo>
                  <a:cubicBezTo>
                    <a:pt x="351653" y="0"/>
                    <a:pt x="453171" y="40403"/>
                    <a:pt x="453171" y="90557"/>
                  </a:cubicBezTo>
                  <a:lnTo>
                    <a:pt x="453171" y="181115"/>
                  </a:lnTo>
                  <a:cubicBezTo>
                    <a:pt x="453171" y="197137"/>
                    <a:pt x="442008" y="212462"/>
                    <a:pt x="423169" y="225697"/>
                  </a:cubicBezTo>
                  <a:lnTo>
                    <a:pt x="386539" y="225697"/>
                  </a:lnTo>
                  <a:cubicBezTo>
                    <a:pt x="353397" y="225697"/>
                    <a:pt x="324093" y="241370"/>
                    <a:pt x="304905" y="265751"/>
                  </a:cubicBezTo>
                  <a:cubicBezTo>
                    <a:pt x="280484" y="269234"/>
                    <a:pt x="254320" y="271324"/>
                    <a:pt x="226411" y="271324"/>
                  </a:cubicBezTo>
                  <a:cubicBezTo>
                    <a:pt x="101518" y="271324"/>
                    <a:pt x="0" y="230921"/>
                    <a:pt x="0" y="180767"/>
                  </a:cubicBezTo>
                  <a:lnTo>
                    <a:pt x="0" y="90557"/>
                  </a:lnTo>
                  <a:cubicBezTo>
                    <a:pt x="0" y="40403"/>
                    <a:pt x="101518" y="0"/>
                    <a:pt x="2264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6C1F380-842A-4F0D-9B13-A4BBE3209AB4}"/>
              </a:ext>
            </a:extLst>
          </p:cNvPr>
          <p:cNvSpPr txBox="1"/>
          <p:nvPr/>
        </p:nvSpPr>
        <p:spPr>
          <a:xfrm>
            <a:off x="3909699" y="4130458"/>
            <a:ext cx="116380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rgbClr val="00BABC"/>
                </a:solidFill>
                <a:cs typeface="+mn-ea"/>
                <a:sym typeface="+mn-lt"/>
              </a:rPr>
              <a:t>2022</a:t>
            </a:r>
            <a:endParaRPr lang="zh-CN" altLang="en-US" sz="3200" dirty="0">
              <a:solidFill>
                <a:srgbClr val="00BABC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FF87FE6-E98D-460D-A2C2-7944FA3D1E27}"/>
              </a:ext>
            </a:extLst>
          </p:cNvPr>
          <p:cNvSpPr txBox="1"/>
          <p:nvPr/>
        </p:nvSpPr>
        <p:spPr>
          <a:xfrm>
            <a:off x="7592361" y="3449638"/>
            <a:ext cx="116380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rgbClr val="00BABC"/>
                </a:solidFill>
                <a:cs typeface="+mn-ea"/>
                <a:sym typeface="+mn-lt"/>
              </a:rPr>
              <a:t>202X</a:t>
            </a:r>
            <a:endParaRPr lang="zh-CN" altLang="en-US" sz="3200" dirty="0">
              <a:solidFill>
                <a:srgbClr val="00BABC"/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4B310EC-6094-486C-902E-CE12BDC73BB1}"/>
              </a:ext>
            </a:extLst>
          </p:cNvPr>
          <p:cNvGrpSpPr/>
          <p:nvPr/>
        </p:nvGrpSpPr>
        <p:grpSpPr>
          <a:xfrm>
            <a:off x="1366925" y="4618039"/>
            <a:ext cx="2488472" cy="956843"/>
            <a:chOff x="1934831" y="2352404"/>
            <a:chExt cx="2857831" cy="956843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995B5D7-5DB0-4687-8DB0-27B47C0BFD40}"/>
                </a:ext>
              </a:extLst>
            </p:cNvPr>
            <p:cNvSpPr txBox="1"/>
            <p:nvPr/>
          </p:nvSpPr>
          <p:spPr>
            <a:xfrm>
              <a:off x="2300242" y="2352404"/>
              <a:ext cx="1932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8F27EEC-0215-4348-831D-442B6583C728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30D0C76-EC9B-40D1-930F-91825191EFA4}"/>
              </a:ext>
            </a:extLst>
          </p:cNvPr>
          <p:cNvGrpSpPr/>
          <p:nvPr/>
        </p:nvGrpSpPr>
        <p:grpSpPr>
          <a:xfrm>
            <a:off x="5144382" y="2540549"/>
            <a:ext cx="2488472" cy="956843"/>
            <a:chOff x="1934831" y="2352404"/>
            <a:chExt cx="2857831" cy="95684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7176E50-06A6-4313-A525-BC2D2DC20462}"/>
                </a:ext>
              </a:extLst>
            </p:cNvPr>
            <p:cNvSpPr txBox="1"/>
            <p:nvPr/>
          </p:nvSpPr>
          <p:spPr>
            <a:xfrm>
              <a:off x="2222602" y="2352404"/>
              <a:ext cx="2190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CE16F89-1303-445C-9C4E-FB086740F927}"/>
                </a:ext>
              </a:extLst>
            </p:cNvPr>
            <p:cNvSpPr txBox="1"/>
            <p:nvPr/>
          </p:nvSpPr>
          <p:spPr>
            <a:xfrm>
              <a:off x="1934831" y="2786027"/>
              <a:ext cx="2857831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F15EABF-5D35-453C-AD90-D17F5326C6C9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FBE2FF6-38A7-4375-ABD0-807F0CB0753E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55C78AF-2176-4432-9451-B75DC2EE930C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3035CECE-25E1-4963-BD2F-0BCEF2D63255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9B6F393-539A-4488-B347-30A9BA450399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0DC8DCC-59D5-4E2E-8613-0F1E2CDE6FEC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519849894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56F9B19-7A7C-439E-8A6D-651183F47F31}"/>
              </a:ext>
            </a:extLst>
          </p:cNvPr>
          <p:cNvGrpSpPr/>
          <p:nvPr/>
        </p:nvGrpSpPr>
        <p:grpSpPr>
          <a:xfrm>
            <a:off x="1238250" y="2055813"/>
            <a:ext cx="4648200" cy="1567490"/>
            <a:chOff x="1238250" y="2055813"/>
            <a:chExt cx="4648200" cy="1567490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D44D284-B749-48CB-BB0A-37FE7BAAA23F}"/>
                </a:ext>
              </a:extLst>
            </p:cNvPr>
            <p:cNvSpPr/>
            <p:nvPr/>
          </p:nvSpPr>
          <p:spPr>
            <a:xfrm>
              <a:off x="1346200" y="2141058"/>
              <a:ext cx="1663700" cy="1376842"/>
            </a:xfrm>
            <a:custGeom>
              <a:avLst/>
              <a:gdLst>
                <a:gd name="connsiteX0" fmla="*/ 94782 w 1663700"/>
                <a:gd name="connsiteY0" fmla="*/ 0 h 1376842"/>
                <a:gd name="connsiteX1" fmla="*/ 1568918 w 1663700"/>
                <a:gd name="connsiteY1" fmla="*/ 0 h 1376842"/>
                <a:gd name="connsiteX2" fmla="*/ 1663700 w 1663700"/>
                <a:gd name="connsiteY2" fmla="*/ 94782 h 1376842"/>
                <a:gd name="connsiteX3" fmla="*/ 1663700 w 1663700"/>
                <a:gd name="connsiteY3" fmla="*/ 1282060 h 1376842"/>
                <a:gd name="connsiteX4" fmla="*/ 1568918 w 1663700"/>
                <a:gd name="connsiteY4" fmla="*/ 1376842 h 1376842"/>
                <a:gd name="connsiteX5" fmla="*/ 94782 w 1663700"/>
                <a:gd name="connsiteY5" fmla="*/ 1376842 h 1376842"/>
                <a:gd name="connsiteX6" fmla="*/ 0 w 1663700"/>
                <a:gd name="connsiteY6" fmla="*/ 1282060 h 1376842"/>
                <a:gd name="connsiteX7" fmla="*/ 0 w 1663700"/>
                <a:gd name="connsiteY7" fmla="*/ 94782 h 1376842"/>
                <a:gd name="connsiteX8" fmla="*/ 94782 w 1663700"/>
                <a:gd name="connsiteY8" fmla="*/ 0 h 137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700" h="1376842">
                  <a:moveTo>
                    <a:pt x="94782" y="0"/>
                  </a:moveTo>
                  <a:lnTo>
                    <a:pt x="1568918" y="0"/>
                  </a:lnTo>
                  <a:cubicBezTo>
                    <a:pt x="1621265" y="0"/>
                    <a:pt x="1663700" y="42435"/>
                    <a:pt x="1663700" y="94782"/>
                  </a:cubicBezTo>
                  <a:lnTo>
                    <a:pt x="1663700" y="1282060"/>
                  </a:lnTo>
                  <a:cubicBezTo>
                    <a:pt x="1663700" y="1334407"/>
                    <a:pt x="1621265" y="1376842"/>
                    <a:pt x="1568918" y="1376842"/>
                  </a:cubicBezTo>
                  <a:lnTo>
                    <a:pt x="94782" y="1376842"/>
                  </a:lnTo>
                  <a:cubicBezTo>
                    <a:pt x="42435" y="1376842"/>
                    <a:pt x="0" y="1334407"/>
                    <a:pt x="0" y="1282060"/>
                  </a:cubicBezTo>
                  <a:lnTo>
                    <a:pt x="0" y="94782"/>
                  </a:lnTo>
                  <a:cubicBezTo>
                    <a:pt x="0" y="42435"/>
                    <a:pt x="42435" y="0"/>
                    <a:pt x="94782" y="0"/>
                  </a:cubicBezTo>
                  <a:close/>
                </a:path>
              </a:pathLst>
            </a:custGeom>
            <a:blipFill>
              <a:blip r:embed="rId3"/>
              <a:stretch>
                <a:fillRect l="-23811" r="-2345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1238250" y="2055813"/>
              <a:ext cx="4648200" cy="1567490"/>
            </a:xfrm>
            <a:prstGeom prst="roundRect">
              <a:avLst>
                <a:gd name="adj" fmla="val 8114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6ACE187-72B7-413E-9713-DB2E59568DDA}"/>
                </a:ext>
              </a:extLst>
            </p:cNvPr>
            <p:cNvGrpSpPr/>
            <p:nvPr/>
          </p:nvGrpSpPr>
          <p:grpSpPr>
            <a:xfrm>
              <a:off x="3149964" y="2335668"/>
              <a:ext cx="2488472" cy="956843"/>
              <a:chOff x="1934831" y="2352404"/>
              <a:chExt cx="2857831" cy="956843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A19851-337A-4212-941E-2EDB63529BAB}"/>
                  </a:ext>
                </a:extLst>
              </p:cNvPr>
              <p:cNvSpPr txBox="1"/>
              <p:nvPr/>
            </p:nvSpPr>
            <p:spPr>
              <a:xfrm>
                <a:off x="1934831" y="2352404"/>
                <a:ext cx="19106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C362D08-476A-4483-823E-9D2192F0264D}"/>
                  </a:ext>
                </a:extLst>
              </p:cNvPr>
              <p:cNvSpPr txBox="1"/>
              <p:nvPr/>
            </p:nvSpPr>
            <p:spPr>
              <a:xfrm>
                <a:off x="1934831" y="2786027"/>
                <a:ext cx="28578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58A8B6B-7666-41C7-BD52-F85F58216E6F}"/>
              </a:ext>
            </a:extLst>
          </p:cNvPr>
          <p:cNvGrpSpPr/>
          <p:nvPr/>
        </p:nvGrpSpPr>
        <p:grpSpPr>
          <a:xfrm>
            <a:off x="1238250" y="4014160"/>
            <a:ext cx="4648200" cy="1567490"/>
            <a:chOff x="1238250" y="4014160"/>
            <a:chExt cx="4648200" cy="1567490"/>
          </a:xfrm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C9D37A8-E979-4AFE-BDF5-07D0E305ADDE}"/>
                </a:ext>
              </a:extLst>
            </p:cNvPr>
            <p:cNvSpPr/>
            <p:nvPr/>
          </p:nvSpPr>
          <p:spPr>
            <a:xfrm>
              <a:off x="1346200" y="4109484"/>
              <a:ext cx="1663700" cy="1376842"/>
            </a:xfrm>
            <a:custGeom>
              <a:avLst/>
              <a:gdLst>
                <a:gd name="connsiteX0" fmla="*/ 94782 w 1663700"/>
                <a:gd name="connsiteY0" fmla="*/ 0 h 1376842"/>
                <a:gd name="connsiteX1" fmla="*/ 1568918 w 1663700"/>
                <a:gd name="connsiteY1" fmla="*/ 0 h 1376842"/>
                <a:gd name="connsiteX2" fmla="*/ 1663700 w 1663700"/>
                <a:gd name="connsiteY2" fmla="*/ 94782 h 1376842"/>
                <a:gd name="connsiteX3" fmla="*/ 1663700 w 1663700"/>
                <a:gd name="connsiteY3" fmla="*/ 1282060 h 1376842"/>
                <a:gd name="connsiteX4" fmla="*/ 1568918 w 1663700"/>
                <a:gd name="connsiteY4" fmla="*/ 1376842 h 1376842"/>
                <a:gd name="connsiteX5" fmla="*/ 94782 w 1663700"/>
                <a:gd name="connsiteY5" fmla="*/ 1376842 h 1376842"/>
                <a:gd name="connsiteX6" fmla="*/ 0 w 1663700"/>
                <a:gd name="connsiteY6" fmla="*/ 1282060 h 1376842"/>
                <a:gd name="connsiteX7" fmla="*/ 0 w 1663700"/>
                <a:gd name="connsiteY7" fmla="*/ 94782 h 1376842"/>
                <a:gd name="connsiteX8" fmla="*/ 94782 w 1663700"/>
                <a:gd name="connsiteY8" fmla="*/ 0 h 137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700" h="1376842">
                  <a:moveTo>
                    <a:pt x="94782" y="0"/>
                  </a:moveTo>
                  <a:lnTo>
                    <a:pt x="1568918" y="0"/>
                  </a:lnTo>
                  <a:cubicBezTo>
                    <a:pt x="1621265" y="0"/>
                    <a:pt x="1663700" y="42435"/>
                    <a:pt x="1663700" y="94782"/>
                  </a:cubicBezTo>
                  <a:lnTo>
                    <a:pt x="1663700" y="1282060"/>
                  </a:lnTo>
                  <a:cubicBezTo>
                    <a:pt x="1663700" y="1334407"/>
                    <a:pt x="1621265" y="1376842"/>
                    <a:pt x="1568918" y="1376842"/>
                  </a:cubicBezTo>
                  <a:lnTo>
                    <a:pt x="94782" y="1376842"/>
                  </a:lnTo>
                  <a:cubicBezTo>
                    <a:pt x="42435" y="1376842"/>
                    <a:pt x="0" y="1334407"/>
                    <a:pt x="0" y="1282060"/>
                  </a:cubicBezTo>
                  <a:lnTo>
                    <a:pt x="0" y="94782"/>
                  </a:lnTo>
                  <a:cubicBezTo>
                    <a:pt x="0" y="42435"/>
                    <a:pt x="42435" y="0"/>
                    <a:pt x="94782" y="0"/>
                  </a:cubicBezTo>
                  <a:close/>
                </a:path>
              </a:pathLst>
            </a:custGeom>
            <a:blipFill>
              <a:blip r:embed="rId4"/>
              <a:stretch>
                <a:fillRect l="-12210" r="-120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238250" y="4014160"/>
              <a:ext cx="4648200" cy="1567490"/>
            </a:xfrm>
            <a:prstGeom prst="roundRect">
              <a:avLst>
                <a:gd name="adj" fmla="val 8114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73571F1-0E78-4647-B3BE-C9D27E9FB7D6}"/>
                </a:ext>
              </a:extLst>
            </p:cNvPr>
            <p:cNvGrpSpPr/>
            <p:nvPr/>
          </p:nvGrpSpPr>
          <p:grpSpPr>
            <a:xfrm>
              <a:off x="3149964" y="4304094"/>
              <a:ext cx="2488472" cy="956843"/>
              <a:chOff x="1934831" y="2352404"/>
              <a:chExt cx="2857831" cy="956843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F9DCBFE-586D-43BA-BD28-6D952F990D1B}"/>
                  </a:ext>
                </a:extLst>
              </p:cNvPr>
              <p:cNvSpPr txBox="1"/>
              <p:nvPr/>
            </p:nvSpPr>
            <p:spPr>
              <a:xfrm>
                <a:off x="1934831" y="2352404"/>
                <a:ext cx="21131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1B57F6A-6C24-467A-8AB9-0D215E9D5064}"/>
                  </a:ext>
                </a:extLst>
              </p:cNvPr>
              <p:cNvSpPr txBox="1"/>
              <p:nvPr/>
            </p:nvSpPr>
            <p:spPr>
              <a:xfrm>
                <a:off x="1934831" y="2786027"/>
                <a:ext cx="28578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B812C42-A9AF-42C6-AD55-304674486C6C}"/>
              </a:ext>
            </a:extLst>
          </p:cNvPr>
          <p:cNvGrpSpPr/>
          <p:nvPr/>
        </p:nvGrpSpPr>
        <p:grpSpPr>
          <a:xfrm>
            <a:off x="6305550" y="2055813"/>
            <a:ext cx="4648200" cy="1567490"/>
            <a:chOff x="6305550" y="2055813"/>
            <a:chExt cx="4648200" cy="1567490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05D9B93E-E8EF-4783-A7E9-6A131FA1B6DF}"/>
                </a:ext>
              </a:extLst>
            </p:cNvPr>
            <p:cNvSpPr/>
            <p:nvPr/>
          </p:nvSpPr>
          <p:spPr>
            <a:xfrm>
              <a:off x="6400800" y="2141058"/>
              <a:ext cx="1663700" cy="1376842"/>
            </a:xfrm>
            <a:custGeom>
              <a:avLst/>
              <a:gdLst>
                <a:gd name="connsiteX0" fmla="*/ 94782 w 1663700"/>
                <a:gd name="connsiteY0" fmla="*/ 0 h 1376842"/>
                <a:gd name="connsiteX1" fmla="*/ 1568918 w 1663700"/>
                <a:gd name="connsiteY1" fmla="*/ 0 h 1376842"/>
                <a:gd name="connsiteX2" fmla="*/ 1663700 w 1663700"/>
                <a:gd name="connsiteY2" fmla="*/ 94782 h 1376842"/>
                <a:gd name="connsiteX3" fmla="*/ 1663700 w 1663700"/>
                <a:gd name="connsiteY3" fmla="*/ 1282060 h 1376842"/>
                <a:gd name="connsiteX4" fmla="*/ 1568918 w 1663700"/>
                <a:gd name="connsiteY4" fmla="*/ 1376842 h 1376842"/>
                <a:gd name="connsiteX5" fmla="*/ 94782 w 1663700"/>
                <a:gd name="connsiteY5" fmla="*/ 1376842 h 1376842"/>
                <a:gd name="connsiteX6" fmla="*/ 0 w 1663700"/>
                <a:gd name="connsiteY6" fmla="*/ 1282060 h 1376842"/>
                <a:gd name="connsiteX7" fmla="*/ 0 w 1663700"/>
                <a:gd name="connsiteY7" fmla="*/ 94782 h 1376842"/>
                <a:gd name="connsiteX8" fmla="*/ 94782 w 1663700"/>
                <a:gd name="connsiteY8" fmla="*/ 0 h 137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700" h="1376842">
                  <a:moveTo>
                    <a:pt x="94782" y="0"/>
                  </a:moveTo>
                  <a:lnTo>
                    <a:pt x="1568918" y="0"/>
                  </a:lnTo>
                  <a:cubicBezTo>
                    <a:pt x="1621265" y="0"/>
                    <a:pt x="1663700" y="42435"/>
                    <a:pt x="1663700" y="94782"/>
                  </a:cubicBezTo>
                  <a:lnTo>
                    <a:pt x="1663700" y="1282060"/>
                  </a:lnTo>
                  <a:cubicBezTo>
                    <a:pt x="1663700" y="1334407"/>
                    <a:pt x="1621265" y="1376842"/>
                    <a:pt x="1568918" y="1376842"/>
                  </a:cubicBezTo>
                  <a:lnTo>
                    <a:pt x="94782" y="1376842"/>
                  </a:lnTo>
                  <a:cubicBezTo>
                    <a:pt x="42435" y="1376842"/>
                    <a:pt x="0" y="1334407"/>
                    <a:pt x="0" y="1282060"/>
                  </a:cubicBezTo>
                  <a:lnTo>
                    <a:pt x="0" y="94782"/>
                  </a:lnTo>
                  <a:cubicBezTo>
                    <a:pt x="0" y="42435"/>
                    <a:pt x="42435" y="0"/>
                    <a:pt x="94782" y="0"/>
                  </a:cubicBezTo>
                  <a:close/>
                </a:path>
              </a:pathLst>
            </a:custGeom>
            <a:blipFill>
              <a:blip r:embed="rId5"/>
              <a:stretch>
                <a:fillRect l="-12161" r="-119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305550" y="2055813"/>
              <a:ext cx="4648200" cy="1567490"/>
            </a:xfrm>
            <a:prstGeom prst="roundRect">
              <a:avLst>
                <a:gd name="adj" fmla="val 8114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09C98F6-9F3E-44B7-8A1B-FB3B069DE105}"/>
                </a:ext>
              </a:extLst>
            </p:cNvPr>
            <p:cNvGrpSpPr/>
            <p:nvPr/>
          </p:nvGrpSpPr>
          <p:grpSpPr>
            <a:xfrm>
              <a:off x="8220439" y="2335668"/>
              <a:ext cx="2488472" cy="956843"/>
              <a:chOff x="1934831" y="2352404"/>
              <a:chExt cx="2857831" cy="956843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9012663-05F4-4618-BA36-88A18E25616E}"/>
                  </a:ext>
                </a:extLst>
              </p:cNvPr>
              <p:cNvSpPr txBox="1"/>
              <p:nvPr/>
            </p:nvSpPr>
            <p:spPr>
              <a:xfrm>
                <a:off x="1934831" y="2352404"/>
                <a:ext cx="19106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155D70-AF82-4D6C-8F59-55D15B6C4F6A}"/>
                  </a:ext>
                </a:extLst>
              </p:cNvPr>
              <p:cNvSpPr txBox="1"/>
              <p:nvPr/>
            </p:nvSpPr>
            <p:spPr>
              <a:xfrm>
                <a:off x="1934831" y="2786027"/>
                <a:ext cx="28578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2888640-207D-44CA-9F41-308A08A81B88}"/>
              </a:ext>
            </a:extLst>
          </p:cNvPr>
          <p:cNvGrpSpPr/>
          <p:nvPr/>
        </p:nvGrpSpPr>
        <p:grpSpPr>
          <a:xfrm>
            <a:off x="6305550" y="4014160"/>
            <a:ext cx="4648200" cy="1567490"/>
            <a:chOff x="6305550" y="4014160"/>
            <a:chExt cx="4648200" cy="1567490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A7D0D7C-3D13-42D6-9BA5-8A9B625754E2}"/>
                </a:ext>
              </a:extLst>
            </p:cNvPr>
            <p:cNvSpPr/>
            <p:nvPr/>
          </p:nvSpPr>
          <p:spPr>
            <a:xfrm>
              <a:off x="6400800" y="4109484"/>
              <a:ext cx="1663700" cy="1376842"/>
            </a:xfrm>
            <a:custGeom>
              <a:avLst/>
              <a:gdLst>
                <a:gd name="connsiteX0" fmla="*/ 94782 w 1663700"/>
                <a:gd name="connsiteY0" fmla="*/ 0 h 1376842"/>
                <a:gd name="connsiteX1" fmla="*/ 1568918 w 1663700"/>
                <a:gd name="connsiteY1" fmla="*/ 0 h 1376842"/>
                <a:gd name="connsiteX2" fmla="*/ 1663700 w 1663700"/>
                <a:gd name="connsiteY2" fmla="*/ 94782 h 1376842"/>
                <a:gd name="connsiteX3" fmla="*/ 1663700 w 1663700"/>
                <a:gd name="connsiteY3" fmla="*/ 1282060 h 1376842"/>
                <a:gd name="connsiteX4" fmla="*/ 1568918 w 1663700"/>
                <a:gd name="connsiteY4" fmla="*/ 1376842 h 1376842"/>
                <a:gd name="connsiteX5" fmla="*/ 94782 w 1663700"/>
                <a:gd name="connsiteY5" fmla="*/ 1376842 h 1376842"/>
                <a:gd name="connsiteX6" fmla="*/ 0 w 1663700"/>
                <a:gd name="connsiteY6" fmla="*/ 1282060 h 1376842"/>
                <a:gd name="connsiteX7" fmla="*/ 0 w 1663700"/>
                <a:gd name="connsiteY7" fmla="*/ 94782 h 1376842"/>
                <a:gd name="connsiteX8" fmla="*/ 94782 w 1663700"/>
                <a:gd name="connsiteY8" fmla="*/ 0 h 137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700" h="1376842">
                  <a:moveTo>
                    <a:pt x="94782" y="0"/>
                  </a:moveTo>
                  <a:lnTo>
                    <a:pt x="1568918" y="0"/>
                  </a:lnTo>
                  <a:cubicBezTo>
                    <a:pt x="1621265" y="0"/>
                    <a:pt x="1663700" y="42435"/>
                    <a:pt x="1663700" y="94782"/>
                  </a:cubicBezTo>
                  <a:lnTo>
                    <a:pt x="1663700" y="1282060"/>
                  </a:lnTo>
                  <a:cubicBezTo>
                    <a:pt x="1663700" y="1334407"/>
                    <a:pt x="1621265" y="1376842"/>
                    <a:pt x="1568918" y="1376842"/>
                  </a:cubicBezTo>
                  <a:lnTo>
                    <a:pt x="94782" y="1376842"/>
                  </a:lnTo>
                  <a:cubicBezTo>
                    <a:pt x="42435" y="1376842"/>
                    <a:pt x="0" y="1334407"/>
                    <a:pt x="0" y="1282060"/>
                  </a:cubicBezTo>
                  <a:lnTo>
                    <a:pt x="0" y="94782"/>
                  </a:lnTo>
                  <a:cubicBezTo>
                    <a:pt x="0" y="42435"/>
                    <a:pt x="42435" y="0"/>
                    <a:pt x="94782" y="0"/>
                  </a:cubicBezTo>
                  <a:close/>
                </a:path>
              </a:pathLst>
            </a:custGeom>
            <a:blipFill>
              <a:blip r:embed="rId6"/>
              <a:stretch>
                <a:fillRect l="-23743" r="-2338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305550" y="4014160"/>
              <a:ext cx="4648200" cy="1567490"/>
            </a:xfrm>
            <a:prstGeom prst="roundRect">
              <a:avLst>
                <a:gd name="adj" fmla="val 8114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286C998-05C6-4271-B423-CF3FE4A2BC97}"/>
                </a:ext>
              </a:extLst>
            </p:cNvPr>
            <p:cNvGrpSpPr/>
            <p:nvPr/>
          </p:nvGrpSpPr>
          <p:grpSpPr>
            <a:xfrm>
              <a:off x="8220439" y="4304094"/>
              <a:ext cx="2488472" cy="956843"/>
              <a:chOff x="1934831" y="2352404"/>
              <a:chExt cx="2857831" cy="956843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51C433C-E13E-4BE0-93B5-025E786EC3D1}"/>
                  </a:ext>
                </a:extLst>
              </p:cNvPr>
              <p:cNvSpPr txBox="1"/>
              <p:nvPr/>
            </p:nvSpPr>
            <p:spPr>
              <a:xfrm>
                <a:off x="1934831" y="2352404"/>
                <a:ext cx="19106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A5D91F1-39F0-42EF-9B6D-310820B5058A}"/>
                  </a:ext>
                </a:extLst>
              </p:cNvPr>
              <p:cNvSpPr txBox="1"/>
              <p:nvPr/>
            </p:nvSpPr>
            <p:spPr>
              <a:xfrm>
                <a:off x="1934831" y="2786027"/>
                <a:ext cx="28578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E57A08B-5740-4F79-970D-5681542AAAE8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1C63F7E-F7E4-4DCB-8A2B-377AFDB24764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6A746E2-169D-48F5-8510-5B85E938CEA1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38DEEBE-7D21-464F-BAA8-44B3C13A06B6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768CF568-70F6-463D-8F62-DD28C6100002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53139D8-4448-48AF-9F3A-270687490876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2917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270821F0-FA29-4C44-9C1B-B3202D1FD20D}"/>
              </a:ext>
            </a:extLst>
          </p:cNvPr>
          <p:cNvSpPr>
            <a:spLocks/>
          </p:cNvSpPr>
          <p:nvPr/>
        </p:nvSpPr>
        <p:spPr bwMode="auto">
          <a:xfrm flipV="1">
            <a:off x="1600632" y="1945749"/>
            <a:ext cx="1615692" cy="2089080"/>
          </a:xfrm>
          <a:custGeom>
            <a:avLst/>
            <a:gdLst>
              <a:gd name="T0" fmla="*/ 20 w 931"/>
              <a:gd name="T1" fmla="*/ 1126 h 1203"/>
              <a:gd name="T2" fmla="*/ 622 w 931"/>
              <a:gd name="T3" fmla="*/ 77 h 1203"/>
              <a:gd name="T4" fmla="*/ 755 w 931"/>
              <a:gd name="T5" fmla="*/ 0 h 1203"/>
              <a:gd name="T6" fmla="*/ 864 w 931"/>
              <a:gd name="T7" fmla="*/ 0 h 1203"/>
              <a:gd name="T8" fmla="*/ 911 w 931"/>
              <a:gd name="T9" fmla="*/ 81 h 1203"/>
              <a:gd name="T10" fmla="*/ 316 w 931"/>
              <a:gd name="T11" fmla="*/ 1117 h 1203"/>
              <a:gd name="T12" fmla="*/ 169 w 931"/>
              <a:gd name="T13" fmla="*/ 1202 h 1203"/>
              <a:gd name="T14" fmla="*/ 63 w 931"/>
              <a:gd name="T15" fmla="*/ 1202 h 1203"/>
              <a:gd name="T16" fmla="*/ 20 w 931"/>
              <a:gd name="T17" fmla="*/ 1126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1" h="1203">
                <a:moveTo>
                  <a:pt x="20" y="1126"/>
                </a:moveTo>
                <a:cubicBezTo>
                  <a:pt x="622" y="77"/>
                  <a:pt x="622" y="77"/>
                  <a:pt x="622" y="77"/>
                </a:cubicBezTo>
                <a:cubicBezTo>
                  <a:pt x="649" y="29"/>
                  <a:pt x="700" y="0"/>
                  <a:pt x="755" y="0"/>
                </a:cubicBezTo>
                <a:cubicBezTo>
                  <a:pt x="864" y="0"/>
                  <a:pt x="864" y="0"/>
                  <a:pt x="864" y="0"/>
                </a:cubicBezTo>
                <a:cubicBezTo>
                  <a:pt x="906" y="1"/>
                  <a:pt x="931" y="45"/>
                  <a:pt x="911" y="81"/>
                </a:cubicBezTo>
                <a:cubicBezTo>
                  <a:pt x="316" y="1117"/>
                  <a:pt x="316" y="1117"/>
                  <a:pt x="316" y="1117"/>
                </a:cubicBezTo>
                <a:cubicBezTo>
                  <a:pt x="286" y="1170"/>
                  <a:pt x="230" y="1203"/>
                  <a:pt x="169" y="1202"/>
                </a:cubicBezTo>
                <a:cubicBezTo>
                  <a:pt x="63" y="1202"/>
                  <a:pt x="63" y="1202"/>
                  <a:pt x="63" y="1202"/>
                </a:cubicBezTo>
                <a:cubicBezTo>
                  <a:pt x="24" y="1202"/>
                  <a:pt x="0" y="1160"/>
                  <a:pt x="20" y="112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CCB501B-F8A8-4520-8654-3D7365F37CF4}"/>
              </a:ext>
            </a:extLst>
          </p:cNvPr>
          <p:cNvSpPr>
            <a:spLocks/>
          </p:cNvSpPr>
          <p:nvPr/>
        </p:nvSpPr>
        <p:spPr bwMode="auto">
          <a:xfrm flipV="1">
            <a:off x="5445007" y="0"/>
            <a:ext cx="1247092" cy="1230521"/>
          </a:xfrm>
          <a:custGeom>
            <a:avLst/>
            <a:gdLst>
              <a:gd name="connsiteX0" fmla="*/ 0 w 1247092"/>
              <a:gd name="connsiteY0" fmla="*/ 1230521 h 1230521"/>
              <a:gd name="connsiteX1" fmla="*/ 626490 w 1247092"/>
              <a:gd name="connsiteY1" fmla="*/ 1230521 h 1230521"/>
              <a:gd name="connsiteX2" fmla="*/ 637293 w 1247092"/>
              <a:gd name="connsiteY2" fmla="*/ 1211665 h 1230521"/>
              <a:gd name="connsiteX3" fmla="*/ 1232037 w 1247092"/>
              <a:gd name="connsiteY3" fmla="*/ 173601 h 1230521"/>
              <a:gd name="connsiteX4" fmla="*/ 1131394 w 1247092"/>
              <a:gd name="connsiteY4" fmla="*/ 1736 h 1230521"/>
              <a:gd name="connsiteX5" fmla="*/ 895404 w 1247092"/>
              <a:gd name="connsiteY5" fmla="*/ 0 h 1230521"/>
              <a:gd name="connsiteX6" fmla="*/ 610828 w 1247092"/>
              <a:gd name="connsiteY6" fmla="*/ 164921 h 1230521"/>
              <a:gd name="connsiteX7" fmla="*/ 21103 w 1247092"/>
              <a:gd name="connsiteY7" fmla="*/ 1193706 h 1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092" h="1230521">
                <a:moveTo>
                  <a:pt x="0" y="1230521"/>
                </a:moveTo>
                <a:lnTo>
                  <a:pt x="626490" y="1230521"/>
                </a:lnTo>
                <a:lnTo>
                  <a:pt x="637293" y="1211665"/>
                </a:lnTo>
                <a:cubicBezTo>
                  <a:pt x="776556" y="968596"/>
                  <a:pt x="968229" y="634051"/>
                  <a:pt x="1232037" y="173601"/>
                </a:cubicBezTo>
                <a:cubicBezTo>
                  <a:pt x="1275418" y="97217"/>
                  <a:pt x="1219889" y="1736"/>
                  <a:pt x="1131394" y="1736"/>
                </a:cubicBezTo>
                <a:cubicBezTo>
                  <a:pt x="1131394" y="1736"/>
                  <a:pt x="1131394" y="1736"/>
                  <a:pt x="895404" y="0"/>
                </a:cubicBezTo>
                <a:cubicBezTo>
                  <a:pt x="777409" y="0"/>
                  <a:pt x="669825" y="62497"/>
                  <a:pt x="610828" y="164921"/>
                </a:cubicBezTo>
                <a:cubicBezTo>
                  <a:pt x="610828" y="164921"/>
                  <a:pt x="610828" y="164921"/>
                  <a:pt x="21103" y="1193706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729E8FD-C5C9-4666-B1A0-A77FF114121F}"/>
              </a:ext>
            </a:extLst>
          </p:cNvPr>
          <p:cNvSpPr>
            <a:spLocks/>
          </p:cNvSpPr>
          <p:nvPr/>
        </p:nvSpPr>
        <p:spPr bwMode="auto">
          <a:xfrm flipV="1">
            <a:off x="5930930" y="1"/>
            <a:ext cx="742094" cy="901265"/>
          </a:xfrm>
          <a:custGeom>
            <a:avLst/>
            <a:gdLst>
              <a:gd name="connsiteX0" fmla="*/ 0 w 742094"/>
              <a:gd name="connsiteY0" fmla="*/ 901265 h 901265"/>
              <a:gd name="connsiteX1" fmla="*/ 261373 w 742094"/>
              <a:gd name="connsiteY1" fmla="*/ 901265 h 901265"/>
              <a:gd name="connsiteX2" fmla="*/ 269100 w 742094"/>
              <a:gd name="connsiteY2" fmla="*/ 887786 h 901265"/>
              <a:gd name="connsiteX3" fmla="*/ 736143 w 742094"/>
              <a:gd name="connsiteY3" fmla="*/ 73041 h 901265"/>
              <a:gd name="connsiteX4" fmla="*/ 694551 w 742094"/>
              <a:gd name="connsiteY4" fmla="*/ 78 h 901265"/>
              <a:gd name="connsiteX5" fmla="*/ 595770 w 742094"/>
              <a:gd name="connsiteY5" fmla="*/ 78 h 901265"/>
              <a:gd name="connsiteX6" fmla="*/ 476193 w 742094"/>
              <a:gd name="connsiteY6" fmla="*/ 67829 h 901265"/>
              <a:gd name="connsiteX7" fmla="*/ 32101 w 742094"/>
              <a:gd name="connsiteY7" fmla="*/ 845083 h 90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94" h="901265">
                <a:moveTo>
                  <a:pt x="0" y="901265"/>
                </a:moveTo>
                <a:lnTo>
                  <a:pt x="261373" y="901265"/>
                </a:lnTo>
                <a:lnTo>
                  <a:pt x="269100" y="887786"/>
                </a:lnTo>
                <a:cubicBezTo>
                  <a:pt x="335820" y="771394"/>
                  <a:pt x="469261" y="538609"/>
                  <a:pt x="736143" y="73041"/>
                </a:cubicBezTo>
                <a:cubicBezTo>
                  <a:pt x="753473" y="40034"/>
                  <a:pt x="730944" y="78"/>
                  <a:pt x="694551" y="78"/>
                </a:cubicBezTo>
                <a:cubicBezTo>
                  <a:pt x="694551" y="78"/>
                  <a:pt x="694551" y="78"/>
                  <a:pt x="595770" y="78"/>
                </a:cubicBezTo>
                <a:cubicBezTo>
                  <a:pt x="547247" y="-1659"/>
                  <a:pt x="500455" y="26136"/>
                  <a:pt x="476193" y="67829"/>
                </a:cubicBezTo>
                <a:cubicBezTo>
                  <a:pt x="476193" y="67829"/>
                  <a:pt x="476193" y="67829"/>
                  <a:pt x="32101" y="845083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48510A-1A04-4F33-A128-CE681DC3384D}"/>
              </a:ext>
            </a:extLst>
          </p:cNvPr>
          <p:cNvSpPr>
            <a:spLocks/>
          </p:cNvSpPr>
          <p:nvPr/>
        </p:nvSpPr>
        <p:spPr bwMode="auto">
          <a:xfrm flipV="1">
            <a:off x="9909482" y="5460135"/>
            <a:ext cx="1620751" cy="1397866"/>
          </a:xfrm>
          <a:custGeom>
            <a:avLst/>
            <a:gdLst>
              <a:gd name="connsiteX0" fmla="*/ 657449 w 1500107"/>
              <a:gd name="connsiteY0" fmla="*/ 0 h 1293813"/>
              <a:gd name="connsiteX1" fmla="*/ 1500107 w 1500107"/>
              <a:gd name="connsiteY1" fmla="*/ 0 h 1293813"/>
              <a:gd name="connsiteX2" fmla="*/ 890918 w 1500107"/>
              <a:gd name="connsiteY2" fmla="*/ 1064041 h 1293813"/>
              <a:gd name="connsiteX3" fmla="*/ 491125 w 1500107"/>
              <a:gd name="connsiteY3" fmla="*/ 1293792 h 1293813"/>
              <a:gd name="connsiteX4" fmla="*/ 113810 w 1500107"/>
              <a:gd name="connsiteY4" fmla="*/ 1292186 h 1293813"/>
              <a:gd name="connsiteX5" fmla="*/ 15869 w 1500107"/>
              <a:gd name="connsiteY5" fmla="*/ 1120274 h 1293813"/>
              <a:gd name="connsiteX6" fmla="*/ 641660 w 1500107"/>
              <a:gd name="connsiteY6" fmla="*/ 27570 h 129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07" h="1293813">
                <a:moveTo>
                  <a:pt x="657449" y="0"/>
                </a:moveTo>
                <a:lnTo>
                  <a:pt x="1500107" y="0"/>
                </a:lnTo>
                <a:lnTo>
                  <a:pt x="890918" y="1064041"/>
                </a:lnTo>
                <a:cubicBezTo>
                  <a:pt x="809033" y="1207033"/>
                  <a:pt x="656501" y="1295399"/>
                  <a:pt x="491125" y="1293792"/>
                </a:cubicBezTo>
                <a:cubicBezTo>
                  <a:pt x="113810" y="1292186"/>
                  <a:pt x="113810" y="1292186"/>
                  <a:pt x="113810" y="1292186"/>
                </a:cubicBezTo>
                <a:cubicBezTo>
                  <a:pt x="27108" y="1292186"/>
                  <a:pt x="-29088" y="1197393"/>
                  <a:pt x="15869" y="1120274"/>
                </a:cubicBezTo>
                <a:cubicBezTo>
                  <a:pt x="277531" y="663382"/>
                  <a:pt x="481954" y="306435"/>
                  <a:pt x="641660" y="27570"/>
                </a:cubicBezTo>
                <a:close/>
              </a:path>
            </a:pathLst>
          </a:custGeom>
          <a:solidFill>
            <a:srgbClr val="00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0C0C5E5-DD2A-4234-A4AB-BB3E83E9EDC7}"/>
              </a:ext>
            </a:extLst>
          </p:cNvPr>
          <p:cNvSpPr>
            <a:spLocks/>
          </p:cNvSpPr>
          <p:nvPr/>
        </p:nvSpPr>
        <p:spPr bwMode="auto">
          <a:xfrm flipV="1">
            <a:off x="10189310" y="6194231"/>
            <a:ext cx="608054" cy="663770"/>
          </a:xfrm>
          <a:custGeom>
            <a:avLst/>
            <a:gdLst>
              <a:gd name="connsiteX0" fmla="*/ 320034 w 562792"/>
              <a:gd name="connsiteY0" fmla="*/ 0 h 614361"/>
              <a:gd name="connsiteX1" fmla="*/ 562792 w 562792"/>
              <a:gd name="connsiteY1" fmla="*/ 0 h 614361"/>
              <a:gd name="connsiteX2" fmla="*/ 516166 w 562792"/>
              <a:gd name="connsiteY2" fmla="*/ 81339 h 614361"/>
              <a:gd name="connsiteX3" fmla="*/ 251178 w 562792"/>
              <a:gd name="connsiteY3" fmla="*/ 543613 h 614361"/>
              <a:gd name="connsiteX4" fmla="*/ 129274 w 562792"/>
              <a:gd name="connsiteY4" fmla="*/ 614361 h 614361"/>
              <a:gd name="connsiteX5" fmla="*/ 41054 w 562792"/>
              <a:gd name="connsiteY5" fmla="*/ 612753 h 614361"/>
              <a:gd name="connsiteX6" fmla="*/ 5766 w 562792"/>
              <a:gd name="connsiteY6" fmla="*/ 550044 h 614361"/>
              <a:gd name="connsiteX7" fmla="*/ 294161 w 562792"/>
              <a:gd name="connsiteY7" fmla="*/ 45284 h 6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92" h="614361">
                <a:moveTo>
                  <a:pt x="320034" y="0"/>
                </a:moveTo>
                <a:lnTo>
                  <a:pt x="562792" y="0"/>
                </a:lnTo>
                <a:lnTo>
                  <a:pt x="516166" y="81339"/>
                </a:lnTo>
                <a:cubicBezTo>
                  <a:pt x="251178" y="543613"/>
                  <a:pt x="251178" y="543613"/>
                  <a:pt x="251178" y="543613"/>
                </a:cubicBezTo>
                <a:cubicBezTo>
                  <a:pt x="225514" y="587026"/>
                  <a:pt x="178998" y="614361"/>
                  <a:pt x="129274" y="614361"/>
                </a:cubicBezTo>
                <a:cubicBezTo>
                  <a:pt x="41054" y="612753"/>
                  <a:pt x="41054" y="612753"/>
                  <a:pt x="41054" y="612753"/>
                </a:cubicBezTo>
                <a:cubicBezTo>
                  <a:pt x="8974" y="612753"/>
                  <a:pt x="-10274" y="578987"/>
                  <a:pt x="5766" y="550044"/>
                </a:cubicBezTo>
                <a:cubicBezTo>
                  <a:pt x="130477" y="331769"/>
                  <a:pt x="224011" y="168063"/>
                  <a:pt x="294161" y="45284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EAF5597-6359-4298-A2AB-7408C2BC8434}"/>
              </a:ext>
            </a:extLst>
          </p:cNvPr>
          <p:cNvSpPr>
            <a:spLocks/>
          </p:cNvSpPr>
          <p:nvPr/>
        </p:nvSpPr>
        <p:spPr bwMode="auto">
          <a:xfrm flipV="1">
            <a:off x="5375851" y="6081030"/>
            <a:ext cx="885797" cy="776971"/>
          </a:xfrm>
          <a:custGeom>
            <a:avLst/>
            <a:gdLst>
              <a:gd name="connsiteX0" fmla="*/ 351905 w 819861"/>
              <a:gd name="connsiteY0" fmla="*/ 0 h 719136"/>
              <a:gd name="connsiteX1" fmla="*/ 819861 w 819861"/>
              <a:gd name="connsiteY1" fmla="*/ 0 h 719136"/>
              <a:gd name="connsiteX2" fmla="*/ 798690 w 819861"/>
              <a:gd name="connsiteY2" fmla="*/ 37159 h 719136"/>
              <a:gd name="connsiteX3" fmla="*/ 487955 w 819861"/>
              <a:gd name="connsiteY3" fmla="*/ 582573 h 719136"/>
              <a:gd name="connsiteX4" fmla="*/ 250451 w 819861"/>
              <a:gd name="connsiteY4" fmla="*/ 719136 h 719136"/>
              <a:gd name="connsiteX5" fmla="*/ 80347 w 819861"/>
              <a:gd name="connsiteY5" fmla="*/ 717529 h 719136"/>
              <a:gd name="connsiteX6" fmla="*/ 11342 w 819861"/>
              <a:gd name="connsiteY6" fmla="*/ 597032 h 719136"/>
              <a:gd name="connsiteX7" fmla="*/ 349745 w 819861"/>
              <a:gd name="connsiteY7" fmla="*/ 3786 h 7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61" h="719136">
                <a:moveTo>
                  <a:pt x="351905" y="0"/>
                </a:moveTo>
                <a:lnTo>
                  <a:pt x="819861" y="0"/>
                </a:lnTo>
                <a:lnTo>
                  <a:pt x="798690" y="37159"/>
                </a:lnTo>
                <a:cubicBezTo>
                  <a:pt x="487955" y="582573"/>
                  <a:pt x="487955" y="582573"/>
                  <a:pt x="487955" y="582573"/>
                </a:cubicBezTo>
                <a:cubicBezTo>
                  <a:pt x="438207" y="666117"/>
                  <a:pt x="348341" y="719136"/>
                  <a:pt x="250451" y="719136"/>
                </a:cubicBezTo>
                <a:cubicBezTo>
                  <a:pt x="80347" y="717529"/>
                  <a:pt x="80347" y="717529"/>
                  <a:pt x="80347" y="717529"/>
                </a:cubicBezTo>
                <a:cubicBezTo>
                  <a:pt x="19366" y="717529"/>
                  <a:pt x="-20753" y="650051"/>
                  <a:pt x="11342" y="597032"/>
                </a:cubicBezTo>
                <a:cubicBezTo>
                  <a:pt x="204715" y="258034"/>
                  <a:pt x="301402" y="88535"/>
                  <a:pt x="349745" y="3786"/>
                </a:cubicBezTo>
                <a:close/>
              </a:path>
            </a:pathLst>
          </a:custGeom>
          <a:solidFill>
            <a:srgbClr val="98C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1DB7B80-9843-4A98-B320-0946DEA83E1D}"/>
              </a:ext>
            </a:extLst>
          </p:cNvPr>
          <p:cNvSpPr>
            <a:spLocks/>
          </p:cNvSpPr>
          <p:nvPr/>
        </p:nvSpPr>
        <p:spPr bwMode="auto">
          <a:xfrm flipV="1">
            <a:off x="1309152" y="0"/>
            <a:ext cx="9092530" cy="6858000"/>
          </a:xfrm>
          <a:custGeom>
            <a:avLst/>
            <a:gdLst>
              <a:gd name="connsiteX0" fmla="*/ 0 w 9092530"/>
              <a:gd name="connsiteY0" fmla="*/ 6858000 h 6858000"/>
              <a:gd name="connsiteX1" fmla="*/ 3773618 w 9092530"/>
              <a:gd name="connsiteY1" fmla="*/ 6858000 h 6858000"/>
              <a:gd name="connsiteX2" fmla="*/ 3820575 w 9092530"/>
              <a:gd name="connsiteY2" fmla="*/ 6776059 h 6858000"/>
              <a:gd name="connsiteX3" fmla="*/ 4468822 w 9092530"/>
              <a:gd name="connsiteY3" fmla="*/ 5644874 h 6858000"/>
              <a:gd name="connsiteX4" fmla="*/ 4973787 w 9092530"/>
              <a:gd name="connsiteY4" fmla="*/ 5354957 h 6858000"/>
              <a:gd name="connsiteX5" fmla="*/ 5681778 w 9092530"/>
              <a:gd name="connsiteY5" fmla="*/ 5358428 h 6858000"/>
              <a:gd name="connsiteX6" fmla="*/ 6186742 w 9092530"/>
              <a:gd name="connsiteY6" fmla="*/ 5068510 h 6858000"/>
              <a:gd name="connsiteX7" fmla="*/ 8862389 w 9092530"/>
              <a:gd name="connsiteY7" fmla="*/ 401430 h 6858000"/>
              <a:gd name="connsiteX8" fmla="*/ 9092530 w 9092530"/>
              <a:gd name="connsiteY8" fmla="*/ 0 h 6858000"/>
              <a:gd name="connsiteX9" fmla="*/ 5243196 w 9092530"/>
              <a:gd name="connsiteY9" fmla="*/ 0 h 6858000"/>
              <a:gd name="connsiteX10" fmla="*/ 5227570 w 9092530"/>
              <a:gd name="connsiteY10" fmla="*/ 27279 h 6858000"/>
              <a:gd name="connsiteX11" fmla="*/ 4781171 w 9092530"/>
              <a:gd name="connsiteY11" fmla="*/ 806542 h 6858000"/>
              <a:gd name="connsiteX12" fmla="*/ 4276206 w 9092530"/>
              <a:gd name="connsiteY12" fmla="*/ 1096460 h 6858000"/>
              <a:gd name="connsiteX13" fmla="*/ 3641096 w 9092530"/>
              <a:gd name="connsiteY13" fmla="*/ 1094724 h 6858000"/>
              <a:gd name="connsiteX14" fmla="*/ 3137868 w 9092530"/>
              <a:gd name="connsiteY14" fmla="*/ 1384642 h 6858000"/>
              <a:gd name="connsiteX15" fmla="*/ 113901 w 9092530"/>
              <a:gd name="connsiteY15" fmla="*/ 66593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92530" h="6858000">
                <a:moveTo>
                  <a:pt x="0" y="6858000"/>
                </a:moveTo>
                <a:lnTo>
                  <a:pt x="3773618" y="6858000"/>
                </a:lnTo>
                <a:lnTo>
                  <a:pt x="3820575" y="6776059"/>
                </a:lnTo>
                <a:cubicBezTo>
                  <a:pt x="3972366" y="6511186"/>
                  <a:pt x="4181281" y="6146630"/>
                  <a:pt x="4468822" y="5644874"/>
                </a:cubicBezTo>
                <a:cubicBezTo>
                  <a:pt x="4572938" y="5464327"/>
                  <a:pt x="4765554" y="5353220"/>
                  <a:pt x="4973787" y="5354957"/>
                </a:cubicBezTo>
                <a:cubicBezTo>
                  <a:pt x="4973787" y="5354957"/>
                  <a:pt x="4973787" y="5354957"/>
                  <a:pt x="5681778" y="5358428"/>
                </a:cubicBezTo>
                <a:cubicBezTo>
                  <a:pt x="5890010" y="5360164"/>
                  <a:pt x="6082625" y="5249058"/>
                  <a:pt x="6186742" y="5068510"/>
                </a:cubicBezTo>
                <a:cubicBezTo>
                  <a:pt x="6186742" y="5068510"/>
                  <a:pt x="6186742" y="5068510"/>
                  <a:pt x="8862389" y="401430"/>
                </a:cubicBezTo>
                <a:lnTo>
                  <a:pt x="9092530" y="0"/>
                </a:lnTo>
                <a:lnTo>
                  <a:pt x="5243196" y="0"/>
                </a:lnTo>
                <a:lnTo>
                  <a:pt x="5227570" y="27279"/>
                </a:lnTo>
                <a:cubicBezTo>
                  <a:pt x="5163800" y="138602"/>
                  <a:pt x="5036256" y="361248"/>
                  <a:pt x="4781171" y="806542"/>
                </a:cubicBezTo>
                <a:cubicBezTo>
                  <a:pt x="4677055" y="987090"/>
                  <a:pt x="4484439" y="1098196"/>
                  <a:pt x="4276206" y="1096460"/>
                </a:cubicBezTo>
                <a:cubicBezTo>
                  <a:pt x="4276206" y="1096460"/>
                  <a:pt x="4276206" y="1096460"/>
                  <a:pt x="3641096" y="1094724"/>
                </a:cubicBezTo>
                <a:cubicBezTo>
                  <a:pt x="3432864" y="1092988"/>
                  <a:pt x="3241983" y="1204094"/>
                  <a:pt x="3137868" y="1384642"/>
                </a:cubicBezTo>
                <a:cubicBezTo>
                  <a:pt x="3137868" y="1384642"/>
                  <a:pt x="3137868" y="1384642"/>
                  <a:pt x="113901" y="6659322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BAAF1C7-20A5-4D6E-ACB0-02D1B9194767}"/>
              </a:ext>
            </a:extLst>
          </p:cNvPr>
          <p:cNvGrpSpPr/>
          <p:nvPr/>
        </p:nvGrpSpPr>
        <p:grpSpPr>
          <a:xfrm>
            <a:off x="11731960" y="3059927"/>
            <a:ext cx="169122" cy="738146"/>
            <a:chOff x="1397788" y="798285"/>
            <a:chExt cx="590669" cy="257801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07CE34F-B7AB-480E-88CE-4393529C4EE0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4B9DC1E-1A02-4DBA-A40B-08089119F934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8E3479F-9760-4D21-BCF0-23FB7A08C118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3645170C-58BC-4529-A6A0-70B98D83C9EC}"/>
              </a:ext>
            </a:extLst>
          </p:cNvPr>
          <p:cNvSpPr txBox="1"/>
          <p:nvPr/>
        </p:nvSpPr>
        <p:spPr>
          <a:xfrm>
            <a:off x="4132489" y="3760027"/>
            <a:ext cx="4130219" cy="3336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706F85-0295-4BD6-9A5D-F7E82CFAA999}"/>
              </a:ext>
            </a:extLst>
          </p:cNvPr>
          <p:cNvSpPr txBox="1"/>
          <p:nvPr/>
        </p:nvSpPr>
        <p:spPr>
          <a:xfrm>
            <a:off x="4132489" y="3158246"/>
            <a:ext cx="34293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3FFCCA-C2FA-4186-A3E2-373A02E5A382}"/>
              </a:ext>
            </a:extLst>
          </p:cNvPr>
          <p:cNvSpPr txBox="1"/>
          <p:nvPr/>
        </p:nvSpPr>
        <p:spPr>
          <a:xfrm>
            <a:off x="4132488" y="2193739"/>
            <a:ext cx="251505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2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5" grpId="0" animBg="1"/>
      <p:bldP spid="6" grpId="0" animBg="1"/>
      <p:bldP spid="7" grpId="0" animBg="1"/>
      <p:bldP spid="11" grpId="0" animBg="1"/>
      <p:bldP spid="14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F4BED127-84A9-4432-99E3-0C9454EBF38C}"/>
              </a:ext>
            </a:extLst>
          </p:cNvPr>
          <p:cNvSpPr/>
          <p:nvPr/>
        </p:nvSpPr>
        <p:spPr>
          <a:xfrm>
            <a:off x="2859942" y="2118935"/>
            <a:ext cx="1769054" cy="2052099"/>
          </a:xfrm>
          <a:custGeom>
            <a:avLst/>
            <a:gdLst>
              <a:gd name="connsiteX0" fmla="*/ 884527 w 1769054"/>
              <a:gd name="connsiteY0" fmla="*/ 0 h 2052099"/>
              <a:gd name="connsiteX1" fmla="*/ 1769054 w 1769054"/>
              <a:gd name="connsiteY1" fmla="*/ 442264 h 2052099"/>
              <a:gd name="connsiteX2" fmla="*/ 1769054 w 1769054"/>
              <a:gd name="connsiteY2" fmla="*/ 1609836 h 2052099"/>
              <a:gd name="connsiteX3" fmla="*/ 884527 w 1769054"/>
              <a:gd name="connsiteY3" fmla="*/ 2052099 h 2052099"/>
              <a:gd name="connsiteX4" fmla="*/ 0 w 1769054"/>
              <a:gd name="connsiteY4" fmla="*/ 1609836 h 2052099"/>
              <a:gd name="connsiteX5" fmla="*/ 0 w 1769054"/>
              <a:gd name="connsiteY5" fmla="*/ 442264 h 205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054" h="2052099">
                <a:moveTo>
                  <a:pt x="884527" y="0"/>
                </a:moveTo>
                <a:lnTo>
                  <a:pt x="1769054" y="442264"/>
                </a:lnTo>
                <a:lnTo>
                  <a:pt x="1769054" y="1609836"/>
                </a:lnTo>
                <a:lnTo>
                  <a:pt x="884527" y="2052099"/>
                </a:lnTo>
                <a:lnTo>
                  <a:pt x="0" y="1609836"/>
                </a:lnTo>
                <a:lnTo>
                  <a:pt x="0" y="442264"/>
                </a:lnTo>
                <a:close/>
              </a:path>
            </a:pathLst>
          </a:custGeom>
          <a:solidFill>
            <a:srgbClr val="0C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290EC600-F76E-40A9-AABD-0E9D9C82867B}"/>
              </a:ext>
            </a:extLst>
          </p:cNvPr>
          <p:cNvSpPr/>
          <p:nvPr/>
        </p:nvSpPr>
        <p:spPr>
          <a:xfrm>
            <a:off x="1894586" y="3862542"/>
            <a:ext cx="1769054" cy="2052099"/>
          </a:xfrm>
          <a:custGeom>
            <a:avLst/>
            <a:gdLst>
              <a:gd name="connsiteX0" fmla="*/ 884527 w 1769054"/>
              <a:gd name="connsiteY0" fmla="*/ 0 h 2052099"/>
              <a:gd name="connsiteX1" fmla="*/ 1769054 w 1769054"/>
              <a:gd name="connsiteY1" fmla="*/ 442264 h 2052099"/>
              <a:gd name="connsiteX2" fmla="*/ 1769054 w 1769054"/>
              <a:gd name="connsiteY2" fmla="*/ 1609836 h 2052099"/>
              <a:gd name="connsiteX3" fmla="*/ 884527 w 1769054"/>
              <a:gd name="connsiteY3" fmla="*/ 2052099 h 2052099"/>
              <a:gd name="connsiteX4" fmla="*/ 0 w 1769054"/>
              <a:gd name="connsiteY4" fmla="*/ 1609836 h 2052099"/>
              <a:gd name="connsiteX5" fmla="*/ 0 w 1769054"/>
              <a:gd name="connsiteY5" fmla="*/ 442264 h 205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054" h="2052099">
                <a:moveTo>
                  <a:pt x="884527" y="0"/>
                </a:moveTo>
                <a:lnTo>
                  <a:pt x="1769054" y="442264"/>
                </a:lnTo>
                <a:lnTo>
                  <a:pt x="1769054" y="1609836"/>
                </a:lnTo>
                <a:lnTo>
                  <a:pt x="884527" y="2052099"/>
                </a:lnTo>
                <a:lnTo>
                  <a:pt x="0" y="1609836"/>
                </a:lnTo>
                <a:lnTo>
                  <a:pt x="0" y="442264"/>
                </a:lnTo>
                <a:close/>
              </a:path>
            </a:pathLst>
          </a:custGeom>
          <a:solidFill>
            <a:srgbClr val="98C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230C9A0-3506-4EBB-9D62-CB4C2F7819B2}"/>
              </a:ext>
            </a:extLst>
          </p:cNvPr>
          <p:cNvSpPr/>
          <p:nvPr/>
        </p:nvSpPr>
        <p:spPr>
          <a:xfrm>
            <a:off x="3825296" y="3862543"/>
            <a:ext cx="1769054" cy="2052099"/>
          </a:xfrm>
          <a:custGeom>
            <a:avLst/>
            <a:gdLst>
              <a:gd name="connsiteX0" fmla="*/ 884527 w 1769054"/>
              <a:gd name="connsiteY0" fmla="*/ 0 h 2052099"/>
              <a:gd name="connsiteX1" fmla="*/ 1769054 w 1769054"/>
              <a:gd name="connsiteY1" fmla="*/ 442264 h 2052099"/>
              <a:gd name="connsiteX2" fmla="*/ 1769054 w 1769054"/>
              <a:gd name="connsiteY2" fmla="*/ 1609836 h 2052099"/>
              <a:gd name="connsiteX3" fmla="*/ 884527 w 1769054"/>
              <a:gd name="connsiteY3" fmla="*/ 2052099 h 2052099"/>
              <a:gd name="connsiteX4" fmla="*/ 0 w 1769054"/>
              <a:gd name="connsiteY4" fmla="*/ 1609836 h 2052099"/>
              <a:gd name="connsiteX5" fmla="*/ 0 w 1769054"/>
              <a:gd name="connsiteY5" fmla="*/ 442264 h 205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054" h="2052099">
                <a:moveTo>
                  <a:pt x="884527" y="0"/>
                </a:moveTo>
                <a:lnTo>
                  <a:pt x="1769054" y="442264"/>
                </a:lnTo>
                <a:lnTo>
                  <a:pt x="1769054" y="1609836"/>
                </a:lnTo>
                <a:lnTo>
                  <a:pt x="884527" y="2052099"/>
                </a:lnTo>
                <a:lnTo>
                  <a:pt x="0" y="1609836"/>
                </a:lnTo>
                <a:lnTo>
                  <a:pt x="0" y="442264"/>
                </a:lnTo>
                <a:close/>
              </a:path>
            </a:pathLst>
          </a:custGeom>
          <a:solidFill>
            <a:srgbClr val="00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六边形 19">
            <a:extLst>
              <a:ext uri="{FF2B5EF4-FFF2-40B4-BE49-F238E27FC236}">
                <a16:creationId xmlns:a16="http://schemas.microsoft.com/office/drawing/2014/main" id="{C78A2203-E099-435C-BE03-DE2FDF9253CF}"/>
              </a:ext>
            </a:extLst>
          </p:cNvPr>
          <p:cNvSpPr/>
          <p:nvPr/>
        </p:nvSpPr>
        <p:spPr>
          <a:xfrm rot="5400000">
            <a:off x="3275581" y="2740769"/>
            <a:ext cx="937777" cy="80843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六边形 20">
            <a:extLst>
              <a:ext uri="{FF2B5EF4-FFF2-40B4-BE49-F238E27FC236}">
                <a16:creationId xmlns:a16="http://schemas.microsoft.com/office/drawing/2014/main" id="{B1554E3D-D726-46FD-88BA-C05FA035FA4A}"/>
              </a:ext>
            </a:extLst>
          </p:cNvPr>
          <p:cNvSpPr/>
          <p:nvPr/>
        </p:nvSpPr>
        <p:spPr>
          <a:xfrm rot="5400000">
            <a:off x="4240935" y="4484376"/>
            <a:ext cx="937777" cy="80843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六边形 21">
            <a:extLst>
              <a:ext uri="{FF2B5EF4-FFF2-40B4-BE49-F238E27FC236}">
                <a16:creationId xmlns:a16="http://schemas.microsoft.com/office/drawing/2014/main" id="{41DA16AA-6EC3-4461-8E5C-1FF07EAB9C15}"/>
              </a:ext>
            </a:extLst>
          </p:cNvPr>
          <p:cNvSpPr/>
          <p:nvPr/>
        </p:nvSpPr>
        <p:spPr>
          <a:xfrm rot="5400000">
            <a:off x="2310227" y="4484377"/>
            <a:ext cx="937772" cy="808426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椭圆 38">
            <a:extLst>
              <a:ext uri="{FF2B5EF4-FFF2-40B4-BE49-F238E27FC236}">
                <a16:creationId xmlns:a16="http://schemas.microsoft.com/office/drawing/2014/main" id="{BD531FC3-8042-43FA-822C-70DAF1E2D1C8}"/>
              </a:ext>
            </a:extLst>
          </p:cNvPr>
          <p:cNvSpPr/>
          <p:nvPr/>
        </p:nvSpPr>
        <p:spPr>
          <a:xfrm>
            <a:off x="3584795" y="2990117"/>
            <a:ext cx="319348" cy="309733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rgbClr val="0C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39">
            <a:extLst>
              <a:ext uri="{FF2B5EF4-FFF2-40B4-BE49-F238E27FC236}">
                <a16:creationId xmlns:a16="http://schemas.microsoft.com/office/drawing/2014/main" id="{E7C69FB4-4217-47A3-86CD-44325073F77C}"/>
              </a:ext>
            </a:extLst>
          </p:cNvPr>
          <p:cNvSpPr/>
          <p:nvPr/>
        </p:nvSpPr>
        <p:spPr>
          <a:xfrm>
            <a:off x="2619439" y="4728437"/>
            <a:ext cx="319348" cy="318865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rgbClr val="98C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0">
            <a:extLst>
              <a:ext uri="{FF2B5EF4-FFF2-40B4-BE49-F238E27FC236}">
                <a16:creationId xmlns:a16="http://schemas.microsoft.com/office/drawing/2014/main" id="{92603B6D-70EA-4F66-972B-5B48E4075B7E}"/>
              </a:ext>
            </a:extLst>
          </p:cNvPr>
          <p:cNvSpPr/>
          <p:nvPr/>
        </p:nvSpPr>
        <p:spPr>
          <a:xfrm>
            <a:off x="4552421" y="4728196"/>
            <a:ext cx="314803" cy="319348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rgbClr val="00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83468B8-B8B1-4434-98F0-3C1E4D289725}"/>
              </a:ext>
            </a:extLst>
          </p:cNvPr>
          <p:cNvGrpSpPr/>
          <p:nvPr/>
        </p:nvGrpSpPr>
        <p:grpSpPr>
          <a:xfrm>
            <a:off x="6401449" y="3286128"/>
            <a:ext cx="4153340" cy="1729491"/>
            <a:chOff x="5118749" y="2425342"/>
            <a:chExt cx="4153340" cy="172949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C8F8199-6897-4EE0-AEFE-0ED9546AA98F}"/>
                </a:ext>
              </a:extLst>
            </p:cNvPr>
            <p:cNvSpPr txBox="1"/>
            <p:nvPr/>
          </p:nvSpPr>
          <p:spPr>
            <a:xfrm>
              <a:off x="5118750" y="2425342"/>
              <a:ext cx="2158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CC5FA68-AD7B-4FAC-9364-1B175B557EB4}"/>
                </a:ext>
              </a:extLst>
            </p:cNvPr>
            <p:cNvSpPr txBox="1"/>
            <p:nvPr/>
          </p:nvSpPr>
          <p:spPr>
            <a:xfrm>
              <a:off x="5118749" y="2858965"/>
              <a:ext cx="4153340" cy="12958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C809534-EB2E-447E-BE75-0D678C82F58B}"/>
              </a:ext>
            </a:extLst>
          </p:cNvPr>
          <p:cNvGrpSpPr/>
          <p:nvPr/>
        </p:nvGrpSpPr>
        <p:grpSpPr>
          <a:xfrm rot="16200000">
            <a:off x="6011439" y="743055"/>
            <a:ext cx="169122" cy="738146"/>
            <a:chOff x="1397788" y="798285"/>
            <a:chExt cx="590669" cy="257801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CA9262A-3C2B-42E1-86A4-2864AB77DF89}"/>
                </a:ext>
              </a:extLst>
            </p:cNvPr>
            <p:cNvSpPr/>
            <p:nvPr/>
          </p:nvSpPr>
          <p:spPr>
            <a:xfrm>
              <a:off x="1397788" y="798285"/>
              <a:ext cx="590669" cy="590669"/>
            </a:xfrm>
            <a:prstGeom prst="ellipse">
              <a:avLst/>
            </a:prstGeom>
            <a:solidFill>
              <a:srgbClr val="0C5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C7A1DC7-4EFE-401D-88E3-6148D34BF03A}"/>
                </a:ext>
              </a:extLst>
            </p:cNvPr>
            <p:cNvSpPr/>
            <p:nvPr/>
          </p:nvSpPr>
          <p:spPr>
            <a:xfrm>
              <a:off x="1397788" y="1791958"/>
              <a:ext cx="590669" cy="590669"/>
            </a:xfrm>
            <a:prstGeom prst="ellipse">
              <a:avLst/>
            </a:prstGeom>
            <a:solidFill>
              <a:srgbClr val="00B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1BA55CB-682D-4A7A-9D05-D08770D23191}"/>
                </a:ext>
              </a:extLst>
            </p:cNvPr>
            <p:cNvSpPr/>
            <p:nvPr/>
          </p:nvSpPr>
          <p:spPr>
            <a:xfrm>
              <a:off x="1397788" y="2785632"/>
              <a:ext cx="590669" cy="590669"/>
            </a:xfrm>
            <a:prstGeom prst="ellipse">
              <a:avLst/>
            </a:prstGeom>
            <a:solidFill>
              <a:srgbClr val="98C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F8D3F3FD-E802-4E78-8EE0-BF981B3326EC}"/>
              </a:ext>
            </a:extLst>
          </p:cNvPr>
          <p:cNvSpPr txBox="1"/>
          <p:nvPr/>
        </p:nvSpPr>
        <p:spPr>
          <a:xfrm>
            <a:off x="4635500" y="22001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6E16CF9-7E8B-44DA-8D95-92A0AEB43B11}"/>
              </a:ext>
            </a:extLst>
          </p:cNvPr>
          <p:cNvSpPr txBox="1"/>
          <p:nvPr/>
        </p:nvSpPr>
        <p:spPr>
          <a:xfrm>
            <a:off x="3632200" y="689013"/>
            <a:ext cx="4927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5179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7" grpId="0" animBg="1"/>
      <p:bldP spid="20" grpId="0" animBg="1"/>
      <p:bldP spid="21" grpId="0" animBg="1"/>
      <p:bldP spid="22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7da19d3-ab73-4ee0-8764-afdbedb8e45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182a9cd-3286-4bf5-a71d-e6e61f3dd36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第一PPT，www.1ppt.com">
  <a:themeElements>
    <a:clrScheme name="自定义 1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C6CE"/>
      </a:accent1>
      <a:accent2>
        <a:srgbClr val="44546A"/>
      </a:accent2>
      <a:accent3>
        <a:srgbClr val="48C6CE"/>
      </a:accent3>
      <a:accent4>
        <a:srgbClr val="44546A"/>
      </a:accent4>
      <a:accent5>
        <a:srgbClr val="48C6CE"/>
      </a:accent5>
      <a:accent6>
        <a:srgbClr val="44546A"/>
      </a:accent6>
      <a:hlink>
        <a:srgbClr val="0563C1"/>
      </a:hlink>
      <a:folHlink>
        <a:srgbClr val="954F72"/>
      </a:folHlink>
    </a:clrScheme>
    <a:fontScheme name="uszc0fmf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1748</TotalTime>
  <Words>1489</Words>
  <Application>Microsoft Office PowerPoint</Application>
  <PresentationFormat>宽屏</PresentationFormat>
  <Paragraphs>237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微软雅黑</vt:lpstr>
      <vt:lpstr>印品黑体</vt:lpstr>
      <vt:lpstr>Arial</vt:lpstr>
      <vt:lpstr>Calibri</vt:lpstr>
      <vt:lpstr>Century Gothic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绿色商务</dc:title>
  <dc:creator>第一PPT</dc:creator>
  <cp:keywords>www.1ppt.com</cp:keywords>
  <dc:description>www.1ppt.com</dc:description>
  <cp:lastModifiedBy>之灵</cp:lastModifiedBy>
  <cp:revision>113</cp:revision>
  <dcterms:created xsi:type="dcterms:W3CDTF">2017-08-18T03:02:00Z</dcterms:created>
  <dcterms:modified xsi:type="dcterms:W3CDTF">2023-03-06T14:47:18Z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