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2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29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8E8E"/>
    <a:srgbClr val="009A9E"/>
    <a:srgbClr val="008487"/>
    <a:srgbClr val="00C3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F0828-EF02-4A4A-8216-593B772F75A7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826A9-5A53-47FF-A7EC-3798D7B449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7594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891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95031C-36FB-4BFB-B547-5049AC3C4D20}" type="slidenum">
              <a:rPr lang="zh-CN" altLang="en-US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1519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8255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81440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42183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3648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90874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47124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91773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5433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6886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0E0E2-7263-44C4-AAA9-733DBA7BD205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1440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5A699-AB68-4A20-99FB-6F69DC266D45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75946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0039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708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17351979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86050" y="514350"/>
            <a:ext cx="4573588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9745691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6986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9353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891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95031C-36FB-4BFB-B547-5049AC3C4D2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0949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9219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775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60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1330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1455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892A9086-0BB6-4955-A995-C876A5F12EEB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9274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464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A1CC18-E71D-4B2A-990E-FB37E512CF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1B4D10E-C637-44BD-B8CF-7D7E8AAE6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47B38D5-28AF-4019-9D23-7385034F7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ACA5-8425-476A-9A96-6E935FECEEF7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277F45C-671A-45D2-A922-6673C23BB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CA618BF-9D34-43D0-9A88-A3F463DDF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8E9D-192E-46A7-AAA6-8B54037A27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7942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A9CC29-A367-49BB-BD70-10E2D5E40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B22C651-CAC7-4952-B1DC-53E3FAFC5E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12EA9D3-B3B9-4F8D-81EF-6EC200BFA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7E67FB3-CAC9-4704-98C3-4536B0876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ACA5-8425-476A-9A96-6E935FECEEF7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BDDC388-4650-4B7E-89AF-1843FD16E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614E819-0A82-4B7F-9A2E-915EC328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8E9D-192E-46A7-AAA6-8B54037A27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9820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03BAD6-0766-4AAE-B06B-99A7E0F68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48E25DB-F26E-495E-829C-2AB4A1538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4A7D3D-A7B5-4B5D-9719-3F4D53E0A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ACA5-8425-476A-9A96-6E935FECEEF7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AFCB58-07BC-4480-82D3-BBD23B8D1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62A586F-8F96-4CBA-BF4B-8F94F3094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8E9D-192E-46A7-AAA6-8B54037A27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8404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1DC7906-49F7-4587-BB85-ECED05CF8B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3BEE7B5-437D-409D-9C7D-A820B72879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2DA7DC3-DF8F-4BE0-B8DC-F1E90EDDF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ACA5-8425-476A-9A96-6E935FECEEF7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D86725D-8C15-46C1-A10A-0A0C72170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7FC6AD-A1CD-40B0-A218-1DCD46CB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8E9D-192E-46A7-AAA6-8B54037A27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0920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9040790"/>
      </p:ext>
    </p:extLst>
  </p:cSld>
  <p:clrMapOvr>
    <a:masterClrMapping/>
  </p:clrMapOvr>
  <p:transition spd="slow" advClick="0" advTm="3000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6294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437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2223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78573B-9923-491D-B394-A291DD5F4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49D21B-75FC-4040-AA80-15A49895D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6928FBB-0C6E-4C10-B9B5-569508D3B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ACA5-8425-476A-9A96-6E935FECEEF7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C0DFF5-5D6E-4720-84A2-814EE84CF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C7D1E6-95E8-4A6F-8839-DE52FBB19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8E9D-192E-46A7-AAA6-8B54037A27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5687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DBFBA4-73C2-4A78-9C7D-EC396440B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B368A19-CF64-45E1-A0E9-C5ADFC7B2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A308F35-98AC-45B4-841F-E7D5A09DB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ACA5-8425-476A-9A96-6E935FECEEF7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D48CC2A-46AC-44D0-9E6F-831FB25CE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551F203-F71B-4A35-8747-BDCFE835D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8E9D-192E-46A7-AAA6-8B54037A27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100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E5971E-0362-447D-A6B8-9EEE1692C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7659F4-B4D6-4D74-9E31-2D40D432AD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AA7EB55-7949-47A6-B387-C23915000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D9D30AD-A49C-454F-B415-3D4FBCBD5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ACA5-8425-476A-9A96-6E935FECEEF7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7D0B270-FC9E-4467-9D1B-00BF5DA39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52A827D-46DF-45BA-9827-6D931AB17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8E9D-192E-46A7-AAA6-8B54037A27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464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53C7DC-0628-4C50-A458-2C81A5D00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893CA0B-7013-4C65-BB25-EA4383D05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821D8A1-77F2-4F63-B778-B81D454FC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FF9AF11-EB3C-4A7F-B794-A6FFB48C55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EAC3741-E924-4A85-9071-472B73A76E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A7450B7-1206-4453-A3F0-C67DD36AB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ACA5-8425-476A-9A96-6E935FECEEF7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9128AFB-3E6C-42AB-BDAE-C9C76408F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CF83992-CF95-4770-84C0-4432BE468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8E9D-192E-46A7-AAA6-8B54037A27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519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53C7DC-0628-4C50-A458-2C81A5D00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893CA0B-7013-4C65-BB25-EA4383D05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821D8A1-77F2-4F63-B778-B81D454FC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FF9AF11-EB3C-4A7F-B794-A6FFB48C55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EAC3741-E924-4A85-9071-472B73A76E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A7450B7-1206-4453-A3F0-C67DD36AB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ACA5-8425-476A-9A96-6E935FECEEF7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9128AFB-3E6C-42AB-BDAE-C9C76408F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CF83992-CF95-4770-84C0-4432BE468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8E9D-192E-46A7-AAA6-8B54037A27A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44EB4ED2-839C-FC9C-E259-C9F2BEAD345E}"/>
              </a:ext>
            </a:extLst>
          </p:cNvPr>
          <p:cNvSpPr txBox="1"/>
          <p:nvPr userDrawn="1"/>
        </p:nvSpPr>
        <p:spPr>
          <a:xfrm>
            <a:off x="2072805" y="6213791"/>
            <a:ext cx="54006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http://www.1ppt.com/moban/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7407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A7AD1F-EC1A-4B0E-8E81-B8ED565E0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BD48C12-CDC1-46F7-9F68-6C89AC43D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ACA5-8425-476A-9A96-6E935FECEEF7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6D173B9-4588-4E07-ABCB-82A22F33F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4345E31-2631-4B3E-9A0B-613414D2E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8E9D-192E-46A7-AAA6-8B54037A27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645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A16A4BC-80BC-4B29-9249-DB1949D10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ACA5-8425-476A-9A96-6E935FECEEF7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331BEA3-54B7-478C-A3FE-24F4C1F3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2A017D5-32F8-4363-9417-2CB9C7088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8E9D-192E-46A7-AAA6-8B54037A27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882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73C4DD-676A-42F6-BEC7-993568C91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73C3EAC-E0A0-4640-BA4E-EA0B68CC4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F574797-234B-4486-86F7-F32739B3B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76042B8-1874-4BFD-9A72-6192F591A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ACA5-8425-476A-9A96-6E935FECEEF7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FEB6A27-C400-48AE-AAF2-76C800D2E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3DF7586-5004-426A-950A-B7ADD1F38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8E9D-192E-46A7-AAA6-8B54037A27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4801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C9D1306-D62B-47C0-A437-0C00F16AC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2A2AEA1-A7D1-44D1-BDBD-3B1F41711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D4EBC9-ACE5-40B1-9A2D-88B1F5FF05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BACA5-8425-476A-9A96-6E935FECEEF7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81FE52-8832-4A2B-B003-B0426CFE0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06FE9B0-E677-4B2E-98BE-360806DBE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C8E9D-192E-46A7-AAA6-8B54037A27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93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1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348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6616130" y="2542717"/>
            <a:ext cx="3644399" cy="988973"/>
          </a:xfrm>
          <a:prstGeom prst="rect">
            <a:avLst/>
          </a:prstGeom>
        </p:spPr>
        <p:txBody>
          <a:bodyPr wrap="square" lIns="65008" tIns="32504" rIns="65008" bIns="32504">
            <a:spAutoFit/>
          </a:bodyPr>
          <a:lstStyle/>
          <a:p>
            <a:pPr algn="r"/>
            <a:r>
              <a:rPr lang="en-US" altLang="zh-CN" sz="6000" b="1" spc="284" dirty="0">
                <a:solidFill>
                  <a:srgbClr val="008487"/>
                </a:solidFill>
                <a:cs typeface="+mn-ea"/>
                <a:sym typeface="+mn-lt"/>
              </a:rPr>
              <a:t>FREE</a:t>
            </a:r>
          </a:p>
        </p:txBody>
      </p:sp>
      <p:sp>
        <p:nvSpPr>
          <p:cNvPr id="10" name="文本框 16"/>
          <p:cNvSpPr txBox="1"/>
          <p:nvPr/>
        </p:nvSpPr>
        <p:spPr>
          <a:xfrm>
            <a:off x="3125755" y="3532887"/>
            <a:ext cx="7151012" cy="1010872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pPr algn="r">
              <a:buNone/>
            </a:pPr>
            <a:r>
              <a:rPr lang="en-US" altLang="zh-CN" sz="6000" b="1" cap="all" dirty="0">
                <a:solidFill>
                  <a:srgbClr val="008487"/>
                </a:solidFill>
                <a:cs typeface="+mn-ea"/>
                <a:sym typeface="+mn-lt"/>
              </a:rPr>
              <a:t>PPT template</a:t>
            </a:r>
            <a:endParaRPr lang="zh-CN" altLang="en-US" sz="6000" b="1" cap="all" dirty="0">
              <a:solidFill>
                <a:srgbClr val="008487"/>
              </a:solidFill>
              <a:cs typeface="+mn-ea"/>
              <a:sym typeface="+mn-lt"/>
            </a:endParaRPr>
          </a:p>
        </p:txBody>
      </p:sp>
      <p:sp>
        <p:nvSpPr>
          <p:cNvPr id="11" name="矩形 259"/>
          <p:cNvSpPr>
            <a:spLocks noChangeArrowheads="1"/>
          </p:cNvSpPr>
          <p:nvPr/>
        </p:nvSpPr>
        <p:spPr bwMode="auto">
          <a:xfrm>
            <a:off x="5029200" y="4661571"/>
            <a:ext cx="5479523" cy="364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697" tIns="43348" rIns="86697" bIns="4334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1800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Insert the Subtitle of Your Presentation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856EC02C-E40D-1B95-8813-A8565928DB40}"/>
              </a:ext>
            </a:extLst>
          </p:cNvPr>
          <p:cNvGrpSpPr/>
          <p:nvPr/>
        </p:nvGrpSpPr>
        <p:grpSpPr>
          <a:xfrm>
            <a:off x="5146322" y="5434669"/>
            <a:ext cx="3670613" cy="314481"/>
            <a:chOff x="4414802" y="4745227"/>
            <a:chExt cx="3670613" cy="314481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2FED6236-9D15-28DE-C517-997278032056}"/>
                </a:ext>
              </a:extLst>
            </p:cNvPr>
            <p:cNvGrpSpPr/>
            <p:nvPr/>
          </p:nvGrpSpPr>
          <p:grpSpPr>
            <a:xfrm>
              <a:off x="6667759" y="4763888"/>
              <a:ext cx="290407" cy="290407"/>
              <a:chOff x="2646088" y="5543873"/>
              <a:chExt cx="290407" cy="290407"/>
            </a:xfrm>
            <a:solidFill>
              <a:schemeClr val="bg1"/>
            </a:solidFill>
          </p:grpSpPr>
          <p:sp>
            <p:nvSpPr>
              <p:cNvPr id="15" name="Oval 15">
                <a:extLst>
                  <a:ext uri="{FF2B5EF4-FFF2-40B4-BE49-F238E27FC236}">
                    <a16:creationId xmlns:a16="http://schemas.microsoft.com/office/drawing/2014/main" id="{2EC5161B-BFFD-AB63-8021-4AD210335F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6088" y="5543873"/>
                <a:ext cx="290407" cy="290407"/>
              </a:xfrm>
              <a:prstGeom prst="ellipse">
                <a:avLst/>
              </a:prstGeom>
              <a:solidFill>
                <a:srgbClr val="009A9E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>
                  <a:solidFill>
                    <a:srgbClr val="36396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6" name="Group 16">
                <a:extLst>
                  <a:ext uri="{FF2B5EF4-FFF2-40B4-BE49-F238E27FC236}">
                    <a16:creationId xmlns:a16="http://schemas.microsoft.com/office/drawing/2014/main" id="{9F446B6E-E2A6-6262-2906-B47616058C7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26440" y="5602052"/>
                <a:ext cx="104062" cy="167263"/>
                <a:chOff x="4441" y="3144"/>
                <a:chExt cx="215" cy="345"/>
              </a:xfrm>
              <a:grpFill/>
            </p:grpSpPr>
            <p:sp>
              <p:nvSpPr>
                <p:cNvPr id="17" name="Freeform 17">
                  <a:extLst>
                    <a:ext uri="{FF2B5EF4-FFF2-40B4-BE49-F238E27FC236}">
                      <a16:creationId xmlns:a16="http://schemas.microsoft.com/office/drawing/2014/main" id="{80BAEFF2-251A-A6AB-0E78-DCF8945C79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01" y="3144"/>
                  <a:ext cx="149" cy="253"/>
                </a:xfrm>
                <a:custGeom>
                  <a:avLst/>
                  <a:gdLst>
                    <a:gd name="T0" fmla="*/ 31 w 63"/>
                    <a:gd name="T1" fmla="*/ 107 h 107"/>
                    <a:gd name="T2" fmla="*/ 63 w 63"/>
                    <a:gd name="T3" fmla="*/ 78 h 107"/>
                    <a:gd name="T4" fmla="*/ 63 w 63"/>
                    <a:gd name="T5" fmla="*/ 29 h 107"/>
                    <a:gd name="T6" fmla="*/ 31 w 63"/>
                    <a:gd name="T7" fmla="*/ 0 h 107"/>
                    <a:gd name="T8" fmla="*/ 0 w 63"/>
                    <a:gd name="T9" fmla="*/ 29 h 107"/>
                    <a:gd name="T10" fmla="*/ 0 w 63"/>
                    <a:gd name="T11" fmla="*/ 78 h 107"/>
                    <a:gd name="T12" fmla="*/ 31 w 63"/>
                    <a:gd name="T13" fmla="*/ 107 h 107"/>
                    <a:gd name="T14" fmla="*/ 10 w 63"/>
                    <a:gd name="T15" fmla="*/ 29 h 107"/>
                    <a:gd name="T16" fmla="*/ 31 w 63"/>
                    <a:gd name="T17" fmla="*/ 10 h 107"/>
                    <a:gd name="T18" fmla="*/ 53 w 63"/>
                    <a:gd name="T19" fmla="*/ 29 h 107"/>
                    <a:gd name="T20" fmla="*/ 53 w 63"/>
                    <a:gd name="T21" fmla="*/ 78 h 107"/>
                    <a:gd name="T22" fmla="*/ 31 w 63"/>
                    <a:gd name="T23" fmla="*/ 97 h 107"/>
                    <a:gd name="T24" fmla="*/ 10 w 63"/>
                    <a:gd name="T25" fmla="*/ 78 h 107"/>
                    <a:gd name="T26" fmla="*/ 10 w 63"/>
                    <a:gd name="T27" fmla="*/ 29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3" h="107">
                      <a:moveTo>
                        <a:pt x="31" y="107"/>
                      </a:moveTo>
                      <a:cubicBezTo>
                        <a:pt x="49" y="107"/>
                        <a:pt x="63" y="94"/>
                        <a:pt x="63" y="78"/>
                      </a:cubicBezTo>
                      <a:cubicBezTo>
                        <a:pt x="63" y="29"/>
                        <a:pt x="63" y="29"/>
                        <a:pt x="63" y="29"/>
                      </a:cubicBezTo>
                      <a:cubicBezTo>
                        <a:pt x="63" y="13"/>
                        <a:pt x="49" y="0"/>
                        <a:pt x="31" y="0"/>
                      </a:cubicBezTo>
                      <a:cubicBezTo>
                        <a:pt x="14" y="0"/>
                        <a:pt x="0" y="13"/>
                        <a:pt x="0" y="29"/>
                      </a:cubicBez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0" y="94"/>
                        <a:pt x="14" y="107"/>
                        <a:pt x="31" y="107"/>
                      </a:cubicBezTo>
                      <a:close/>
                      <a:moveTo>
                        <a:pt x="10" y="29"/>
                      </a:moveTo>
                      <a:cubicBezTo>
                        <a:pt x="10" y="18"/>
                        <a:pt x="19" y="10"/>
                        <a:pt x="31" y="10"/>
                      </a:cubicBezTo>
                      <a:cubicBezTo>
                        <a:pt x="43" y="10"/>
                        <a:pt x="53" y="18"/>
                        <a:pt x="53" y="29"/>
                      </a:cubicBezTo>
                      <a:cubicBezTo>
                        <a:pt x="53" y="78"/>
                        <a:pt x="53" y="78"/>
                        <a:pt x="53" y="78"/>
                      </a:cubicBezTo>
                      <a:cubicBezTo>
                        <a:pt x="53" y="88"/>
                        <a:pt x="43" y="97"/>
                        <a:pt x="31" y="97"/>
                      </a:cubicBezTo>
                      <a:cubicBezTo>
                        <a:pt x="19" y="97"/>
                        <a:pt x="10" y="88"/>
                        <a:pt x="10" y="78"/>
                      </a:cubicBezTo>
                      <a:lnTo>
                        <a:pt x="10" y="29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Freeform 18">
                  <a:extLst>
                    <a:ext uri="{FF2B5EF4-FFF2-40B4-BE49-F238E27FC236}">
                      <a16:creationId xmlns:a16="http://schemas.microsoft.com/office/drawing/2014/main" id="{29B867A6-6C9A-01AC-B00C-FFC22B4B42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41" y="3267"/>
                  <a:ext cx="215" cy="222"/>
                </a:xfrm>
                <a:custGeom>
                  <a:avLst/>
                  <a:gdLst>
                    <a:gd name="T0" fmla="*/ 86 w 91"/>
                    <a:gd name="T1" fmla="*/ 0 h 94"/>
                    <a:gd name="T2" fmla="*/ 81 w 91"/>
                    <a:gd name="T3" fmla="*/ 5 h 94"/>
                    <a:gd name="T4" fmla="*/ 81 w 91"/>
                    <a:gd name="T5" fmla="*/ 28 h 94"/>
                    <a:gd name="T6" fmla="*/ 45 w 91"/>
                    <a:gd name="T7" fmla="*/ 59 h 94"/>
                    <a:gd name="T8" fmla="*/ 10 w 91"/>
                    <a:gd name="T9" fmla="*/ 28 h 94"/>
                    <a:gd name="T10" fmla="*/ 10 w 91"/>
                    <a:gd name="T11" fmla="*/ 5 h 94"/>
                    <a:gd name="T12" fmla="*/ 5 w 91"/>
                    <a:gd name="T13" fmla="*/ 0 h 94"/>
                    <a:gd name="T14" fmla="*/ 0 w 91"/>
                    <a:gd name="T15" fmla="*/ 5 h 94"/>
                    <a:gd name="T16" fmla="*/ 0 w 91"/>
                    <a:gd name="T17" fmla="*/ 28 h 94"/>
                    <a:gd name="T18" fmla="*/ 40 w 91"/>
                    <a:gd name="T19" fmla="*/ 69 h 94"/>
                    <a:gd name="T20" fmla="*/ 40 w 91"/>
                    <a:gd name="T21" fmla="*/ 84 h 94"/>
                    <a:gd name="T22" fmla="*/ 20 w 91"/>
                    <a:gd name="T23" fmla="*/ 84 h 94"/>
                    <a:gd name="T24" fmla="*/ 15 w 91"/>
                    <a:gd name="T25" fmla="*/ 89 h 94"/>
                    <a:gd name="T26" fmla="*/ 20 w 91"/>
                    <a:gd name="T27" fmla="*/ 94 h 94"/>
                    <a:gd name="T28" fmla="*/ 70 w 91"/>
                    <a:gd name="T29" fmla="*/ 94 h 94"/>
                    <a:gd name="T30" fmla="*/ 75 w 91"/>
                    <a:gd name="T31" fmla="*/ 89 h 94"/>
                    <a:gd name="T32" fmla="*/ 70 w 91"/>
                    <a:gd name="T33" fmla="*/ 84 h 94"/>
                    <a:gd name="T34" fmla="*/ 50 w 91"/>
                    <a:gd name="T35" fmla="*/ 84 h 94"/>
                    <a:gd name="T36" fmla="*/ 50 w 91"/>
                    <a:gd name="T37" fmla="*/ 69 h 94"/>
                    <a:gd name="T38" fmla="*/ 91 w 91"/>
                    <a:gd name="T39" fmla="*/ 28 h 94"/>
                    <a:gd name="T40" fmla="*/ 91 w 91"/>
                    <a:gd name="T41" fmla="*/ 5 h 94"/>
                    <a:gd name="T42" fmla="*/ 86 w 91"/>
                    <a:gd name="T43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1" h="94">
                      <a:moveTo>
                        <a:pt x="86" y="0"/>
                      </a:moveTo>
                      <a:cubicBezTo>
                        <a:pt x="83" y="0"/>
                        <a:pt x="81" y="3"/>
                        <a:pt x="81" y="5"/>
                      </a:cubicBezTo>
                      <a:cubicBezTo>
                        <a:pt x="81" y="28"/>
                        <a:pt x="81" y="28"/>
                        <a:pt x="81" y="28"/>
                      </a:cubicBezTo>
                      <a:cubicBezTo>
                        <a:pt x="81" y="45"/>
                        <a:pt x="65" y="59"/>
                        <a:pt x="45" y="59"/>
                      </a:cubicBezTo>
                      <a:cubicBezTo>
                        <a:pt x="26" y="59"/>
                        <a:pt x="10" y="45"/>
                        <a:pt x="10" y="28"/>
                      </a:cubicBezTo>
                      <a:cubicBezTo>
                        <a:pt x="10" y="5"/>
                        <a:pt x="10" y="5"/>
                        <a:pt x="10" y="5"/>
                      </a:cubicBezTo>
                      <a:cubicBezTo>
                        <a:pt x="10" y="2"/>
                        <a:pt x="8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49"/>
                        <a:pt x="18" y="67"/>
                        <a:pt x="40" y="69"/>
                      </a:cubicBezTo>
                      <a:cubicBezTo>
                        <a:pt x="40" y="84"/>
                        <a:pt x="40" y="84"/>
                        <a:pt x="40" y="84"/>
                      </a:cubicBezTo>
                      <a:cubicBezTo>
                        <a:pt x="20" y="84"/>
                        <a:pt x="20" y="84"/>
                        <a:pt x="20" y="84"/>
                      </a:cubicBezTo>
                      <a:cubicBezTo>
                        <a:pt x="18" y="84"/>
                        <a:pt x="15" y="86"/>
                        <a:pt x="15" y="89"/>
                      </a:cubicBezTo>
                      <a:cubicBezTo>
                        <a:pt x="15" y="92"/>
                        <a:pt x="18" y="94"/>
                        <a:pt x="20" y="94"/>
                      </a:cubicBezTo>
                      <a:cubicBezTo>
                        <a:pt x="70" y="94"/>
                        <a:pt x="70" y="94"/>
                        <a:pt x="70" y="94"/>
                      </a:cubicBezTo>
                      <a:cubicBezTo>
                        <a:pt x="73" y="94"/>
                        <a:pt x="75" y="92"/>
                        <a:pt x="75" y="89"/>
                      </a:cubicBezTo>
                      <a:cubicBezTo>
                        <a:pt x="75" y="86"/>
                        <a:pt x="73" y="84"/>
                        <a:pt x="70" y="84"/>
                      </a:cubicBezTo>
                      <a:cubicBezTo>
                        <a:pt x="50" y="84"/>
                        <a:pt x="50" y="84"/>
                        <a:pt x="50" y="84"/>
                      </a:cubicBezTo>
                      <a:cubicBezTo>
                        <a:pt x="50" y="69"/>
                        <a:pt x="50" y="69"/>
                        <a:pt x="50" y="69"/>
                      </a:cubicBezTo>
                      <a:cubicBezTo>
                        <a:pt x="73" y="67"/>
                        <a:pt x="91" y="49"/>
                        <a:pt x="91" y="28"/>
                      </a:cubicBezTo>
                      <a:cubicBezTo>
                        <a:pt x="91" y="5"/>
                        <a:pt x="91" y="5"/>
                        <a:pt x="91" y="5"/>
                      </a:cubicBezTo>
                      <a:cubicBezTo>
                        <a:pt x="91" y="3"/>
                        <a:pt x="88" y="0"/>
                        <a:pt x="86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818BFE09-B4CF-1601-5973-D543E82D6CE3}"/>
                </a:ext>
              </a:extLst>
            </p:cNvPr>
            <p:cNvGrpSpPr/>
            <p:nvPr/>
          </p:nvGrpSpPr>
          <p:grpSpPr>
            <a:xfrm>
              <a:off x="4414802" y="4745227"/>
              <a:ext cx="290407" cy="290407"/>
              <a:chOff x="732769" y="5535598"/>
              <a:chExt cx="290407" cy="290407"/>
            </a:xfrm>
            <a:solidFill>
              <a:schemeClr val="bg1"/>
            </a:solidFill>
          </p:grpSpPr>
          <p:sp>
            <p:nvSpPr>
              <p:cNvPr id="7" name="Oval 10">
                <a:extLst>
                  <a:ext uri="{FF2B5EF4-FFF2-40B4-BE49-F238E27FC236}">
                    <a16:creationId xmlns:a16="http://schemas.microsoft.com/office/drawing/2014/main" id="{F417B916-609A-CEE0-96D5-7EBC277DB8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769" y="5535598"/>
                <a:ext cx="290407" cy="290407"/>
              </a:xfrm>
              <a:prstGeom prst="ellipse">
                <a:avLst/>
              </a:prstGeom>
              <a:solidFill>
                <a:srgbClr val="009A9E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 dirty="0">
                  <a:solidFill>
                    <a:srgbClr val="36396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8" name="组合 7">
                <a:extLst>
                  <a:ext uri="{FF2B5EF4-FFF2-40B4-BE49-F238E27FC236}">
                    <a16:creationId xmlns:a16="http://schemas.microsoft.com/office/drawing/2014/main" id="{390AC299-0C5B-7D39-93BC-928AA28C78D4}"/>
                  </a:ext>
                </a:extLst>
              </p:cNvPr>
              <p:cNvGrpSpPr/>
              <p:nvPr/>
            </p:nvGrpSpPr>
            <p:grpSpPr>
              <a:xfrm>
                <a:off x="811795" y="5598991"/>
                <a:ext cx="132841" cy="151011"/>
                <a:chOff x="860980" y="3583766"/>
                <a:chExt cx="100336" cy="114060"/>
              </a:xfrm>
              <a:grpFill/>
            </p:grpSpPr>
            <p:sp>
              <p:nvSpPr>
                <p:cNvPr id="13" name="Freeform 12">
                  <a:extLst>
                    <a:ext uri="{FF2B5EF4-FFF2-40B4-BE49-F238E27FC236}">
                      <a16:creationId xmlns:a16="http://schemas.microsoft.com/office/drawing/2014/main" id="{EF833E36-BF7A-B7BE-7E26-89B797B5FEA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4050" y="3583766"/>
                  <a:ext cx="53830" cy="53740"/>
                </a:xfrm>
                <a:custGeom>
                  <a:avLst/>
                  <a:gdLst>
                    <a:gd name="T0" fmla="*/ 31 w 62"/>
                    <a:gd name="T1" fmla="*/ 62 h 62"/>
                    <a:gd name="T2" fmla="*/ 0 w 62"/>
                    <a:gd name="T3" fmla="*/ 31 h 62"/>
                    <a:gd name="T4" fmla="*/ 31 w 62"/>
                    <a:gd name="T5" fmla="*/ 0 h 62"/>
                    <a:gd name="T6" fmla="*/ 62 w 62"/>
                    <a:gd name="T7" fmla="*/ 31 h 62"/>
                    <a:gd name="T8" fmla="*/ 31 w 62"/>
                    <a:gd name="T9" fmla="*/ 62 h 62"/>
                    <a:gd name="T10" fmla="*/ 31 w 62"/>
                    <a:gd name="T11" fmla="*/ 11 h 62"/>
                    <a:gd name="T12" fmla="*/ 11 w 62"/>
                    <a:gd name="T13" fmla="*/ 31 h 62"/>
                    <a:gd name="T14" fmla="*/ 31 w 62"/>
                    <a:gd name="T15" fmla="*/ 51 h 62"/>
                    <a:gd name="T16" fmla="*/ 51 w 62"/>
                    <a:gd name="T17" fmla="*/ 31 h 62"/>
                    <a:gd name="T18" fmla="*/ 31 w 62"/>
                    <a:gd name="T19" fmla="*/ 1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2" h="62">
                      <a:moveTo>
                        <a:pt x="31" y="62"/>
                      </a:move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48" y="0"/>
                        <a:pt x="62" y="14"/>
                        <a:pt x="62" y="31"/>
                      </a:cubicBezTo>
                      <a:cubicBezTo>
                        <a:pt x="62" y="48"/>
                        <a:pt x="48" y="62"/>
                        <a:pt x="31" y="62"/>
                      </a:cubicBezTo>
                      <a:close/>
                      <a:moveTo>
                        <a:pt x="31" y="11"/>
                      </a:moveTo>
                      <a:cubicBezTo>
                        <a:pt x="20" y="11"/>
                        <a:pt x="11" y="20"/>
                        <a:pt x="11" y="31"/>
                      </a:cubicBezTo>
                      <a:cubicBezTo>
                        <a:pt x="11" y="42"/>
                        <a:pt x="20" y="51"/>
                        <a:pt x="31" y="51"/>
                      </a:cubicBezTo>
                      <a:cubicBezTo>
                        <a:pt x="42" y="51"/>
                        <a:pt x="51" y="42"/>
                        <a:pt x="51" y="31"/>
                      </a:cubicBezTo>
                      <a:cubicBezTo>
                        <a:pt x="51" y="20"/>
                        <a:pt x="42" y="11"/>
                        <a:pt x="31" y="11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" name="Freeform 13">
                  <a:extLst>
                    <a:ext uri="{FF2B5EF4-FFF2-40B4-BE49-F238E27FC236}">
                      <a16:creationId xmlns:a16="http://schemas.microsoft.com/office/drawing/2014/main" id="{DE3759DD-F145-8684-5D97-143F712068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0980" y="3643355"/>
                  <a:ext cx="100336" cy="54471"/>
                </a:xfrm>
                <a:custGeom>
                  <a:avLst/>
                  <a:gdLst>
                    <a:gd name="T0" fmla="*/ 111 w 116"/>
                    <a:gd name="T1" fmla="*/ 63 h 63"/>
                    <a:gd name="T2" fmla="*/ 105 w 116"/>
                    <a:gd name="T3" fmla="*/ 58 h 63"/>
                    <a:gd name="T4" fmla="*/ 58 w 116"/>
                    <a:gd name="T5" fmla="*/ 11 h 63"/>
                    <a:gd name="T6" fmla="*/ 11 w 116"/>
                    <a:gd name="T7" fmla="*/ 58 h 63"/>
                    <a:gd name="T8" fmla="*/ 6 w 116"/>
                    <a:gd name="T9" fmla="*/ 63 h 63"/>
                    <a:gd name="T10" fmla="*/ 0 w 116"/>
                    <a:gd name="T11" fmla="*/ 58 h 63"/>
                    <a:gd name="T12" fmla="*/ 58 w 116"/>
                    <a:gd name="T13" fmla="*/ 0 h 63"/>
                    <a:gd name="T14" fmla="*/ 116 w 116"/>
                    <a:gd name="T15" fmla="*/ 58 h 63"/>
                    <a:gd name="T16" fmla="*/ 111 w 116"/>
                    <a:gd name="T17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6" h="63">
                      <a:moveTo>
                        <a:pt x="111" y="63"/>
                      </a:moveTo>
                      <a:cubicBezTo>
                        <a:pt x="108" y="63"/>
                        <a:pt x="105" y="61"/>
                        <a:pt x="105" y="58"/>
                      </a:cubicBezTo>
                      <a:cubicBezTo>
                        <a:pt x="105" y="32"/>
                        <a:pt x="84" y="11"/>
                        <a:pt x="58" y="11"/>
                      </a:cubicBezTo>
                      <a:cubicBezTo>
                        <a:pt x="32" y="11"/>
                        <a:pt x="11" y="32"/>
                        <a:pt x="11" y="58"/>
                      </a:cubicBezTo>
                      <a:cubicBezTo>
                        <a:pt x="11" y="61"/>
                        <a:pt x="9" y="63"/>
                        <a:pt x="6" y="63"/>
                      </a:cubicBezTo>
                      <a:cubicBezTo>
                        <a:pt x="3" y="63"/>
                        <a:pt x="0" y="61"/>
                        <a:pt x="0" y="58"/>
                      </a:cubicBezTo>
                      <a:cubicBezTo>
                        <a:pt x="0" y="26"/>
                        <a:pt x="26" y="0"/>
                        <a:pt x="58" y="0"/>
                      </a:cubicBezTo>
                      <a:cubicBezTo>
                        <a:pt x="90" y="0"/>
                        <a:pt x="116" y="26"/>
                        <a:pt x="116" y="58"/>
                      </a:cubicBezTo>
                      <a:cubicBezTo>
                        <a:pt x="116" y="61"/>
                        <a:pt x="114" y="63"/>
                        <a:pt x="111" y="63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5" name="Text Box 20">
              <a:extLst>
                <a:ext uri="{FF2B5EF4-FFF2-40B4-BE49-F238E27FC236}">
                  <a16:creationId xmlns:a16="http://schemas.microsoft.com/office/drawing/2014/main" id="{32B1F080-355A-C3C5-B161-7B62A82528F4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945103" y="4751931"/>
              <a:ext cx="114031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XX.XX.20XX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2C249F18-5283-CB21-99E7-3904948D24D9}"/>
                </a:ext>
              </a:extLst>
            </p:cNvPr>
            <p:cNvSpPr/>
            <p:nvPr/>
          </p:nvSpPr>
          <p:spPr>
            <a:xfrm>
              <a:off x="4665839" y="4751931"/>
              <a:ext cx="2048831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Report 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：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freeppt7.com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3451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6="http://schemas.microsoft.com/office/drawing/2014/main" xmlns:a14="http://schemas.microsoft.com/office/drawing/2010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1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92"/>
                            </p:stCondLst>
                            <p:childTnLst>
                              <p:par>
                                <p:cTn id="1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92"/>
                            </p:stCondLst>
                            <p:childTnLst>
                              <p:par>
                                <p:cTn id="1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92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92"/>
                            </p:stCondLst>
                            <p:childTnLst>
                              <p:par>
                                <p:cTn id="2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0" grpId="1"/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3079">
            <a:extLst>
              <a:ext uri="{FF2B5EF4-FFF2-40B4-BE49-F238E27FC236}">
                <a16:creationId xmlns:a16="http://schemas.microsoft.com/office/drawing/2014/main" id="{D7834575-9A8B-4F41-8E39-3A49B9382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0730" y="2374049"/>
            <a:ext cx="2107679" cy="2107795"/>
          </a:xfrm>
          <a:prstGeom prst="ellipse">
            <a:avLst/>
          </a:prstGeom>
          <a:solidFill>
            <a:srgbClr val="008487"/>
          </a:solidFill>
          <a:ln>
            <a:noFill/>
          </a:ln>
        </p:spPr>
        <p:txBody>
          <a:bodyPr lIns="86697" tIns="43348" rIns="86697" bIns="43348"/>
          <a:lstStyle/>
          <a:p>
            <a:endParaRPr lang="zh-CN" altLang="en-US" sz="2533" dirty="0">
              <a:cs typeface="+mn-ea"/>
              <a:sym typeface="+mn-lt"/>
            </a:endParaRPr>
          </a:p>
        </p:txBody>
      </p:sp>
      <p:sp>
        <p:nvSpPr>
          <p:cNvPr id="18" name="文本框 3080">
            <a:extLst>
              <a:ext uri="{FF2B5EF4-FFF2-40B4-BE49-F238E27FC236}">
                <a16:creationId xmlns:a16="http://schemas.microsoft.com/office/drawing/2014/main" id="{EC353AFF-24FE-4B96-9147-DF1A00BA2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748" y="2753707"/>
            <a:ext cx="1669640" cy="1318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697" tIns="43348" rIns="86697" bIns="43348">
            <a:spAutoFit/>
          </a:bodyPr>
          <a:lstStyle/>
          <a:p>
            <a:pPr algn="ctr"/>
            <a:r>
              <a:rPr lang="en-US" altLang="zh-CN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02</a:t>
            </a:r>
          </a:p>
        </p:txBody>
      </p:sp>
      <p:sp>
        <p:nvSpPr>
          <p:cNvPr id="19" name="椭圆 3088">
            <a:extLst>
              <a:ext uri="{FF2B5EF4-FFF2-40B4-BE49-F238E27FC236}">
                <a16:creationId xmlns:a16="http://schemas.microsoft.com/office/drawing/2014/main" id="{2C7A6872-06F6-4763-B9E9-5D9AFE8B9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456" y="4100915"/>
            <a:ext cx="160827" cy="160836"/>
          </a:xfrm>
          <a:prstGeom prst="ellipse">
            <a:avLst/>
          </a:prstGeom>
          <a:solidFill>
            <a:srgbClr val="008487"/>
          </a:solidFill>
          <a:ln>
            <a:noFill/>
          </a:ln>
        </p:spPr>
        <p:txBody>
          <a:bodyPr lIns="86697" tIns="43348" rIns="86697" bIns="43348"/>
          <a:lstStyle/>
          <a:p>
            <a:endParaRPr lang="zh-CN" altLang="en-US" sz="2533" dirty="0">
              <a:cs typeface="+mn-ea"/>
              <a:sym typeface="+mn-lt"/>
            </a:endParaRPr>
          </a:p>
        </p:txBody>
      </p:sp>
      <p:sp>
        <p:nvSpPr>
          <p:cNvPr id="20" name="椭圆 3087">
            <a:extLst>
              <a:ext uri="{FF2B5EF4-FFF2-40B4-BE49-F238E27FC236}">
                <a16:creationId xmlns:a16="http://schemas.microsoft.com/office/drawing/2014/main" id="{05302862-D098-472C-A5DE-57DA2C688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6166" y="2122215"/>
            <a:ext cx="457087" cy="457111"/>
          </a:xfrm>
          <a:prstGeom prst="ellipse">
            <a:avLst/>
          </a:prstGeom>
          <a:solidFill>
            <a:srgbClr val="008487"/>
          </a:solidFill>
          <a:ln>
            <a:noFill/>
          </a:ln>
        </p:spPr>
        <p:txBody>
          <a:bodyPr lIns="86697" tIns="43348" rIns="86697" bIns="43348"/>
          <a:lstStyle/>
          <a:p>
            <a:endParaRPr lang="zh-CN" altLang="en-US" sz="2533" dirty="0">
              <a:cs typeface="+mn-ea"/>
              <a:sym typeface="+mn-lt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D7CFCA08-5F9A-4EBE-B4A8-6EEB7B2ACB2A}"/>
              </a:ext>
            </a:extLst>
          </p:cNvPr>
          <p:cNvSpPr/>
          <p:nvPr/>
        </p:nvSpPr>
        <p:spPr>
          <a:xfrm>
            <a:off x="5588052" y="2010182"/>
            <a:ext cx="4849172" cy="16413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/>
            <a:r>
              <a:rPr lang="en-US" altLang="zh-CN" sz="5333" b="1" dirty="0">
                <a:solidFill>
                  <a:srgbClr val="008487"/>
                </a:solidFill>
                <a:cs typeface="+mn-ea"/>
                <a:sym typeface="+mn-lt"/>
              </a:rPr>
              <a:t>Enter chapter title here</a:t>
            </a:r>
            <a:endParaRPr lang="zh-CN" altLang="zh-CN" sz="5333" b="1" dirty="0">
              <a:solidFill>
                <a:srgbClr val="008487"/>
              </a:solidFill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F5205E72-5888-4F16-A258-CD6FF90656E7}"/>
              </a:ext>
            </a:extLst>
          </p:cNvPr>
          <p:cNvSpPr txBox="1"/>
          <p:nvPr/>
        </p:nvSpPr>
        <p:spPr>
          <a:xfrm>
            <a:off x="5588052" y="3632523"/>
            <a:ext cx="3772392" cy="6967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椭圆 3079">
            <a:extLst>
              <a:ext uri="{FF2B5EF4-FFF2-40B4-BE49-F238E27FC236}">
                <a16:creationId xmlns:a16="http://schemas.microsoft.com/office/drawing/2014/main" id="{4711B0D5-35FF-4BE0-91CE-57B8F8F73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990" y="2243295"/>
            <a:ext cx="2373157" cy="2373285"/>
          </a:xfrm>
          <a:prstGeom prst="ellipse">
            <a:avLst/>
          </a:prstGeom>
          <a:noFill/>
          <a:ln>
            <a:solidFill>
              <a:srgbClr val="008487"/>
            </a:solidFill>
          </a:ln>
        </p:spPr>
        <p:txBody>
          <a:bodyPr lIns="86697" tIns="43348" rIns="86697" bIns="43348"/>
          <a:lstStyle/>
          <a:p>
            <a:endParaRPr lang="zh-CN" altLang="en-US" sz="2533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7914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4="http://schemas.microsoft.com/office/drawing/2010/main" xmlns:a16="http://schemas.microsoft.com/office/drawing/2014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2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 animBg="1"/>
      <p:bldP spid="20" grpId="0" animBg="1"/>
      <p:bldP spid="21" grpId="0"/>
      <p:bldP spid="22" grpId="0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1">
            <a:extLst>
              <a:ext uri="{FF2B5EF4-FFF2-40B4-BE49-F238E27FC236}">
                <a16:creationId xmlns:a16="http://schemas.microsoft.com/office/drawing/2014/main" id="{D5696C50-E1C4-4666-9234-80F9B1ACD7FD}"/>
              </a:ext>
            </a:extLst>
          </p:cNvPr>
          <p:cNvSpPr txBox="1">
            <a:spLocks/>
          </p:cNvSpPr>
          <p:nvPr/>
        </p:nvSpPr>
        <p:spPr>
          <a:xfrm>
            <a:off x="458912" y="62118"/>
            <a:ext cx="2676174" cy="48274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b="1" dirty="0">
                <a:solidFill>
                  <a:srgbClr val="394754"/>
                </a:solidFill>
                <a:latin typeface="+mn-lt"/>
                <a:ea typeface="+mn-ea"/>
                <a:cs typeface="+mn-ea"/>
                <a:sym typeface="+mn-lt"/>
              </a:rPr>
              <a:t>Enter chapter title here</a:t>
            </a:r>
            <a:endParaRPr lang="en-GB" sz="1600" b="1" dirty="0">
              <a:solidFill>
                <a:srgbClr val="39475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8561B8B7-2DE2-490D-A628-6D6A7B3EB366}"/>
              </a:ext>
            </a:extLst>
          </p:cNvPr>
          <p:cNvSpPr txBox="1">
            <a:spLocks/>
          </p:cNvSpPr>
          <p:nvPr/>
        </p:nvSpPr>
        <p:spPr>
          <a:xfrm>
            <a:off x="433121" y="356659"/>
            <a:ext cx="1792539" cy="287258"/>
          </a:xfrm>
          <a:prstGeom prst="rect">
            <a:avLst/>
          </a:prstGeom>
        </p:spPr>
        <p:txBody>
          <a:bodyPr vert="horz" wrap="square" lIns="162560" tIns="81280" rIns="162560" bIns="81280" rtlCol="0">
            <a:spAutoFit/>
          </a:bodyPr>
          <a:lstStyle/>
          <a:p>
            <a:pPr lvl="0"/>
            <a:r>
              <a:rPr lang="en-US" altLang="zh-CN" sz="800" dirty="0">
                <a:solidFill>
                  <a:srgbClr val="394754"/>
                </a:solidFill>
                <a:cs typeface="+mn-ea"/>
                <a:sym typeface="+mn-lt"/>
              </a:rPr>
              <a:t>COMPLETION OF WORK</a:t>
            </a:r>
            <a:endParaRPr lang="zh-CN" altLang="en-US" sz="800" dirty="0">
              <a:solidFill>
                <a:srgbClr val="394754"/>
              </a:solidFill>
              <a:cs typeface="+mn-ea"/>
              <a:sym typeface="+mn-lt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F6DEF390-4DEF-4D5A-9959-FC043FDD5989}"/>
              </a:ext>
            </a:extLst>
          </p:cNvPr>
          <p:cNvGrpSpPr/>
          <p:nvPr/>
        </p:nvGrpSpPr>
        <p:grpSpPr>
          <a:xfrm>
            <a:off x="46593" y="212426"/>
            <a:ext cx="412321" cy="332436"/>
            <a:chOff x="110994" y="306260"/>
            <a:chExt cx="864098" cy="500228"/>
          </a:xfrm>
        </p:grpSpPr>
        <p:sp>
          <p:nvSpPr>
            <p:cNvPr id="51" name="矩形 50">
              <a:extLst>
                <a:ext uri="{FF2B5EF4-FFF2-40B4-BE49-F238E27FC236}">
                  <a16:creationId xmlns:a16="http://schemas.microsoft.com/office/drawing/2014/main" id="{D7C2D472-75FC-46CF-B9D8-B7EB30FE7348}"/>
                </a:ext>
              </a:extLst>
            </p:cNvPr>
            <p:cNvSpPr/>
            <p:nvPr/>
          </p:nvSpPr>
          <p:spPr>
            <a:xfrm rot="5400000">
              <a:off x="483771" y="315170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58" name="矩形 57">
              <a:extLst>
                <a:ext uri="{FF2B5EF4-FFF2-40B4-BE49-F238E27FC236}">
                  <a16:creationId xmlns:a16="http://schemas.microsoft.com/office/drawing/2014/main" id="{0BEF3650-FE44-4B80-84AC-33A16718A99A}"/>
                </a:ext>
              </a:extLst>
            </p:cNvPr>
            <p:cNvSpPr/>
            <p:nvPr/>
          </p:nvSpPr>
          <p:spPr>
            <a:xfrm rot="16200000">
              <a:off x="483774" y="-66517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59" name="矩形 58">
              <a:extLst>
                <a:ext uri="{FF2B5EF4-FFF2-40B4-BE49-F238E27FC236}">
                  <a16:creationId xmlns:a16="http://schemas.microsoft.com/office/drawing/2014/main" id="{B225F085-11A1-4C33-8B3B-82724D969758}"/>
                </a:ext>
              </a:extLst>
            </p:cNvPr>
            <p:cNvSpPr/>
            <p:nvPr/>
          </p:nvSpPr>
          <p:spPr>
            <a:xfrm rot="16200000">
              <a:off x="483771" y="124325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  <p:sp>
        <p:nvSpPr>
          <p:cNvPr id="45" name="Rounded Rectangle 4">
            <a:extLst>
              <a:ext uri="{FF2B5EF4-FFF2-40B4-BE49-F238E27FC236}">
                <a16:creationId xmlns:a16="http://schemas.microsoft.com/office/drawing/2014/main" id="{693F8AA0-1F87-491C-AF15-0D6EF514BB60}"/>
              </a:ext>
            </a:extLst>
          </p:cNvPr>
          <p:cNvSpPr/>
          <p:nvPr/>
        </p:nvSpPr>
        <p:spPr bwMode="auto">
          <a:xfrm>
            <a:off x="914400" y="1928867"/>
            <a:ext cx="3251200" cy="1601733"/>
          </a:xfrm>
          <a:prstGeom prst="roundRect">
            <a:avLst>
              <a:gd name="adj" fmla="val 6360"/>
            </a:avLst>
          </a:prstGeom>
          <a:solidFill>
            <a:srgbClr val="009A9E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46" name="Group 25">
            <a:extLst>
              <a:ext uri="{FF2B5EF4-FFF2-40B4-BE49-F238E27FC236}">
                <a16:creationId xmlns:a16="http://schemas.microsoft.com/office/drawing/2014/main" id="{305FD406-006E-4969-A37E-A85F0036868D}"/>
              </a:ext>
            </a:extLst>
          </p:cNvPr>
          <p:cNvGrpSpPr/>
          <p:nvPr/>
        </p:nvGrpSpPr>
        <p:grpSpPr>
          <a:xfrm>
            <a:off x="2112732" y="2431990"/>
            <a:ext cx="1798870" cy="816212"/>
            <a:chOff x="764014" y="1593669"/>
            <a:chExt cx="1408929" cy="612159"/>
          </a:xfrm>
        </p:grpSpPr>
        <p:sp>
          <p:nvSpPr>
            <p:cNvPr id="47" name="Text Placeholder 3">
              <a:extLst>
                <a:ext uri="{FF2B5EF4-FFF2-40B4-BE49-F238E27FC236}">
                  <a16:creationId xmlns:a16="http://schemas.microsoft.com/office/drawing/2014/main" id="{3EDA836C-A8BD-4A6F-9BDE-6F845C4180EB}"/>
                </a:ext>
              </a:extLst>
            </p:cNvPr>
            <p:cNvSpPr txBox="1">
              <a:spLocks/>
            </p:cNvSpPr>
            <p:nvPr/>
          </p:nvSpPr>
          <p:spPr>
            <a:xfrm>
              <a:off x="764014" y="1593669"/>
              <a:ext cx="1056194" cy="184666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219170">
                <a:spcBef>
                  <a:spcPct val="20000"/>
                </a:spcBef>
                <a:defRPr/>
              </a:pPr>
              <a:r>
                <a:rPr lang="en-US" altLang="zh-CN" sz="1600" b="1" dirty="0">
                  <a:solidFill>
                    <a:schemeClr val="bg1"/>
                  </a:solidFill>
                  <a:cs typeface="+mn-ea"/>
                  <a:sym typeface="+mn-lt"/>
                </a:rPr>
                <a:t>Enter title here</a:t>
              </a:r>
              <a:endParaRPr lang="en-US" sz="16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8" name="Text Placeholder 3">
              <a:extLst>
                <a:ext uri="{FF2B5EF4-FFF2-40B4-BE49-F238E27FC236}">
                  <a16:creationId xmlns:a16="http://schemas.microsoft.com/office/drawing/2014/main" id="{DB0A1672-8A88-4D71-8BBE-4C928FE78219}"/>
                </a:ext>
              </a:extLst>
            </p:cNvPr>
            <p:cNvSpPr txBox="1">
              <a:spLocks/>
            </p:cNvSpPr>
            <p:nvPr/>
          </p:nvSpPr>
          <p:spPr>
            <a:xfrm>
              <a:off x="764015" y="1862368"/>
              <a:ext cx="1408928" cy="343460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0" name="Group 30">
            <a:extLst>
              <a:ext uri="{FF2B5EF4-FFF2-40B4-BE49-F238E27FC236}">
                <a16:creationId xmlns:a16="http://schemas.microsoft.com/office/drawing/2014/main" id="{7AAE62AD-AE69-40B3-904B-B46ACB84C262}"/>
              </a:ext>
            </a:extLst>
          </p:cNvPr>
          <p:cNvGrpSpPr/>
          <p:nvPr/>
        </p:nvGrpSpPr>
        <p:grpSpPr>
          <a:xfrm>
            <a:off x="1117600" y="1674867"/>
            <a:ext cx="1828800" cy="660400"/>
            <a:chOff x="838200" y="1009650"/>
            <a:chExt cx="1371600" cy="4953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1" name="Round Single Corner Rectangle 5">
              <a:extLst>
                <a:ext uri="{FF2B5EF4-FFF2-40B4-BE49-F238E27FC236}">
                  <a16:creationId xmlns:a16="http://schemas.microsoft.com/office/drawing/2014/main" id="{E5862273-47C8-4BEA-BCBF-5D52624F2671}"/>
                </a:ext>
              </a:extLst>
            </p:cNvPr>
            <p:cNvSpPr/>
            <p:nvPr/>
          </p:nvSpPr>
          <p:spPr bwMode="auto">
            <a:xfrm flipV="1">
              <a:off x="838200" y="1009650"/>
              <a:ext cx="1219200" cy="495300"/>
            </a:xfrm>
            <a:prstGeom prst="round1Rect">
              <a:avLst>
                <a:gd name="adj" fmla="val 36667"/>
              </a:avLst>
            </a:prstGeom>
            <a:solidFill>
              <a:srgbClr val="0084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2" name="Right Triangle 8">
              <a:extLst>
                <a:ext uri="{FF2B5EF4-FFF2-40B4-BE49-F238E27FC236}">
                  <a16:creationId xmlns:a16="http://schemas.microsoft.com/office/drawing/2014/main" id="{DECF1D2C-E437-41D3-B332-FF323F608FE7}"/>
                </a:ext>
              </a:extLst>
            </p:cNvPr>
            <p:cNvSpPr/>
            <p:nvPr/>
          </p:nvSpPr>
          <p:spPr bwMode="auto">
            <a:xfrm>
              <a:off x="2057400" y="1009650"/>
              <a:ext cx="152400" cy="190500"/>
            </a:xfrm>
            <a:prstGeom prst="rtTriangle">
              <a:avLst/>
            </a:prstGeom>
            <a:solidFill>
              <a:srgbClr val="0084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3" name="Text Placeholder 3">
              <a:extLst>
                <a:ext uri="{FF2B5EF4-FFF2-40B4-BE49-F238E27FC236}">
                  <a16:creationId xmlns:a16="http://schemas.microsoft.com/office/drawing/2014/main" id="{2C46AAC7-2EE8-46FB-B377-7E60F7881809}"/>
                </a:ext>
              </a:extLst>
            </p:cNvPr>
            <p:cNvSpPr txBox="1">
              <a:spLocks/>
            </p:cNvSpPr>
            <p:nvPr/>
          </p:nvSpPr>
          <p:spPr>
            <a:xfrm>
              <a:off x="1217769" y="1103686"/>
              <a:ext cx="460063" cy="307825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1219170">
                <a:spcBef>
                  <a:spcPct val="20000"/>
                </a:spcBef>
                <a:defRPr/>
              </a:pPr>
              <a:r>
                <a:rPr lang="en-US" sz="2667" b="1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en-US" sz="3733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4" name="Freeform 72">
            <a:extLst>
              <a:ext uri="{FF2B5EF4-FFF2-40B4-BE49-F238E27FC236}">
                <a16:creationId xmlns:a16="http://schemas.microsoft.com/office/drawing/2014/main" id="{E97FBF5D-1AE3-4D27-A450-A81BD41CEE19}"/>
              </a:ext>
            </a:extLst>
          </p:cNvPr>
          <p:cNvSpPr>
            <a:spLocks noEditPoints="1"/>
          </p:cNvSpPr>
          <p:nvPr/>
        </p:nvSpPr>
        <p:spPr bwMode="auto">
          <a:xfrm>
            <a:off x="1178560" y="2524344"/>
            <a:ext cx="611536" cy="611536"/>
          </a:xfrm>
          <a:custGeom>
            <a:avLst/>
            <a:gdLst/>
            <a:ahLst/>
            <a:cxnLst>
              <a:cxn ang="0">
                <a:pos x="121" y="1"/>
              </a:cxn>
              <a:cxn ang="0">
                <a:pos x="119" y="0"/>
              </a:cxn>
              <a:cxn ang="0">
                <a:pos x="117" y="1"/>
              </a:cxn>
              <a:cxn ang="0">
                <a:pos x="2" y="77"/>
              </a:cxn>
              <a:cxn ang="0">
                <a:pos x="0" y="81"/>
              </a:cxn>
              <a:cxn ang="0">
                <a:pos x="2" y="84"/>
              </a:cxn>
              <a:cxn ang="0">
                <a:pos x="32" y="96"/>
              </a:cxn>
              <a:cxn ang="0">
                <a:pos x="46" y="121"/>
              </a:cxn>
              <a:cxn ang="0">
                <a:pos x="50" y="123"/>
              </a:cxn>
              <a:cxn ang="0">
                <a:pos x="50" y="123"/>
              </a:cxn>
              <a:cxn ang="0">
                <a:pos x="53" y="121"/>
              </a:cxn>
              <a:cxn ang="0">
                <a:pos x="61" y="107"/>
              </a:cxn>
              <a:cxn ang="0">
                <a:pos x="98" y="122"/>
              </a:cxn>
              <a:cxn ang="0">
                <a:pos x="100" y="123"/>
              </a:cxn>
              <a:cxn ang="0">
                <a:pos x="101" y="122"/>
              </a:cxn>
              <a:cxn ang="0">
                <a:pos x="103" y="119"/>
              </a:cxn>
              <a:cxn ang="0">
                <a:pos x="123" y="4"/>
              </a:cxn>
              <a:cxn ang="0">
                <a:pos x="121" y="1"/>
              </a:cxn>
              <a:cxn ang="0">
                <a:pos x="12" y="80"/>
              </a:cxn>
              <a:cxn ang="0">
                <a:pos x="101" y="20"/>
              </a:cxn>
              <a:cxn ang="0">
                <a:pos x="36" y="89"/>
              </a:cxn>
              <a:cxn ang="0">
                <a:pos x="35" y="89"/>
              </a:cxn>
              <a:cxn ang="0">
                <a:pos x="12" y="80"/>
              </a:cxn>
              <a:cxn ang="0">
                <a:pos x="39" y="92"/>
              </a:cxn>
              <a:cxn ang="0">
                <a:pos x="39" y="92"/>
              </a:cxn>
              <a:cxn ang="0">
                <a:pos x="112" y="14"/>
              </a:cxn>
              <a:cxn ang="0">
                <a:pos x="50" y="111"/>
              </a:cxn>
              <a:cxn ang="0">
                <a:pos x="39" y="92"/>
              </a:cxn>
              <a:cxn ang="0">
                <a:pos x="97" y="113"/>
              </a:cxn>
              <a:cxn ang="0">
                <a:pos x="64" y="100"/>
              </a:cxn>
              <a:cxn ang="0">
                <a:pos x="61" y="100"/>
              </a:cxn>
              <a:cxn ang="0">
                <a:pos x="112" y="22"/>
              </a:cxn>
              <a:cxn ang="0">
                <a:pos x="97" y="113"/>
              </a:cxn>
              <a:cxn ang="0">
                <a:pos x="97" y="113"/>
              </a:cxn>
              <a:cxn ang="0">
                <a:pos x="97" y="113"/>
              </a:cxn>
            </a:cxnLst>
            <a:rect l="0" t="0" r="r" b="b"/>
            <a:pathLst>
              <a:path w="123" h="123">
                <a:moveTo>
                  <a:pt x="121" y="1"/>
                </a:moveTo>
                <a:cubicBezTo>
                  <a:pt x="120" y="0"/>
                  <a:pt x="119" y="0"/>
                  <a:pt x="119" y="0"/>
                </a:cubicBezTo>
                <a:cubicBezTo>
                  <a:pt x="118" y="0"/>
                  <a:pt x="117" y="0"/>
                  <a:pt x="117" y="1"/>
                </a:cubicBezTo>
                <a:cubicBezTo>
                  <a:pt x="2" y="77"/>
                  <a:pt x="2" y="77"/>
                  <a:pt x="2" y="77"/>
                </a:cubicBezTo>
                <a:cubicBezTo>
                  <a:pt x="0" y="78"/>
                  <a:pt x="0" y="79"/>
                  <a:pt x="0" y="81"/>
                </a:cubicBezTo>
                <a:cubicBezTo>
                  <a:pt x="0" y="82"/>
                  <a:pt x="1" y="83"/>
                  <a:pt x="2" y="84"/>
                </a:cubicBezTo>
                <a:cubicBezTo>
                  <a:pt x="32" y="96"/>
                  <a:pt x="32" y="96"/>
                  <a:pt x="32" y="96"/>
                </a:cubicBezTo>
                <a:cubicBezTo>
                  <a:pt x="46" y="121"/>
                  <a:pt x="46" y="121"/>
                  <a:pt x="46" y="121"/>
                </a:cubicBezTo>
                <a:cubicBezTo>
                  <a:pt x="47" y="122"/>
                  <a:pt x="48" y="123"/>
                  <a:pt x="50" y="123"/>
                </a:cubicBezTo>
                <a:cubicBezTo>
                  <a:pt x="50" y="123"/>
                  <a:pt x="50" y="123"/>
                  <a:pt x="50" y="123"/>
                </a:cubicBezTo>
                <a:cubicBezTo>
                  <a:pt x="51" y="123"/>
                  <a:pt x="52" y="122"/>
                  <a:pt x="53" y="121"/>
                </a:cubicBezTo>
                <a:cubicBezTo>
                  <a:pt x="61" y="107"/>
                  <a:pt x="61" y="107"/>
                  <a:pt x="61" y="107"/>
                </a:cubicBezTo>
                <a:cubicBezTo>
                  <a:pt x="98" y="122"/>
                  <a:pt x="98" y="122"/>
                  <a:pt x="98" y="122"/>
                </a:cubicBezTo>
                <a:cubicBezTo>
                  <a:pt x="99" y="123"/>
                  <a:pt x="99" y="123"/>
                  <a:pt x="100" y="123"/>
                </a:cubicBezTo>
                <a:cubicBezTo>
                  <a:pt x="100" y="123"/>
                  <a:pt x="101" y="122"/>
                  <a:pt x="101" y="122"/>
                </a:cubicBezTo>
                <a:cubicBezTo>
                  <a:pt x="102" y="122"/>
                  <a:pt x="103" y="121"/>
                  <a:pt x="103" y="119"/>
                </a:cubicBezTo>
                <a:cubicBezTo>
                  <a:pt x="123" y="4"/>
                  <a:pt x="123" y="4"/>
                  <a:pt x="123" y="4"/>
                </a:cubicBezTo>
                <a:cubicBezTo>
                  <a:pt x="123" y="3"/>
                  <a:pt x="122" y="1"/>
                  <a:pt x="121" y="1"/>
                </a:cubicBezTo>
                <a:close/>
                <a:moveTo>
                  <a:pt x="12" y="80"/>
                </a:moveTo>
                <a:cubicBezTo>
                  <a:pt x="101" y="20"/>
                  <a:pt x="101" y="20"/>
                  <a:pt x="101" y="20"/>
                </a:cubicBezTo>
                <a:cubicBezTo>
                  <a:pt x="36" y="89"/>
                  <a:pt x="36" y="89"/>
                  <a:pt x="36" y="89"/>
                </a:cubicBezTo>
                <a:cubicBezTo>
                  <a:pt x="36" y="89"/>
                  <a:pt x="35" y="89"/>
                  <a:pt x="35" y="89"/>
                </a:cubicBezTo>
                <a:lnTo>
                  <a:pt x="12" y="80"/>
                </a:lnTo>
                <a:close/>
                <a:moveTo>
                  <a:pt x="39" y="92"/>
                </a:moveTo>
                <a:cubicBezTo>
                  <a:pt x="39" y="92"/>
                  <a:pt x="39" y="92"/>
                  <a:pt x="39" y="92"/>
                </a:cubicBezTo>
                <a:cubicBezTo>
                  <a:pt x="112" y="14"/>
                  <a:pt x="112" y="14"/>
                  <a:pt x="112" y="14"/>
                </a:cubicBezTo>
                <a:cubicBezTo>
                  <a:pt x="50" y="111"/>
                  <a:pt x="50" y="111"/>
                  <a:pt x="50" y="111"/>
                </a:cubicBezTo>
                <a:lnTo>
                  <a:pt x="39" y="92"/>
                </a:lnTo>
                <a:close/>
                <a:moveTo>
                  <a:pt x="97" y="113"/>
                </a:moveTo>
                <a:cubicBezTo>
                  <a:pt x="64" y="100"/>
                  <a:pt x="64" y="100"/>
                  <a:pt x="64" y="100"/>
                </a:cubicBezTo>
                <a:cubicBezTo>
                  <a:pt x="63" y="100"/>
                  <a:pt x="62" y="100"/>
                  <a:pt x="61" y="100"/>
                </a:cubicBezTo>
                <a:cubicBezTo>
                  <a:pt x="112" y="22"/>
                  <a:pt x="112" y="22"/>
                  <a:pt x="112" y="22"/>
                </a:cubicBezTo>
                <a:lnTo>
                  <a:pt x="97" y="113"/>
                </a:lnTo>
                <a:close/>
                <a:moveTo>
                  <a:pt x="97" y="113"/>
                </a:moveTo>
                <a:cubicBezTo>
                  <a:pt x="97" y="113"/>
                  <a:pt x="97" y="113"/>
                  <a:pt x="97" y="113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5" name="Rounded Rectangle 31">
            <a:extLst>
              <a:ext uri="{FF2B5EF4-FFF2-40B4-BE49-F238E27FC236}">
                <a16:creationId xmlns:a16="http://schemas.microsoft.com/office/drawing/2014/main" id="{023A8868-1ACE-4B2A-BEF8-4DB36912CC6C}"/>
              </a:ext>
            </a:extLst>
          </p:cNvPr>
          <p:cNvSpPr/>
          <p:nvPr/>
        </p:nvSpPr>
        <p:spPr bwMode="auto">
          <a:xfrm>
            <a:off x="4470400" y="1924531"/>
            <a:ext cx="3251200" cy="1601733"/>
          </a:xfrm>
          <a:prstGeom prst="roundRect">
            <a:avLst>
              <a:gd name="adj" fmla="val 6360"/>
            </a:avLst>
          </a:prstGeom>
          <a:solidFill>
            <a:srgbClr val="008487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66" name="Group 25">
            <a:extLst>
              <a:ext uri="{FF2B5EF4-FFF2-40B4-BE49-F238E27FC236}">
                <a16:creationId xmlns:a16="http://schemas.microsoft.com/office/drawing/2014/main" id="{CC25D638-9105-4724-89B5-C2B9D3AE3A37}"/>
              </a:ext>
            </a:extLst>
          </p:cNvPr>
          <p:cNvGrpSpPr/>
          <p:nvPr/>
        </p:nvGrpSpPr>
        <p:grpSpPr>
          <a:xfrm>
            <a:off x="5668732" y="2431985"/>
            <a:ext cx="1798870" cy="816211"/>
            <a:chOff x="764014" y="1593668"/>
            <a:chExt cx="1408929" cy="612159"/>
          </a:xfrm>
        </p:grpSpPr>
        <p:sp>
          <p:nvSpPr>
            <p:cNvPr id="68" name="Text Placeholder 3">
              <a:extLst>
                <a:ext uri="{FF2B5EF4-FFF2-40B4-BE49-F238E27FC236}">
                  <a16:creationId xmlns:a16="http://schemas.microsoft.com/office/drawing/2014/main" id="{570B21CE-18EF-4B1D-AEA0-079640C68E5D}"/>
                </a:ext>
              </a:extLst>
            </p:cNvPr>
            <p:cNvSpPr txBox="1">
              <a:spLocks/>
            </p:cNvSpPr>
            <p:nvPr/>
          </p:nvSpPr>
          <p:spPr>
            <a:xfrm>
              <a:off x="764014" y="1593668"/>
              <a:ext cx="1056194" cy="184666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219170">
                <a:spcBef>
                  <a:spcPct val="20000"/>
                </a:spcBef>
                <a:defRPr/>
              </a:pPr>
              <a:r>
                <a:rPr lang="en-US" altLang="zh-CN" sz="1600" b="1" dirty="0">
                  <a:solidFill>
                    <a:schemeClr val="bg1"/>
                  </a:solidFill>
                  <a:cs typeface="+mn-ea"/>
                  <a:sym typeface="+mn-lt"/>
                </a:rPr>
                <a:t>Enter title here</a:t>
              </a:r>
            </a:p>
          </p:txBody>
        </p:sp>
        <p:sp>
          <p:nvSpPr>
            <p:cNvPr id="69" name="Text Placeholder 3">
              <a:extLst>
                <a:ext uri="{FF2B5EF4-FFF2-40B4-BE49-F238E27FC236}">
                  <a16:creationId xmlns:a16="http://schemas.microsoft.com/office/drawing/2014/main" id="{DFBC9892-4E52-444F-8591-1C4FE9EF110D}"/>
                </a:ext>
              </a:extLst>
            </p:cNvPr>
            <p:cNvSpPr txBox="1">
              <a:spLocks/>
            </p:cNvSpPr>
            <p:nvPr/>
          </p:nvSpPr>
          <p:spPr>
            <a:xfrm>
              <a:off x="764015" y="1862367"/>
              <a:ext cx="1408928" cy="343460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0" name="Group 35">
            <a:extLst>
              <a:ext uri="{FF2B5EF4-FFF2-40B4-BE49-F238E27FC236}">
                <a16:creationId xmlns:a16="http://schemas.microsoft.com/office/drawing/2014/main" id="{133FF12D-55FA-44D3-9A92-274C5DE9441B}"/>
              </a:ext>
            </a:extLst>
          </p:cNvPr>
          <p:cNvGrpSpPr/>
          <p:nvPr/>
        </p:nvGrpSpPr>
        <p:grpSpPr>
          <a:xfrm>
            <a:off x="4673600" y="1674867"/>
            <a:ext cx="1828800" cy="660400"/>
            <a:chOff x="838200" y="1009650"/>
            <a:chExt cx="1371600" cy="4953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1" name="Round Single Corner Rectangle 36">
              <a:extLst>
                <a:ext uri="{FF2B5EF4-FFF2-40B4-BE49-F238E27FC236}">
                  <a16:creationId xmlns:a16="http://schemas.microsoft.com/office/drawing/2014/main" id="{B0FC4ED6-B106-438E-8FA1-95C2419F56CC}"/>
                </a:ext>
              </a:extLst>
            </p:cNvPr>
            <p:cNvSpPr/>
            <p:nvPr/>
          </p:nvSpPr>
          <p:spPr bwMode="auto">
            <a:xfrm flipV="1">
              <a:off x="838200" y="1009650"/>
              <a:ext cx="1219200" cy="495300"/>
            </a:xfrm>
            <a:prstGeom prst="round1Rect">
              <a:avLst>
                <a:gd name="adj" fmla="val 36667"/>
              </a:avLst>
            </a:prstGeom>
            <a:solidFill>
              <a:srgbClr val="009A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2" name="Right Triangle 37">
              <a:extLst>
                <a:ext uri="{FF2B5EF4-FFF2-40B4-BE49-F238E27FC236}">
                  <a16:creationId xmlns:a16="http://schemas.microsoft.com/office/drawing/2014/main" id="{9C135671-DF7A-4DA6-83F7-FA55DBED6D23}"/>
                </a:ext>
              </a:extLst>
            </p:cNvPr>
            <p:cNvSpPr/>
            <p:nvPr/>
          </p:nvSpPr>
          <p:spPr bwMode="auto">
            <a:xfrm>
              <a:off x="2057400" y="1009650"/>
              <a:ext cx="152400" cy="190500"/>
            </a:xfrm>
            <a:prstGeom prst="rtTriangle">
              <a:avLst/>
            </a:prstGeom>
            <a:solidFill>
              <a:srgbClr val="009A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3" name="Text Placeholder 3">
              <a:extLst>
                <a:ext uri="{FF2B5EF4-FFF2-40B4-BE49-F238E27FC236}">
                  <a16:creationId xmlns:a16="http://schemas.microsoft.com/office/drawing/2014/main" id="{EAA5E642-43F9-4F3B-9148-0FEA9D4DEAD7}"/>
                </a:ext>
              </a:extLst>
            </p:cNvPr>
            <p:cNvSpPr txBox="1">
              <a:spLocks/>
            </p:cNvSpPr>
            <p:nvPr/>
          </p:nvSpPr>
          <p:spPr>
            <a:xfrm>
              <a:off x="1217769" y="1103686"/>
              <a:ext cx="460063" cy="307825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1219170">
                <a:spcBef>
                  <a:spcPct val="20000"/>
                </a:spcBef>
                <a:defRPr/>
              </a:pPr>
              <a:r>
                <a:rPr lang="en-US" sz="2667" b="1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en-US" sz="3733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4" name="Rounded Rectangle 40">
            <a:extLst>
              <a:ext uri="{FF2B5EF4-FFF2-40B4-BE49-F238E27FC236}">
                <a16:creationId xmlns:a16="http://schemas.microsoft.com/office/drawing/2014/main" id="{D9BAF68E-6FD9-4A26-A5F0-FE65E21024AD}"/>
              </a:ext>
            </a:extLst>
          </p:cNvPr>
          <p:cNvSpPr/>
          <p:nvPr/>
        </p:nvSpPr>
        <p:spPr bwMode="auto">
          <a:xfrm>
            <a:off x="8044099" y="1928867"/>
            <a:ext cx="3251200" cy="1601733"/>
          </a:xfrm>
          <a:prstGeom prst="roundRect">
            <a:avLst>
              <a:gd name="adj" fmla="val 6360"/>
            </a:avLst>
          </a:prstGeom>
          <a:solidFill>
            <a:srgbClr val="009A9E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75" name="Group 25">
            <a:extLst>
              <a:ext uri="{FF2B5EF4-FFF2-40B4-BE49-F238E27FC236}">
                <a16:creationId xmlns:a16="http://schemas.microsoft.com/office/drawing/2014/main" id="{7BB3D83B-2520-47A5-B1D8-CBC8E8864382}"/>
              </a:ext>
            </a:extLst>
          </p:cNvPr>
          <p:cNvGrpSpPr/>
          <p:nvPr/>
        </p:nvGrpSpPr>
        <p:grpSpPr>
          <a:xfrm>
            <a:off x="9242430" y="2431990"/>
            <a:ext cx="1798870" cy="816212"/>
            <a:chOff x="764014" y="1593669"/>
            <a:chExt cx="1408929" cy="612159"/>
          </a:xfrm>
        </p:grpSpPr>
        <p:sp>
          <p:nvSpPr>
            <p:cNvPr id="76" name="Text Placeholder 3">
              <a:extLst>
                <a:ext uri="{FF2B5EF4-FFF2-40B4-BE49-F238E27FC236}">
                  <a16:creationId xmlns:a16="http://schemas.microsoft.com/office/drawing/2014/main" id="{62E76D61-13B2-44AC-9B0B-EAE3FD983542}"/>
                </a:ext>
              </a:extLst>
            </p:cNvPr>
            <p:cNvSpPr txBox="1">
              <a:spLocks/>
            </p:cNvSpPr>
            <p:nvPr/>
          </p:nvSpPr>
          <p:spPr>
            <a:xfrm>
              <a:off x="764014" y="1593669"/>
              <a:ext cx="1056194" cy="184666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219170">
                <a:spcBef>
                  <a:spcPct val="20000"/>
                </a:spcBef>
                <a:defRPr/>
              </a:pPr>
              <a:r>
                <a:rPr lang="en-US" altLang="zh-CN" sz="1600" b="1" dirty="0">
                  <a:solidFill>
                    <a:schemeClr val="bg1"/>
                  </a:solidFill>
                  <a:cs typeface="+mn-ea"/>
                  <a:sym typeface="+mn-lt"/>
                </a:rPr>
                <a:t>Enter title here</a:t>
              </a:r>
            </a:p>
          </p:txBody>
        </p:sp>
        <p:sp>
          <p:nvSpPr>
            <p:cNvPr id="77" name="Text Placeholder 3">
              <a:extLst>
                <a:ext uri="{FF2B5EF4-FFF2-40B4-BE49-F238E27FC236}">
                  <a16:creationId xmlns:a16="http://schemas.microsoft.com/office/drawing/2014/main" id="{C660FBAE-7756-49FC-BF6E-A6D7878E3241}"/>
                </a:ext>
              </a:extLst>
            </p:cNvPr>
            <p:cNvSpPr txBox="1">
              <a:spLocks/>
            </p:cNvSpPr>
            <p:nvPr/>
          </p:nvSpPr>
          <p:spPr>
            <a:xfrm>
              <a:off x="764015" y="1862368"/>
              <a:ext cx="1408928" cy="343460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8" name="Group 44">
            <a:extLst>
              <a:ext uri="{FF2B5EF4-FFF2-40B4-BE49-F238E27FC236}">
                <a16:creationId xmlns:a16="http://schemas.microsoft.com/office/drawing/2014/main" id="{9673C854-8BEC-40E2-ABBA-0F0A7707B845}"/>
              </a:ext>
            </a:extLst>
          </p:cNvPr>
          <p:cNvGrpSpPr/>
          <p:nvPr/>
        </p:nvGrpSpPr>
        <p:grpSpPr>
          <a:xfrm>
            <a:off x="8247299" y="1674867"/>
            <a:ext cx="1828800" cy="660400"/>
            <a:chOff x="838200" y="1009650"/>
            <a:chExt cx="1371600" cy="4953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9" name="Round Single Corner Rectangle 45">
              <a:extLst>
                <a:ext uri="{FF2B5EF4-FFF2-40B4-BE49-F238E27FC236}">
                  <a16:creationId xmlns:a16="http://schemas.microsoft.com/office/drawing/2014/main" id="{9971BF05-EC49-4EC9-8A0E-C164D669C679}"/>
                </a:ext>
              </a:extLst>
            </p:cNvPr>
            <p:cNvSpPr/>
            <p:nvPr/>
          </p:nvSpPr>
          <p:spPr bwMode="auto">
            <a:xfrm flipV="1">
              <a:off x="838200" y="1009650"/>
              <a:ext cx="1219200" cy="495300"/>
            </a:xfrm>
            <a:prstGeom prst="round1Rect">
              <a:avLst>
                <a:gd name="adj" fmla="val 36667"/>
              </a:avLst>
            </a:prstGeom>
            <a:solidFill>
              <a:srgbClr val="0084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0" name="Right Triangle 46">
              <a:extLst>
                <a:ext uri="{FF2B5EF4-FFF2-40B4-BE49-F238E27FC236}">
                  <a16:creationId xmlns:a16="http://schemas.microsoft.com/office/drawing/2014/main" id="{67BB62CF-A90C-42C7-9E92-FE155C0255FB}"/>
                </a:ext>
              </a:extLst>
            </p:cNvPr>
            <p:cNvSpPr/>
            <p:nvPr/>
          </p:nvSpPr>
          <p:spPr bwMode="auto">
            <a:xfrm>
              <a:off x="2057400" y="1009650"/>
              <a:ext cx="152400" cy="190500"/>
            </a:xfrm>
            <a:prstGeom prst="rtTriangle">
              <a:avLst/>
            </a:prstGeom>
            <a:solidFill>
              <a:srgbClr val="0084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1" name="Text Placeholder 3">
              <a:extLst>
                <a:ext uri="{FF2B5EF4-FFF2-40B4-BE49-F238E27FC236}">
                  <a16:creationId xmlns:a16="http://schemas.microsoft.com/office/drawing/2014/main" id="{8F6F4E79-D53E-4A14-BD7D-01587CCD288F}"/>
                </a:ext>
              </a:extLst>
            </p:cNvPr>
            <p:cNvSpPr txBox="1">
              <a:spLocks/>
            </p:cNvSpPr>
            <p:nvPr/>
          </p:nvSpPr>
          <p:spPr>
            <a:xfrm>
              <a:off x="1217769" y="1103686"/>
              <a:ext cx="460063" cy="307825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1219170">
                <a:spcBef>
                  <a:spcPct val="20000"/>
                </a:spcBef>
                <a:defRPr/>
              </a:pPr>
              <a:r>
                <a:rPr lang="en-US" sz="2667" b="1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en-US" sz="3733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2" name="Rounded Rectangle 49">
            <a:extLst>
              <a:ext uri="{FF2B5EF4-FFF2-40B4-BE49-F238E27FC236}">
                <a16:creationId xmlns:a16="http://schemas.microsoft.com/office/drawing/2014/main" id="{B2812907-C60B-4D05-AE9B-6023A219785C}"/>
              </a:ext>
            </a:extLst>
          </p:cNvPr>
          <p:cNvSpPr/>
          <p:nvPr/>
        </p:nvSpPr>
        <p:spPr bwMode="auto">
          <a:xfrm>
            <a:off x="914400" y="4261330"/>
            <a:ext cx="3251200" cy="1601733"/>
          </a:xfrm>
          <a:prstGeom prst="roundRect">
            <a:avLst>
              <a:gd name="adj" fmla="val 6360"/>
            </a:avLst>
          </a:prstGeom>
          <a:solidFill>
            <a:srgbClr val="008487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83" name="Group 25">
            <a:extLst>
              <a:ext uri="{FF2B5EF4-FFF2-40B4-BE49-F238E27FC236}">
                <a16:creationId xmlns:a16="http://schemas.microsoft.com/office/drawing/2014/main" id="{7FC33346-2354-4A1C-BE1C-279E9CFA0F3F}"/>
              </a:ext>
            </a:extLst>
          </p:cNvPr>
          <p:cNvGrpSpPr/>
          <p:nvPr/>
        </p:nvGrpSpPr>
        <p:grpSpPr>
          <a:xfrm>
            <a:off x="2112732" y="4764453"/>
            <a:ext cx="1798870" cy="816212"/>
            <a:chOff x="764014" y="1593669"/>
            <a:chExt cx="1408929" cy="612159"/>
          </a:xfrm>
        </p:grpSpPr>
        <p:sp>
          <p:nvSpPr>
            <p:cNvPr id="84" name="Text Placeholder 3">
              <a:extLst>
                <a:ext uri="{FF2B5EF4-FFF2-40B4-BE49-F238E27FC236}">
                  <a16:creationId xmlns:a16="http://schemas.microsoft.com/office/drawing/2014/main" id="{0B4E93D7-B6AD-4067-8B75-940F3FB4D2FD}"/>
                </a:ext>
              </a:extLst>
            </p:cNvPr>
            <p:cNvSpPr txBox="1">
              <a:spLocks/>
            </p:cNvSpPr>
            <p:nvPr/>
          </p:nvSpPr>
          <p:spPr>
            <a:xfrm>
              <a:off x="764014" y="1593669"/>
              <a:ext cx="1056194" cy="184666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219170">
                <a:spcBef>
                  <a:spcPct val="20000"/>
                </a:spcBef>
                <a:defRPr/>
              </a:pPr>
              <a:r>
                <a:rPr lang="en-US" altLang="zh-CN" sz="1600" b="1" dirty="0">
                  <a:solidFill>
                    <a:schemeClr val="bg1"/>
                  </a:solidFill>
                  <a:cs typeface="+mn-ea"/>
                  <a:sym typeface="+mn-lt"/>
                </a:rPr>
                <a:t>Enter title here</a:t>
              </a:r>
            </a:p>
          </p:txBody>
        </p:sp>
        <p:sp>
          <p:nvSpPr>
            <p:cNvPr id="85" name="Text Placeholder 3">
              <a:extLst>
                <a:ext uri="{FF2B5EF4-FFF2-40B4-BE49-F238E27FC236}">
                  <a16:creationId xmlns:a16="http://schemas.microsoft.com/office/drawing/2014/main" id="{AAC852AB-C8F0-48E7-9A43-4C858BA0CF8D}"/>
                </a:ext>
              </a:extLst>
            </p:cNvPr>
            <p:cNvSpPr txBox="1">
              <a:spLocks/>
            </p:cNvSpPr>
            <p:nvPr/>
          </p:nvSpPr>
          <p:spPr>
            <a:xfrm>
              <a:off x="764015" y="1862368"/>
              <a:ext cx="1408928" cy="343460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6" name="Group 53">
            <a:extLst>
              <a:ext uri="{FF2B5EF4-FFF2-40B4-BE49-F238E27FC236}">
                <a16:creationId xmlns:a16="http://schemas.microsoft.com/office/drawing/2014/main" id="{63C19E62-5B1B-43DC-99E0-4190459DD022}"/>
              </a:ext>
            </a:extLst>
          </p:cNvPr>
          <p:cNvGrpSpPr/>
          <p:nvPr/>
        </p:nvGrpSpPr>
        <p:grpSpPr>
          <a:xfrm>
            <a:off x="1117600" y="4007329"/>
            <a:ext cx="1828800" cy="660400"/>
            <a:chOff x="838200" y="1009650"/>
            <a:chExt cx="1371600" cy="4953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7" name="Round Single Corner Rectangle 54">
              <a:extLst>
                <a:ext uri="{FF2B5EF4-FFF2-40B4-BE49-F238E27FC236}">
                  <a16:creationId xmlns:a16="http://schemas.microsoft.com/office/drawing/2014/main" id="{C3E1680A-E135-4D70-8B44-2DEF661D53A9}"/>
                </a:ext>
              </a:extLst>
            </p:cNvPr>
            <p:cNvSpPr/>
            <p:nvPr/>
          </p:nvSpPr>
          <p:spPr bwMode="auto">
            <a:xfrm flipV="1">
              <a:off x="838200" y="1009650"/>
              <a:ext cx="1219200" cy="495300"/>
            </a:xfrm>
            <a:prstGeom prst="round1Rect">
              <a:avLst>
                <a:gd name="adj" fmla="val 36667"/>
              </a:avLst>
            </a:prstGeom>
            <a:solidFill>
              <a:srgbClr val="009A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8" name="Right Triangle 55">
              <a:extLst>
                <a:ext uri="{FF2B5EF4-FFF2-40B4-BE49-F238E27FC236}">
                  <a16:creationId xmlns:a16="http://schemas.microsoft.com/office/drawing/2014/main" id="{3E7408D3-9760-473B-84C4-31EEB4FC54D3}"/>
                </a:ext>
              </a:extLst>
            </p:cNvPr>
            <p:cNvSpPr/>
            <p:nvPr/>
          </p:nvSpPr>
          <p:spPr bwMode="auto">
            <a:xfrm>
              <a:off x="2057400" y="1009650"/>
              <a:ext cx="152400" cy="190500"/>
            </a:xfrm>
            <a:prstGeom prst="rtTriangle">
              <a:avLst/>
            </a:prstGeom>
            <a:solidFill>
              <a:srgbClr val="009A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9" name="Text Placeholder 3">
              <a:extLst>
                <a:ext uri="{FF2B5EF4-FFF2-40B4-BE49-F238E27FC236}">
                  <a16:creationId xmlns:a16="http://schemas.microsoft.com/office/drawing/2014/main" id="{806229E2-D5DE-4F52-81AC-8794377C49EC}"/>
                </a:ext>
              </a:extLst>
            </p:cNvPr>
            <p:cNvSpPr txBox="1">
              <a:spLocks/>
            </p:cNvSpPr>
            <p:nvPr/>
          </p:nvSpPr>
          <p:spPr>
            <a:xfrm>
              <a:off x="1217769" y="1103686"/>
              <a:ext cx="460063" cy="307825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1219170">
                <a:spcBef>
                  <a:spcPct val="20000"/>
                </a:spcBef>
                <a:defRPr/>
              </a:pPr>
              <a:r>
                <a:rPr lang="en-US" sz="2667" b="1" dirty="0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  <a:endParaRPr lang="en-US" sz="3733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90" name="Rounded Rectangle 58">
            <a:extLst>
              <a:ext uri="{FF2B5EF4-FFF2-40B4-BE49-F238E27FC236}">
                <a16:creationId xmlns:a16="http://schemas.microsoft.com/office/drawing/2014/main" id="{9AB8E453-4331-4522-A9EB-F9152FD04E73}"/>
              </a:ext>
            </a:extLst>
          </p:cNvPr>
          <p:cNvSpPr/>
          <p:nvPr/>
        </p:nvSpPr>
        <p:spPr bwMode="auto">
          <a:xfrm>
            <a:off x="4470400" y="4261330"/>
            <a:ext cx="3251200" cy="1601733"/>
          </a:xfrm>
          <a:prstGeom prst="roundRect">
            <a:avLst>
              <a:gd name="adj" fmla="val 6360"/>
            </a:avLst>
          </a:prstGeom>
          <a:solidFill>
            <a:srgbClr val="009A9E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91" name="Group 25">
            <a:extLst>
              <a:ext uri="{FF2B5EF4-FFF2-40B4-BE49-F238E27FC236}">
                <a16:creationId xmlns:a16="http://schemas.microsoft.com/office/drawing/2014/main" id="{4AC1F997-1FD2-479D-9004-E1876C8395AA}"/>
              </a:ext>
            </a:extLst>
          </p:cNvPr>
          <p:cNvGrpSpPr/>
          <p:nvPr/>
        </p:nvGrpSpPr>
        <p:grpSpPr>
          <a:xfrm>
            <a:off x="5668732" y="4764453"/>
            <a:ext cx="1798870" cy="816212"/>
            <a:chOff x="764014" y="1593669"/>
            <a:chExt cx="1408929" cy="612159"/>
          </a:xfrm>
        </p:grpSpPr>
        <p:sp>
          <p:nvSpPr>
            <p:cNvPr id="92" name="Text Placeholder 3">
              <a:extLst>
                <a:ext uri="{FF2B5EF4-FFF2-40B4-BE49-F238E27FC236}">
                  <a16:creationId xmlns:a16="http://schemas.microsoft.com/office/drawing/2014/main" id="{B9652D67-5463-4716-A03F-8FEB0E6ABFDB}"/>
                </a:ext>
              </a:extLst>
            </p:cNvPr>
            <p:cNvSpPr txBox="1">
              <a:spLocks/>
            </p:cNvSpPr>
            <p:nvPr/>
          </p:nvSpPr>
          <p:spPr>
            <a:xfrm>
              <a:off x="764014" y="1593669"/>
              <a:ext cx="1056194" cy="184666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219170">
                <a:spcBef>
                  <a:spcPct val="20000"/>
                </a:spcBef>
                <a:defRPr/>
              </a:pPr>
              <a:r>
                <a:rPr lang="en-US" altLang="zh-CN" sz="1600" b="1" dirty="0">
                  <a:solidFill>
                    <a:schemeClr val="bg1"/>
                  </a:solidFill>
                  <a:cs typeface="+mn-ea"/>
                  <a:sym typeface="+mn-lt"/>
                </a:rPr>
                <a:t>Enter title here</a:t>
              </a:r>
            </a:p>
          </p:txBody>
        </p:sp>
        <p:sp>
          <p:nvSpPr>
            <p:cNvPr id="93" name="Text Placeholder 3">
              <a:extLst>
                <a:ext uri="{FF2B5EF4-FFF2-40B4-BE49-F238E27FC236}">
                  <a16:creationId xmlns:a16="http://schemas.microsoft.com/office/drawing/2014/main" id="{7524BD0A-89F7-43BC-8CF8-98DAF894710E}"/>
                </a:ext>
              </a:extLst>
            </p:cNvPr>
            <p:cNvSpPr txBox="1">
              <a:spLocks/>
            </p:cNvSpPr>
            <p:nvPr/>
          </p:nvSpPr>
          <p:spPr>
            <a:xfrm>
              <a:off x="764015" y="1862368"/>
              <a:ext cx="1408928" cy="343460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4" name="Group 62">
            <a:extLst>
              <a:ext uri="{FF2B5EF4-FFF2-40B4-BE49-F238E27FC236}">
                <a16:creationId xmlns:a16="http://schemas.microsoft.com/office/drawing/2014/main" id="{B84D3E19-AA9D-4DE4-8CB4-FAD679A0CEC3}"/>
              </a:ext>
            </a:extLst>
          </p:cNvPr>
          <p:cNvGrpSpPr/>
          <p:nvPr/>
        </p:nvGrpSpPr>
        <p:grpSpPr>
          <a:xfrm>
            <a:off x="4673600" y="4007329"/>
            <a:ext cx="1828800" cy="660400"/>
            <a:chOff x="838200" y="1009650"/>
            <a:chExt cx="1371600" cy="4953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5" name="Round Single Corner Rectangle 63">
              <a:extLst>
                <a:ext uri="{FF2B5EF4-FFF2-40B4-BE49-F238E27FC236}">
                  <a16:creationId xmlns:a16="http://schemas.microsoft.com/office/drawing/2014/main" id="{77D2902F-9A5E-421F-8E1A-8BF77B274FCC}"/>
                </a:ext>
              </a:extLst>
            </p:cNvPr>
            <p:cNvSpPr/>
            <p:nvPr/>
          </p:nvSpPr>
          <p:spPr bwMode="auto">
            <a:xfrm flipV="1">
              <a:off x="838200" y="1009650"/>
              <a:ext cx="1219200" cy="495300"/>
            </a:xfrm>
            <a:prstGeom prst="round1Rect">
              <a:avLst>
                <a:gd name="adj" fmla="val 36667"/>
              </a:avLst>
            </a:prstGeom>
            <a:solidFill>
              <a:srgbClr val="0084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6" name="Right Triangle 64">
              <a:extLst>
                <a:ext uri="{FF2B5EF4-FFF2-40B4-BE49-F238E27FC236}">
                  <a16:creationId xmlns:a16="http://schemas.microsoft.com/office/drawing/2014/main" id="{70B61493-F86C-45AD-A08E-17D9675E246A}"/>
                </a:ext>
              </a:extLst>
            </p:cNvPr>
            <p:cNvSpPr/>
            <p:nvPr/>
          </p:nvSpPr>
          <p:spPr bwMode="auto">
            <a:xfrm>
              <a:off x="2057400" y="1009650"/>
              <a:ext cx="152400" cy="190500"/>
            </a:xfrm>
            <a:prstGeom prst="rtTriangle">
              <a:avLst/>
            </a:prstGeom>
            <a:solidFill>
              <a:srgbClr val="0084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7" name="Text Placeholder 3">
              <a:extLst>
                <a:ext uri="{FF2B5EF4-FFF2-40B4-BE49-F238E27FC236}">
                  <a16:creationId xmlns:a16="http://schemas.microsoft.com/office/drawing/2014/main" id="{3766F71E-91D3-4D14-A6A4-95C62BDA82D7}"/>
                </a:ext>
              </a:extLst>
            </p:cNvPr>
            <p:cNvSpPr txBox="1">
              <a:spLocks/>
            </p:cNvSpPr>
            <p:nvPr/>
          </p:nvSpPr>
          <p:spPr>
            <a:xfrm>
              <a:off x="1217769" y="1103686"/>
              <a:ext cx="460063" cy="307825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1219170">
                <a:spcBef>
                  <a:spcPct val="20000"/>
                </a:spcBef>
                <a:defRPr/>
              </a:pPr>
              <a:r>
                <a:rPr lang="en-US" sz="2667" b="1" dirty="0">
                  <a:solidFill>
                    <a:schemeClr val="bg1"/>
                  </a:solidFill>
                  <a:cs typeface="+mn-ea"/>
                  <a:sym typeface="+mn-lt"/>
                </a:rPr>
                <a:t>05</a:t>
              </a:r>
              <a:endParaRPr lang="en-US" sz="3733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98" name="Rounded Rectangle 67">
            <a:extLst>
              <a:ext uri="{FF2B5EF4-FFF2-40B4-BE49-F238E27FC236}">
                <a16:creationId xmlns:a16="http://schemas.microsoft.com/office/drawing/2014/main" id="{6868538E-CF61-46AC-8C42-E4C68B2D3AA1}"/>
              </a:ext>
            </a:extLst>
          </p:cNvPr>
          <p:cNvSpPr/>
          <p:nvPr/>
        </p:nvSpPr>
        <p:spPr bwMode="auto">
          <a:xfrm>
            <a:off x="8044099" y="4261330"/>
            <a:ext cx="3251200" cy="1601733"/>
          </a:xfrm>
          <a:prstGeom prst="roundRect">
            <a:avLst>
              <a:gd name="adj" fmla="val 6360"/>
            </a:avLst>
          </a:prstGeom>
          <a:solidFill>
            <a:srgbClr val="008487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99" name="Group 25">
            <a:extLst>
              <a:ext uri="{FF2B5EF4-FFF2-40B4-BE49-F238E27FC236}">
                <a16:creationId xmlns:a16="http://schemas.microsoft.com/office/drawing/2014/main" id="{A8473FAA-8A99-4B73-AD6F-6387A397661A}"/>
              </a:ext>
            </a:extLst>
          </p:cNvPr>
          <p:cNvGrpSpPr/>
          <p:nvPr/>
        </p:nvGrpSpPr>
        <p:grpSpPr>
          <a:xfrm>
            <a:off x="9242430" y="4764453"/>
            <a:ext cx="1798870" cy="816212"/>
            <a:chOff x="764014" y="1593669"/>
            <a:chExt cx="1408929" cy="612159"/>
          </a:xfrm>
        </p:grpSpPr>
        <p:sp>
          <p:nvSpPr>
            <p:cNvPr id="100" name="Text Placeholder 3">
              <a:extLst>
                <a:ext uri="{FF2B5EF4-FFF2-40B4-BE49-F238E27FC236}">
                  <a16:creationId xmlns:a16="http://schemas.microsoft.com/office/drawing/2014/main" id="{AA6CC1E1-A665-4A72-8871-C2E6A3EF70B0}"/>
                </a:ext>
              </a:extLst>
            </p:cNvPr>
            <p:cNvSpPr txBox="1">
              <a:spLocks/>
            </p:cNvSpPr>
            <p:nvPr/>
          </p:nvSpPr>
          <p:spPr>
            <a:xfrm>
              <a:off x="764014" y="1593669"/>
              <a:ext cx="1056194" cy="184666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219170">
                <a:spcBef>
                  <a:spcPct val="20000"/>
                </a:spcBef>
                <a:defRPr/>
              </a:pPr>
              <a:r>
                <a:rPr lang="en-US" altLang="zh-CN" sz="1600" b="1" dirty="0">
                  <a:solidFill>
                    <a:schemeClr val="bg1"/>
                  </a:solidFill>
                  <a:cs typeface="+mn-ea"/>
                  <a:sym typeface="+mn-lt"/>
                </a:rPr>
                <a:t>Enter title here</a:t>
              </a:r>
            </a:p>
          </p:txBody>
        </p:sp>
        <p:sp>
          <p:nvSpPr>
            <p:cNvPr id="101" name="Text Placeholder 3">
              <a:extLst>
                <a:ext uri="{FF2B5EF4-FFF2-40B4-BE49-F238E27FC236}">
                  <a16:creationId xmlns:a16="http://schemas.microsoft.com/office/drawing/2014/main" id="{580BC40D-DAE1-40A2-BA85-4A917FB14F5B}"/>
                </a:ext>
              </a:extLst>
            </p:cNvPr>
            <p:cNvSpPr txBox="1">
              <a:spLocks/>
            </p:cNvSpPr>
            <p:nvPr/>
          </p:nvSpPr>
          <p:spPr>
            <a:xfrm>
              <a:off x="764015" y="1862368"/>
              <a:ext cx="1408928" cy="343460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2" name="Group 71">
            <a:extLst>
              <a:ext uri="{FF2B5EF4-FFF2-40B4-BE49-F238E27FC236}">
                <a16:creationId xmlns:a16="http://schemas.microsoft.com/office/drawing/2014/main" id="{C1E68816-CF45-4BCD-A132-87BBD54901F0}"/>
              </a:ext>
            </a:extLst>
          </p:cNvPr>
          <p:cNvGrpSpPr/>
          <p:nvPr/>
        </p:nvGrpSpPr>
        <p:grpSpPr>
          <a:xfrm>
            <a:off x="8247299" y="4007329"/>
            <a:ext cx="1828800" cy="660400"/>
            <a:chOff x="838200" y="1009650"/>
            <a:chExt cx="1371600" cy="4953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3" name="Round Single Corner Rectangle 72">
              <a:extLst>
                <a:ext uri="{FF2B5EF4-FFF2-40B4-BE49-F238E27FC236}">
                  <a16:creationId xmlns:a16="http://schemas.microsoft.com/office/drawing/2014/main" id="{78DB35FB-9B12-441E-87CB-DE0B4D92C1D1}"/>
                </a:ext>
              </a:extLst>
            </p:cNvPr>
            <p:cNvSpPr/>
            <p:nvPr/>
          </p:nvSpPr>
          <p:spPr bwMode="auto">
            <a:xfrm flipV="1">
              <a:off x="838200" y="1009650"/>
              <a:ext cx="1219200" cy="495300"/>
            </a:xfrm>
            <a:prstGeom prst="round1Rect">
              <a:avLst>
                <a:gd name="adj" fmla="val 36667"/>
              </a:avLst>
            </a:prstGeom>
            <a:solidFill>
              <a:srgbClr val="009A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4" name="Right Triangle 73">
              <a:extLst>
                <a:ext uri="{FF2B5EF4-FFF2-40B4-BE49-F238E27FC236}">
                  <a16:creationId xmlns:a16="http://schemas.microsoft.com/office/drawing/2014/main" id="{2EBD12C7-8C98-4A32-830E-A8FF0C8EC518}"/>
                </a:ext>
              </a:extLst>
            </p:cNvPr>
            <p:cNvSpPr/>
            <p:nvPr/>
          </p:nvSpPr>
          <p:spPr bwMode="auto">
            <a:xfrm>
              <a:off x="2057400" y="1009650"/>
              <a:ext cx="152400" cy="190500"/>
            </a:xfrm>
            <a:prstGeom prst="rtTriangle">
              <a:avLst/>
            </a:prstGeom>
            <a:solidFill>
              <a:srgbClr val="009A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5" name="Text Placeholder 3">
              <a:extLst>
                <a:ext uri="{FF2B5EF4-FFF2-40B4-BE49-F238E27FC236}">
                  <a16:creationId xmlns:a16="http://schemas.microsoft.com/office/drawing/2014/main" id="{28A9C02E-1099-4681-A3D2-8701CCD05555}"/>
                </a:ext>
              </a:extLst>
            </p:cNvPr>
            <p:cNvSpPr txBox="1">
              <a:spLocks/>
            </p:cNvSpPr>
            <p:nvPr/>
          </p:nvSpPr>
          <p:spPr>
            <a:xfrm>
              <a:off x="1217769" y="1103686"/>
              <a:ext cx="460063" cy="307825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1219170">
                <a:spcBef>
                  <a:spcPct val="20000"/>
                </a:spcBef>
                <a:defRPr/>
              </a:pPr>
              <a:r>
                <a:rPr lang="en-US" sz="2667" b="1" dirty="0">
                  <a:solidFill>
                    <a:schemeClr val="bg1"/>
                  </a:solidFill>
                  <a:cs typeface="+mn-ea"/>
                  <a:sym typeface="+mn-lt"/>
                </a:rPr>
                <a:t>06</a:t>
              </a:r>
              <a:endParaRPr lang="en-US" sz="3733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06" name="Freeform 50">
            <a:extLst>
              <a:ext uri="{FF2B5EF4-FFF2-40B4-BE49-F238E27FC236}">
                <a16:creationId xmlns:a16="http://schemas.microsoft.com/office/drawing/2014/main" id="{F0AF6E3F-AC67-4DF0-B2C3-8DE61BB2BAD6}"/>
              </a:ext>
            </a:extLst>
          </p:cNvPr>
          <p:cNvSpPr>
            <a:spLocks noEditPoints="1"/>
          </p:cNvSpPr>
          <p:nvPr/>
        </p:nvSpPr>
        <p:spPr bwMode="auto">
          <a:xfrm>
            <a:off x="4731869" y="2548592"/>
            <a:ext cx="614227" cy="587288"/>
          </a:xfrm>
          <a:custGeom>
            <a:avLst/>
            <a:gdLst/>
            <a:ahLst/>
            <a:cxnLst>
              <a:cxn ang="0">
                <a:pos x="122" y="44"/>
              </a:cxn>
              <a:cxn ang="0">
                <a:pos x="115" y="38"/>
              </a:cxn>
              <a:cxn ang="0">
                <a:pos x="83" y="33"/>
              </a:cxn>
              <a:cxn ang="0">
                <a:pos x="70" y="5"/>
              </a:cxn>
              <a:cxn ang="0">
                <a:pos x="62" y="0"/>
              </a:cxn>
              <a:cxn ang="0">
                <a:pos x="54" y="5"/>
              </a:cxn>
              <a:cxn ang="0">
                <a:pos x="40" y="33"/>
              </a:cxn>
              <a:cxn ang="0">
                <a:pos x="8" y="38"/>
              </a:cxn>
              <a:cxn ang="0">
                <a:pos x="1" y="44"/>
              </a:cxn>
              <a:cxn ang="0">
                <a:pos x="3" y="53"/>
              </a:cxn>
              <a:cxn ang="0">
                <a:pos x="26" y="76"/>
              </a:cxn>
              <a:cxn ang="0">
                <a:pos x="21" y="108"/>
              </a:cxn>
              <a:cxn ang="0">
                <a:pos x="24" y="117"/>
              </a:cxn>
              <a:cxn ang="0">
                <a:pos x="29" y="118"/>
              </a:cxn>
              <a:cxn ang="0">
                <a:pos x="34" y="117"/>
              </a:cxn>
              <a:cxn ang="0">
                <a:pos x="62" y="102"/>
              </a:cxn>
              <a:cxn ang="0">
                <a:pos x="89" y="117"/>
              </a:cxn>
              <a:cxn ang="0">
                <a:pos x="94" y="118"/>
              </a:cxn>
              <a:cxn ang="0">
                <a:pos x="99" y="117"/>
              </a:cxn>
              <a:cxn ang="0">
                <a:pos x="102" y="108"/>
              </a:cxn>
              <a:cxn ang="0">
                <a:pos x="97" y="76"/>
              </a:cxn>
              <a:cxn ang="0">
                <a:pos x="120" y="53"/>
              </a:cxn>
              <a:cxn ang="0">
                <a:pos x="122" y="44"/>
              </a:cxn>
              <a:cxn ang="0">
                <a:pos x="91" y="70"/>
              </a:cxn>
              <a:cxn ang="0">
                <a:pos x="88" y="77"/>
              </a:cxn>
              <a:cxn ang="0">
                <a:pos x="94" y="110"/>
              </a:cxn>
              <a:cxn ang="0">
                <a:pos x="66" y="95"/>
              </a:cxn>
              <a:cxn ang="0">
                <a:pos x="62" y="94"/>
              </a:cxn>
              <a:cxn ang="0">
                <a:pos x="57" y="95"/>
              </a:cxn>
              <a:cxn ang="0">
                <a:pos x="29" y="110"/>
              </a:cxn>
              <a:cxn ang="0">
                <a:pos x="35" y="77"/>
              </a:cxn>
              <a:cxn ang="0">
                <a:pos x="32" y="70"/>
              </a:cxn>
              <a:cxn ang="0">
                <a:pos x="9" y="47"/>
              </a:cxn>
              <a:cxn ang="0">
                <a:pos x="41" y="42"/>
              </a:cxn>
              <a:cxn ang="0">
                <a:pos x="48" y="37"/>
              </a:cxn>
              <a:cxn ang="0">
                <a:pos x="62" y="8"/>
              </a:cxn>
              <a:cxn ang="0">
                <a:pos x="75" y="37"/>
              </a:cxn>
              <a:cxn ang="0">
                <a:pos x="82" y="42"/>
              </a:cxn>
              <a:cxn ang="0">
                <a:pos x="114" y="47"/>
              </a:cxn>
              <a:cxn ang="0">
                <a:pos x="91" y="70"/>
              </a:cxn>
              <a:cxn ang="0">
                <a:pos x="91" y="70"/>
              </a:cxn>
              <a:cxn ang="0">
                <a:pos x="91" y="70"/>
              </a:cxn>
            </a:cxnLst>
            <a:rect l="0" t="0" r="r" b="b"/>
            <a:pathLst>
              <a:path w="124" h="118">
                <a:moveTo>
                  <a:pt x="122" y="44"/>
                </a:moveTo>
                <a:cubicBezTo>
                  <a:pt x="121" y="41"/>
                  <a:pt x="119" y="39"/>
                  <a:pt x="115" y="38"/>
                </a:cubicBezTo>
                <a:cubicBezTo>
                  <a:pt x="83" y="33"/>
                  <a:pt x="83" y="33"/>
                  <a:pt x="83" y="33"/>
                </a:cubicBezTo>
                <a:cubicBezTo>
                  <a:pt x="70" y="5"/>
                  <a:pt x="70" y="5"/>
                  <a:pt x="70" y="5"/>
                </a:cubicBezTo>
                <a:cubicBezTo>
                  <a:pt x="68" y="1"/>
                  <a:pt x="65" y="0"/>
                  <a:pt x="62" y="0"/>
                </a:cubicBezTo>
                <a:cubicBezTo>
                  <a:pt x="58" y="0"/>
                  <a:pt x="55" y="1"/>
                  <a:pt x="54" y="5"/>
                </a:cubicBezTo>
                <a:cubicBezTo>
                  <a:pt x="40" y="33"/>
                  <a:pt x="40" y="33"/>
                  <a:pt x="40" y="33"/>
                </a:cubicBezTo>
                <a:cubicBezTo>
                  <a:pt x="8" y="38"/>
                  <a:pt x="8" y="38"/>
                  <a:pt x="8" y="38"/>
                </a:cubicBezTo>
                <a:cubicBezTo>
                  <a:pt x="4" y="39"/>
                  <a:pt x="2" y="41"/>
                  <a:pt x="1" y="44"/>
                </a:cubicBezTo>
                <a:cubicBezTo>
                  <a:pt x="0" y="47"/>
                  <a:pt x="0" y="50"/>
                  <a:pt x="3" y="53"/>
                </a:cubicBezTo>
                <a:cubicBezTo>
                  <a:pt x="26" y="76"/>
                  <a:pt x="26" y="76"/>
                  <a:pt x="26" y="76"/>
                </a:cubicBezTo>
                <a:cubicBezTo>
                  <a:pt x="21" y="108"/>
                  <a:pt x="21" y="108"/>
                  <a:pt x="21" y="108"/>
                </a:cubicBezTo>
                <a:cubicBezTo>
                  <a:pt x="20" y="112"/>
                  <a:pt x="22" y="115"/>
                  <a:pt x="24" y="117"/>
                </a:cubicBezTo>
                <a:cubicBezTo>
                  <a:pt x="26" y="118"/>
                  <a:pt x="28" y="118"/>
                  <a:pt x="29" y="118"/>
                </a:cubicBezTo>
                <a:cubicBezTo>
                  <a:pt x="31" y="118"/>
                  <a:pt x="32" y="118"/>
                  <a:pt x="34" y="117"/>
                </a:cubicBezTo>
                <a:cubicBezTo>
                  <a:pt x="62" y="102"/>
                  <a:pt x="62" y="102"/>
                  <a:pt x="62" y="102"/>
                </a:cubicBezTo>
                <a:cubicBezTo>
                  <a:pt x="89" y="117"/>
                  <a:pt x="89" y="117"/>
                  <a:pt x="89" y="117"/>
                </a:cubicBezTo>
                <a:cubicBezTo>
                  <a:pt x="91" y="118"/>
                  <a:pt x="92" y="118"/>
                  <a:pt x="94" y="118"/>
                </a:cubicBezTo>
                <a:cubicBezTo>
                  <a:pt x="96" y="118"/>
                  <a:pt x="97" y="118"/>
                  <a:pt x="99" y="117"/>
                </a:cubicBezTo>
                <a:cubicBezTo>
                  <a:pt x="102" y="115"/>
                  <a:pt x="103" y="112"/>
                  <a:pt x="102" y="108"/>
                </a:cubicBezTo>
                <a:cubicBezTo>
                  <a:pt x="97" y="76"/>
                  <a:pt x="97" y="76"/>
                  <a:pt x="97" y="76"/>
                </a:cubicBezTo>
                <a:cubicBezTo>
                  <a:pt x="120" y="53"/>
                  <a:pt x="120" y="53"/>
                  <a:pt x="120" y="53"/>
                </a:cubicBezTo>
                <a:cubicBezTo>
                  <a:pt x="123" y="50"/>
                  <a:pt x="124" y="47"/>
                  <a:pt x="122" y="44"/>
                </a:cubicBezTo>
                <a:close/>
                <a:moveTo>
                  <a:pt x="91" y="70"/>
                </a:moveTo>
                <a:cubicBezTo>
                  <a:pt x="89" y="72"/>
                  <a:pt x="88" y="75"/>
                  <a:pt x="88" y="77"/>
                </a:cubicBezTo>
                <a:cubicBezTo>
                  <a:pt x="94" y="110"/>
                  <a:pt x="94" y="110"/>
                  <a:pt x="94" y="110"/>
                </a:cubicBezTo>
                <a:cubicBezTo>
                  <a:pt x="66" y="95"/>
                  <a:pt x="66" y="95"/>
                  <a:pt x="66" y="95"/>
                </a:cubicBezTo>
                <a:cubicBezTo>
                  <a:pt x="65" y="94"/>
                  <a:pt x="63" y="94"/>
                  <a:pt x="62" y="94"/>
                </a:cubicBezTo>
                <a:cubicBezTo>
                  <a:pt x="60" y="94"/>
                  <a:pt x="59" y="94"/>
                  <a:pt x="57" y="95"/>
                </a:cubicBezTo>
                <a:cubicBezTo>
                  <a:pt x="29" y="110"/>
                  <a:pt x="29" y="110"/>
                  <a:pt x="29" y="110"/>
                </a:cubicBezTo>
                <a:cubicBezTo>
                  <a:pt x="35" y="77"/>
                  <a:pt x="35" y="77"/>
                  <a:pt x="35" y="77"/>
                </a:cubicBezTo>
                <a:cubicBezTo>
                  <a:pt x="35" y="75"/>
                  <a:pt x="34" y="72"/>
                  <a:pt x="32" y="70"/>
                </a:cubicBezTo>
                <a:cubicBezTo>
                  <a:pt x="9" y="47"/>
                  <a:pt x="9" y="47"/>
                  <a:pt x="9" y="47"/>
                </a:cubicBezTo>
                <a:cubicBezTo>
                  <a:pt x="41" y="42"/>
                  <a:pt x="41" y="42"/>
                  <a:pt x="41" y="42"/>
                </a:cubicBezTo>
                <a:cubicBezTo>
                  <a:pt x="44" y="41"/>
                  <a:pt x="46" y="40"/>
                  <a:pt x="48" y="37"/>
                </a:cubicBezTo>
                <a:cubicBezTo>
                  <a:pt x="62" y="8"/>
                  <a:pt x="62" y="8"/>
                  <a:pt x="62" y="8"/>
                </a:cubicBezTo>
                <a:cubicBezTo>
                  <a:pt x="75" y="37"/>
                  <a:pt x="75" y="37"/>
                  <a:pt x="75" y="37"/>
                </a:cubicBezTo>
                <a:cubicBezTo>
                  <a:pt x="77" y="40"/>
                  <a:pt x="79" y="41"/>
                  <a:pt x="82" y="42"/>
                </a:cubicBezTo>
                <a:cubicBezTo>
                  <a:pt x="114" y="47"/>
                  <a:pt x="114" y="47"/>
                  <a:pt x="114" y="47"/>
                </a:cubicBezTo>
                <a:lnTo>
                  <a:pt x="91" y="70"/>
                </a:lnTo>
                <a:close/>
                <a:moveTo>
                  <a:pt x="91" y="70"/>
                </a:moveTo>
                <a:cubicBezTo>
                  <a:pt x="91" y="70"/>
                  <a:pt x="91" y="70"/>
                  <a:pt x="91" y="70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07" name="Group 18">
            <a:extLst>
              <a:ext uri="{FF2B5EF4-FFF2-40B4-BE49-F238E27FC236}">
                <a16:creationId xmlns:a16="http://schemas.microsoft.com/office/drawing/2014/main" id="{C744FF52-0F04-4DEA-BEBD-C58DAC015DFE}"/>
              </a:ext>
            </a:extLst>
          </p:cNvPr>
          <p:cNvGrpSpPr/>
          <p:nvPr/>
        </p:nvGrpSpPr>
        <p:grpSpPr>
          <a:xfrm>
            <a:off x="8308259" y="2548592"/>
            <a:ext cx="611536" cy="611536"/>
            <a:chOff x="8780463" y="1906588"/>
            <a:chExt cx="360363" cy="360363"/>
          </a:xfrm>
          <a:solidFill>
            <a:schemeClr val="bg1"/>
          </a:solidFill>
        </p:grpSpPr>
        <p:sp>
          <p:nvSpPr>
            <p:cNvPr id="108" name="Freeform 93">
              <a:extLst>
                <a:ext uri="{FF2B5EF4-FFF2-40B4-BE49-F238E27FC236}">
                  <a16:creationId xmlns:a16="http://schemas.microsoft.com/office/drawing/2014/main" id="{778EEE67-205D-494B-A69C-C8909276DD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80463" y="1938338"/>
              <a:ext cx="328613" cy="328613"/>
            </a:xfrm>
            <a:custGeom>
              <a:avLst/>
              <a:gdLst/>
              <a:ahLst/>
              <a:cxnLst>
                <a:cxn ang="0">
                  <a:pos x="80" y="3"/>
                </a:cxn>
                <a:cxn ang="0">
                  <a:pos x="73" y="0"/>
                </a:cxn>
                <a:cxn ang="0">
                  <a:pos x="66" y="3"/>
                </a:cxn>
                <a:cxn ang="0">
                  <a:pos x="61" y="9"/>
                </a:cxn>
                <a:cxn ang="0">
                  <a:pos x="58" y="15"/>
                </a:cxn>
                <a:cxn ang="0">
                  <a:pos x="60" y="20"/>
                </a:cxn>
                <a:cxn ang="0">
                  <a:pos x="8" y="41"/>
                </a:cxn>
                <a:cxn ang="0">
                  <a:pos x="1" y="50"/>
                </a:cxn>
                <a:cxn ang="0">
                  <a:pos x="4" y="60"/>
                </a:cxn>
                <a:cxn ang="0">
                  <a:pos x="53" y="108"/>
                </a:cxn>
                <a:cxn ang="0">
                  <a:pos x="61" y="112"/>
                </a:cxn>
                <a:cxn ang="0">
                  <a:pos x="61" y="112"/>
                </a:cxn>
                <a:cxn ang="0">
                  <a:pos x="63" y="111"/>
                </a:cxn>
                <a:cxn ang="0">
                  <a:pos x="72" y="104"/>
                </a:cxn>
                <a:cxn ang="0">
                  <a:pos x="92" y="53"/>
                </a:cxn>
                <a:cxn ang="0">
                  <a:pos x="97" y="55"/>
                </a:cxn>
                <a:cxn ang="0">
                  <a:pos x="104" y="52"/>
                </a:cxn>
                <a:cxn ang="0">
                  <a:pos x="110" y="46"/>
                </a:cxn>
                <a:cxn ang="0">
                  <a:pos x="112" y="40"/>
                </a:cxn>
                <a:cxn ang="0">
                  <a:pos x="110" y="33"/>
                </a:cxn>
                <a:cxn ang="0">
                  <a:pos x="80" y="3"/>
                </a:cxn>
                <a:cxn ang="0">
                  <a:pos x="65" y="102"/>
                </a:cxn>
                <a:cxn ang="0">
                  <a:pos x="62" y="104"/>
                </a:cxn>
                <a:cxn ang="0">
                  <a:pos x="61" y="104"/>
                </a:cxn>
                <a:cxn ang="0">
                  <a:pos x="58" y="103"/>
                </a:cxn>
                <a:cxn ang="0">
                  <a:pos x="9" y="55"/>
                </a:cxn>
                <a:cxn ang="0">
                  <a:pos x="8" y="51"/>
                </a:cxn>
                <a:cxn ang="0">
                  <a:pos x="11" y="48"/>
                </a:cxn>
                <a:cxn ang="0">
                  <a:pos x="34" y="39"/>
                </a:cxn>
                <a:cxn ang="0">
                  <a:pos x="83" y="56"/>
                </a:cxn>
                <a:cxn ang="0">
                  <a:pos x="65" y="102"/>
                </a:cxn>
                <a:cxn ang="0">
                  <a:pos x="104" y="41"/>
                </a:cxn>
                <a:cxn ang="0">
                  <a:pos x="99" y="46"/>
                </a:cxn>
                <a:cxn ang="0">
                  <a:pos x="96" y="46"/>
                </a:cxn>
                <a:cxn ang="0">
                  <a:pos x="89" y="40"/>
                </a:cxn>
                <a:cxn ang="0">
                  <a:pos x="84" y="53"/>
                </a:cxn>
                <a:cxn ang="0">
                  <a:pos x="84" y="52"/>
                </a:cxn>
                <a:cxn ang="0">
                  <a:pos x="50" y="38"/>
                </a:cxn>
                <a:cxn ang="0">
                  <a:pos x="40" y="36"/>
                </a:cxn>
                <a:cxn ang="0">
                  <a:pos x="73" y="23"/>
                </a:cxn>
                <a:cxn ang="0">
                  <a:pos x="66" y="17"/>
                </a:cxn>
                <a:cxn ang="0">
                  <a:pos x="66" y="14"/>
                </a:cxn>
                <a:cxn ang="0">
                  <a:pos x="72" y="9"/>
                </a:cxn>
                <a:cxn ang="0">
                  <a:pos x="75" y="9"/>
                </a:cxn>
                <a:cxn ang="0">
                  <a:pos x="104" y="38"/>
                </a:cxn>
                <a:cxn ang="0">
                  <a:pos x="104" y="41"/>
                </a:cxn>
                <a:cxn ang="0">
                  <a:pos x="104" y="41"/>
                </a:cxn>
                <a:cxn ang="0">
                  <a:pos x="104" y="41"/>
                </a:cxn>
              </a:cxnLst>
              <a:rect l="0" t="0" r="r" b="b"/>
              <a:pathLst>
                <a:path w="112" h="112">
                  <a:moveTo>
                    <a:pt x="80" y="3"/>
                  </a:moveTo>
                  <a:cubicBezTo>
                    <a:pt x="78" y="1"/>
                    <a:pt x="76" y="0"/>
                    <a:pt x="73" y="0"/>
                  </a:cubicBezTo>
                  <a:cubicBezTo>
                    <a:pt x="71" y="0"/>
                    <a:pt x="68" y="1"/>
                    <a:pt x="66" y="3"/>
                  </a:cubicBezTo>
                  <a:cubicBezTo>
                    <a:pt x="61" y="9"/>
                    <a:pt x="61" y="9"/>
                    <a:pt x="61" y="9"/>
                  </a:cubicBezTo>
                  <a:cubicBezTo>
                    <a:pt x="59" y="10"/>
                    <a:pt x="58" y="13"/>
                    <a:pt x="58" y="15"/>
                  </a:cubicBezTo>
                  <a:cubicBezTo>
                    <a:pt x="58" y="17"/>
                    <a:pt x="59" y="19"/>
                    <a:pt x="60" y="20"/>
                  </a:cubicBezTo>
                  <a:cubicBezTo>
                    <a:pt x="8" y="41"/>
                    <a:pt x="8" y="41"/>
                    <a:pt x="8" y="41"/>
                  </a:cubicBezTo>
                  <a:cubicBezTo>
                    <a:pt x="4" y="43"/>
                    <a:pt x="2" y="46"/>
                    <a:pt x="1" y="50"/>
                  </a:cubicBezTo>
                  <a:cubicBezTo>
                    <a:pt x="0" y="53"/>
                    <a:pt x="1" y="57"/>
                    <a:pt x="4" y="60"/>
                  </a:cubicBezTo>
                  <a:cubicBezTo>
                    <a:pt x="53" y="108"/>
                    <a:pt x="53" y="108"/>
                    <a:pt x="53" y="108"/>
                  </a:cubicBezTo>
                  <a:cubicBezTo>
                    <a:pt x="55" y="110"/>
                    <a:pt x="58" y="112"/>
                    <a:pt x="61" y="112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2" y="112"/>
                    <a:pt x="63" y="112"/>
                    <a:pt x="63" y="111"/>
                  </a:cubicBezTo>
                  <a:cubicBezTo>
                    <a:pt x="67" y="111"/>
                    <a:pt x="70" y="108"/>
                    <a:pt x="72" y="104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4"/>
                    <a:pt x="95" y="55"/>
                    <a:pt x="97" y="55"/>
                  </a:cubicBezTo>
                  <a:cubicBezTo>
                    <a:pt x="100" y="55"/>
                    <a:pt x="102" y="54"/>
                    <a:pt x="104" y="52"/>
                  </a:cubicBezTo>
                  <a:cubicBezTo>
                    <a:pt x="110" y="46"/>
                    <a:pt x="110" y="46"/>
                    <a:pt x="110" y="46"/>
                  </a:cubicBezTo>
                  <a:cubicBezTo>
                    <a:pt x="111" y="45"/>
                    <a:pt x="112" y="42"/>
                    <a:pt x="112" y="40"/>
                  </a:cubicBezTo>
                  <a:cubicBezTo>
                    <a:pt x="112" y="37"/>
                    <a:pt x="111" y="35"/>
                    <a:pt x="110" y="33"/>
                  </a:cubicBezTo>
                  <a:lnTo>
                    <a:pt x="80" y="3"/>
                  </a:lnTo>
                  <a:close/>
                  <a:moveTo>
                    <a:pt x="65" y="102"/>
                  </a:moveTo>
                  <a:cubicBezTo>
                    <a:pt x="64" y="103"/>
                    <a:pt x="63" y="104"/>
                    <a:pt x="62" y="104"/>
                  </a:cubicBezTo>
                  <a:cubicBezTo>
                    <a:pt x="61" y="104"/>
                    <a:pt x="61" y="104"/>
                    <a:pt x="61" y="104"/>
                  </a:cubicBezTo>
                  <a:cubicBezTo>
                    <a:pt x="60" y="104"/>
                    <a:pt x="59" y="104"/>
                    <a:pt x="58" y="103"/>
                  </a:cubicBezTo>
                  <a:cubicBezTo>
                    <a:pt x="9" y="55"/>
                    <a:pt x="9" y="55"/>
                    <a:pt x="9" y="55"/>
                  </a:cubicBezTo>
                  <a:cubicBezTo>
                    <a:pt x="9" y="54"/>
                    <a:pt x="8" y="52"/>
                    <a:pt x="8" y="51"/>
                  </a:cubicBezTo>
                  <a:cubicBezTo>
                    <a:pt x="9" y="50"/>
                    <a:pt x="9" y="49"/>
                    <a:pt x="11" y="48"/>
                  </a:cubicBezTo>
                  <a:cubicBezTo>
                    <a:pt x="34" y="39"/>
                    <a:pt x="34" y="39"/>
                    <a:pt x="34" y="39"/>
                  </a:cubicBezTo>
                  <a:cubicBezTo>
                    <a:pt x="51" y="44"/>
                    <a:pt x="67" y="39"/>
                    <a:pt x="83" y="56"/>
                  </a:cubicBezTo>
                  <a:lnTo>
                    <a:pt x="65" y="102"/>
                  </a:lnTo>
                  <a:close/>
                  <a:moveTo>
                    <a:pt x="104" y="41"/>
                  </a:moveTo>
                  <a:cubicBezTo>
                    <a:pt x="99" y="46"/>
                    <a:pt x="99" y="46"/>
                    <a:pt x="99" y="46"/>
                  </a:cubicBezTo>
                  <a:cubicBezTo>
                    <a:pt x="98" y="47"/>
                    <a:pt x="97" y="47"/>
                    <a:pt x="96" y="46"/>
                  </a:cubicBezTo>
                  <a:cubicBezTo>
                    <a:pt x="89" y="40"/>
                    <a:pt x="89" y="40"/>
                    <a:pt x="89" y="40"/>
                  </a:cubicBezTo>
                  <a:cubicBezTo>
                    <a:pt x="84" y="53"/>
                    <a:pt x="84" y="53"/>
                    <a:pt x="84" y="53"/>
                  </a:cubicBezTo>
                  <a:cubicBezTo>
                    <a:pt x="84" y="52"/>
                    <a:pt x="84" y="52"/>
                    <a:pt x="84" y="52"/>
                  </a:cubicBezTo>
                  <a:cubicBezTo>
                    <a:pt x="73" y="41"/>
                    <a:pt x="61" y="39"/>
                    <a:pt x="50" y="38"/>
                  </a:cubicBezTo>
                  <a:cubicBezTo>
                    <a:pt x="47" y="38"/>
                    <a:pt x="44" y="37"/>
                    <a:pt x="40" y="36"/>
                  </a:cubicBezTo>
                  <a:cubicBezTo>
                    <a:pt x="73" y="23"/>
                    <a:pt x="73" y="23"/>
                    <a:pt x="73" y="23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6"/>
                    <a:pt x="66" y="15"/>
                    <a:pt x="66" y="14"/>
                  </a:cubicBezTo>
                  <a:cubicBezTo>
                    <a:pt x="72" y="9"/>
                    <a:pt x="72" y="9"/>
                    <a:pt x="72" y="9"/>
                  </a:cubicBezTo>
                  <a:cubicBezTo>
                    <a:pt x="73" y="8"/>
                    <a:pt x="74" y="8"/>
                    <a:pt x="75" y="9"/>
                  </a:cubicBezTo>
                  <a:cubicBezTo>
                    <a:pt x="104" y="38"/>
                    <a:pt x="104" y="38"/>
                    <a:pt x="104" y="38"/>
                  </a:cubicBezTo>
                  <a:cubicBezTo>
                    <a:pt x="105" y="39"/>
                    <a:pt x="105" y="40"/>
                    <a:pt x="104" y="41"/>
                  </a:cubicBezTo>
                  <a:close/>
                  <a:moveTo>
                    <a:pt x="104" y="41"/>
                  </a:moveTo>
                  <a:cubicBezTo>
                    <a:pt x="104" y="41"/>
                    <a:pt x="104" y="41"/>
                    <a:pt x="104" y="4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9" name="Freeform 94">
              <a:extLst>
                <a:ext uri="{FF2B5EF4-FFF2-40B4-BE49-F238E27FC236}">
                  <a16:creationId xmlns:a16="http://schemas.microsoft.com/office/drawing/2014/main" id="{128874C1-1D10-48A0-8896-ECE0FF5DBD1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39213" y="2084388"/>
              <a:ext cx="55563" cy="57150"/>
            </a:xfrm>
            <a:custGeom>
              <a:avLst/>
              <a:gdLst/>
              <a:ahLst/>
              <a:cxnLst>
                <a:cxn ang="0">
                  <a:pos x="10" y="19"/>
                </a:cxn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10" y="19"/>
                </a:cxn>
                <a:cxn ang="0">
                  <a:pos x="10" y="4"/>
                </a:cxn>
                <a:cxn ang="0">
                  <a:pos x="16" y="10"/>
                </a:cxn>
                <a:cxn ang="0">
                  <a:pos x="10" y="16"/>
                </a:cxn>
                <a:cxn ang="0">
                  <a:pos x="4" y="10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19" h="19">
                  <a:moveTo>
                    <a:pt x="10" y="19"/>
                  </a:moveTo>
                  <a:cubicBezTo>
                    <a:pt x="15" y="19"/>
                    <a:pt x="19" y="15"/>
                    <a:pt x="19" y="10"/>
                  </a:cubicBezTo>
                  <a:cubicBezTo>
                    <a:pt x="19" y="5"/>
                    <a:pt x="15" y="0"/>
                    <a:pt x="10" y="0"/>
                  </a:cubicBezTo>
                  <a:cubicBezTo>
                    <a:pt x="5" y="0"/>
                    <a:pt x="0" y="5"/>
                    <a:pt x="0" y="10"/>
                  </a:cubicBezTo>
                  <a:cubicBezTo>
                    <a:pt x="0" y="15"/>
                    <a:pt x="5" y="19"/>
                    <a:pt x="10" y="19"/>
                  </a:cubicBezTo>
                  <a:close/>
                  <a:moveTo>
                    <a:pt x="10" y="4"/>
                  </a:moveTo>
                  <a:cubicBezTo>
                    <a:pt x="13" y="4"/>
                    <a:pt x="16" y="7"/>
                    <a:pt x="16" y="10"/>
                  </a:cubicBezTo>
                  <a:cubicBezTo>
                    <a:pt x="16" y="13"/>
                    <a:pt x="13" y="16"/>
                    <a:pt x="10" y="16"/>
                  </a:cubicBezTo>
                  <a:cubicBezTo>
                    <a:pt x="7" y="16"/>
                    <a:pt x="4" y="13"/>
                    <a:pt x="4" y="10"/>
                  </a:cubicBezTo>
                  <a:cubicBezTo>
                    <a:pt x="4" y="7"/>
                    <a:pt x="7" y="4"/>
                    <a:pt x="10" y="4"/>
                  </a:cubicBezTo>
                  <a:close/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0" name="Freeform 95">
              <a:extLst>
                <a:ext uri="{FF2B5EF4-FFF2-40B4-BE49-F238E27FC236}">
                  <a16:creationId xmlns:a16="http://schemas.microsoft.com/office/drawing/2014/main" id="{14A06556-A7D8-4F33-A867-D98E1EF332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085263" y="1906588"/>
              <a:ext cx="55563" cy="55563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9"/>
                </a:cxn>
                <a:cxn ang="0">
                  <a:pos x="10" y="19"/>
                </a:cxn>
                <a:cxn ang="0">
                  <a:pos x="19" y="9"/>
                </a:cxn>
                <a:cxn ang="0">
                  <a:pos x="10" y="0"/>
                </a:cxn>
                <a:cxn ang="0">
                  <a:pos x="10" y="15"/>
                </a:cxn>
                <a:cxn ang="0">
                  <a:pos x="4" y="9"/>
                </a:cxn>
                <a:cxn ang="0">
                  <a:pos x="10" y="4"/>
                </a:cxn>
                <a:cxn ang="0">
                  <a:pos x="16" y="9"/>
                </a:cxn>
                <a:cxn ang="0">
                  <a:pos x="10" y="15"/>
                </a:cxn>
                <a:cxn ang="0">
                  <a:pos x="10" y="15"/>
                </a:cxn>
                <a:cxn ang="0">
                  <a:pos x="10" y="15"/>
                </a:cxn>
              </a:cxnLst>
              <a:rect l="0" t="0" r="r" b="b"/>
              <a:pathLst>
                <a:path w="19" h="19">
                  <a:moveTo>
                    <a:pt x="10" y="0"/>
                  </a:moveTo>
                  <a:cubicBezTo>
                    <a:pt x="4" y="0"/>
                    <a:pt x="0" y="4"/>
                    <a:pt x="0" y="9"/>
                  </a:cubicBezTo>
                  <a:cubicBezTo>
                    <a:pt x="0" y="15"/>
                    <a:pt x="4" y="19"/>
                    <a:pt x="10" y="19"/>
                  </a:cubicBezTo>
                  <a:cubicBezTo>
                    <a:pt x="15" y="19"/>
                    <a:pt x="19" y="15"/>
                    <a:pt x="19" y="9"/>
                  </a:cubicBezTo>
                  <a:cubicBezTo>
                    <a:pt x="19" y="4"/>
                    <a:pt x="15" y="0"/>
                    <a:pt x="10" y="0"/>
                  </a:cubicBezTo>
                  <a:close/>
                  <a:moveTo>
                    <a:pt x="10" y="15"/>
                  </a:moveTo>
                  <a:cubicBezTo>
                    <a:pt x="7" y="15"/>
                    <a:pt x="4" y="13"/>
                    <a:pt x="4" y="9"/>
                  </a:cubicBezTo>
                  <a:cubicBezTo>
                    <a:pt x="4" y="6"/>
                    <a:pt x="7" y="4"/>
                    <a:pt x="10" y="4"/>
                  </a:cubicBezTo>
                  <a:cubicBezTo>
                    <a:pt x="13" y="4"/>
                    <a:pt x="16" y="6"/>
                    <a:pt x="16" y="9"/>
                  </a:cubicBezTo>
                  <a:cubicBezTo>
                    <a:pt x="16" y="13"/>
                    <a:pt x="13" y="15"/>
                    <a:pt x="10" y="15"/>
                  </a:cubicBezTo>
                  <a:close/>
                  <a:moveTo>
                    <a:pt x="10" y="15"/>
                  </a:moveTo>
                  <a:cubicBezTo>
                    <a:pt x="10" y="15"/>
                    <a:pt x="10" y="15"/>
                    <a:pt x="10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1" name="Freeform 96">
              <a:extLst>
                <a:ext uri="{FF2B5EF4-FFF2-40B4-BE49-F238E27FC236}">
                  <a16:creationId xmlns:a16="http://schemas.microsoft.com/office/drawing/2014/main" id="{2B18F92B-6288-48B0-AD51-7181E8A4FD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72538" y="2073276"/>
              <a:ext cx="46038" cy="4762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8" y="4"/>
                </a:cxn>
                <a:cxn ang="0">
                  <a:pos x="12" y="8"/>
                </a:cxn>
                <a:cxn ang="0">
                  <a:pos x="8" y="12"/>
                </a:cxn>
                <a:cxn ang="0">
                  <a:pos x="4" y="8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8" y="4"/>
                </a:cxn>
              </a:cxnLst>
              <a:rect l="0" t="0" r="r" b="b"/>
              <a:pathLst>
                <a:path w="16" h="16">
                  <a:moveTo>
                    <a:pt x="0" y="8"/>
                  </a:moveTo>
                  <a:cubicBezTo>
                    <a:pt x="0" y="12"/>
                    <a:pt x="4" y="16"/>
                    <a:pt x="8" y="16"/>
                  </a:cubicBezTo>
                  <a:cubicBezTo>
                    <a:pt x="12" y="16"/>
                    <a:pt x="16" y="12"/>
                    <a:pt x="16" y="8"/>
                  </a:cubicBezTo>
                  <a:cubicBezTo>
                    <a:pt x="16" y="4"/>
                    <a:pt x="12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lose/>
                  <a:moveTo>
                    <a:pt x="8" y="4"/>
                  </a:moveTo>
                  <a:cubicBezTo>
                    <a:pt x="10" y="4"/>
                    <a:pt x="12" y="6"/>
                    <a:pt x="12" y="8"/>
                  </a:cubicBezTo>
                  <a:cubicBezTo>
                    <a:pt x="12" y="10"/>
                    <a:pt x="10" y="12"/>
                    <a:pt x="8" y="12"/>
                  </a:cubicBezTo>
                  <a:cubicBezTo>
                    <a:pt x="6" y="12"/>
                    <a:pt x="4" y="10"/>
                    <a:pt x="4" y="8"/>
                  </a:cubicBezTo>
                  <a:cubicBezTo>
                    <a:pt x="4" y="6"/>
                    <a:pt x="6" y="4"/>
                    <a:pt x="8" y="4"/>
                  </a:cubicBezTo>
                  <a:close/>
                  <a:moveTo>
                    <a:pt x="8" y="4"/>
                  </a:moveTo>
                  <a:cubicBezTo>
                    <a:pt x="8" y="4"/>
                    <a:pt x="8" y="4"/>
                    <a:pt x="8" y="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2" name="Freeform 97">
              <a:extLst>
                <a:ext uri="{FF2B5EF4-FFF2-40B4-BE49-F238E27FC236}">
                  <a16:creationId xmlns:a16="http://schemas.microsoft.com/office/drawing/2014/main" id="{78B64533-1D86-4D8B-8201-FDBEA8A0977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18575" y="2152651"/>
              <a:ext cx="20638" cy="23813"/>
            </a:xfrm>
            <a:custGeom>
              <a:avLst/>
              <a:gdLst/>
              <a:ahLst/>
              <a:cxnLst>
                <a:cxn ang="0">
                  <a:pos x="7" y="4"/>
                </a:cxn>
                <a:cxn ang="0">
                  <a:pos x="3" y="8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7" y="4"/>
                </a:cxn>
                <a:cxn ang="0">
                  <a:pos x="7" y="4"/>
                </a:cxn>
                <a:cxn ang="0">
                  <a:pos x="7" y="4"/>
                </a:cxn>
              </a:cxnLst>
              <a:rect l="0" t="0" r="r" b="b"/>
              <a:pathLst>
                <a:path w="7" h="8">
                  <a:moveTo>
                    <a:pt x="7" y="4"/>
                  </a:moveTo>
                  <a:cubicBezTo>
                    <a:pt x="7" y="6"/>
                    <a:pt x="6" y="8"/>
                    <a:pt x="3" y="8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6" y="0"/>
                    <a:pt x="7" y="2"/>
                    <a:pt x="7" y="4"/>
                  </a:cubicBezTo>
                  <a:close/>
                  <a:moveTo>
                    <a:pt x="7" y="4"/>
                  </a:moveTo>
                  <a:cubicBezTo>
                    <a:pt x="7" y="4"/>
                    <a:pt x="7" y="4"/>
                    <a:pt x="7" y="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3" name="Freeform 98">
              <a:extLst>
                <a:ext uri="{FF2B5EF4-FFF2-40B4-BE49-F238E27FC236}">
                  <a16:creationId xmlns:a16="http://schemas.microsoft.com/office/drawing/2014/main" id="{425FE7EE-794E-4639-917A-4CDA87023DC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096375" y="1985963"/>
              <a:ext cx="23813" cy="20638"/>
            </a:xfrm>
            <a:custGeom>
              <a:avLst/>
              <a:gdLst/>
              <a:ahLst/>
              <a:cxnLst>
                <a:cxn ang="0">
                  <a:pos x="8" y="4"/>
                </a:cxn>
                <a:cxn ang="0">
                  <a:pos x="4" y="7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8" y="4"/>
                </a:cxn>
              </a:cxnLst>
              <a:rect l="0" t="0" r="r" b="b"/>
              <a:pathLst>
                <a:path w="8" h="7">
                  <a:moveTo>
                    <a:pt x="8" y="4"/>
                  </a:moveTo>
                  <a:cubicBezTo>
                    <a:pt x="8" y="6"/>
                    <a:pt x="6" y="7"/>
                    <a:pt x="4" y="7"/>
                  </a:cubicBezTo>
                  <a:cubicBezTo>
                    <a:pt x="2" y="7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6" y="0"/>
                    <a:pt x="8" y="1"/>
                    <a:pt x="8" y="4"/>
                  </a:cubicBezTo>
                  <a:close/>
                  <a:moveTo>
                    <a:pt x="8" y="4"/>
                  </a:moveTo>
                  <a:cubicBezTo>
                    <a:pt x="8" y="4"/>
                    <a:pt x="8" y="4"/>
                    <a:pt x="8" y="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14" name="Freeform 144">
            <a:extLst>
              <a:ext uri="{FF2B5EF4-FFF2-40B4-BE49-F238E27FC236}">
                <a16:creationId xmlns:a16="http://schemas.microsoft.com/office/drawing/2014/main" id="{7CE70987-AA7B-4DAD-9F83-A49E3EBC481F}"/>
              </a:ext>
            </a:extLst>
          </p:cNvPr>
          <p:cNvSpPr>
            <a:spLocks noEditPoints="1"/>
          </p:cNvSpPr>
          <p:nvPr/>
        </p:nvSpPr>
        <p:spPr bwMode="auto">
          <a:xfrm>
            <a:off x="1155700" y="4872865"/>
            <a:ext cx="625003" cy="611536"/>
          </a:xfrm>
          <a:custGeom>
            <a:avLst/>
            <a:gdLst/>
            <a:ahLst/>
            <a:cxnLst>
              <a:cxn ang="0">
                <a:pos x="90" y="0"/>
              </a:cxn>
              <a:cxn ang="0">
                <a:pos x="53" y="26"/>
              </a:cxn>
              <a:cxn ang="0">
                <a:pos x="53" y="26"/>
              </a:cxn>
              <a:cxn ang="0">
                <a:pos x="13" y="66"/>
              </a:cxn>
              <a:cxn ang="0">
                <a:pos x="0" y="106"/>
              </a:cxn>
              <a:cxn ang="0">
                <a:pos x="13" y="123"/>
              </a:cxn>
              <a:cxn ang="0">
                <a:pos x="50" y="114"/>
              </a:cxn>
              <a:cxn ang="0">
                <a:pos x="115" y="51"/>
              </a:cxn>
              <a:cxn ang="0">
                <a:pos x="61" y="91"/>
              </a:cxn>
              <a:cxn ang="0">
                <a:pos x="95" y="45"/>
              </a:cxn>
              <a:cxn ang="0">
                <a:pos x="91" y="64"/>
              </a:cxn>
              <a:cxn ang="0">
                <a:pos x="61" y="94"/>
              </a:cxn>
              <a:cxn ang="0">
                <a:pos x="56" y="78"/>
              </a:cxn>
              <a:cxn ang="0">
                <a:pos x="43" y="66"/>
              </a:cxn>
              <a:cxn ang="0">
                <a:pos x="88" y="34"/>
              </a:cxn>
              <a:cxn ang="0">
                <a:pos x="56" y="78"/>
              </a:cxn>
              <a:cxn ang="0">
                <a:pos x="29" y="61"/>
              </a:cxn>
              <a:cxn ang="0">
                <a:pos x="76" y="28"/>
              </a:cxn>
              <a:cxn ang="0">
                <a:pos x="16" y="115"/>
              </a:cxn>
              <a:cxn ang="0">
                <a:pos x="7" y="110"/>
              </a:cxn>
              <a:cxn ang="0">
                <a:pos x="12" y="93"/>
              </a:cxn>
              <a:cxn ang="0">
                <a:pos x="30" y="111"/>
              </a:cxn>
              <a:cxn ang="0">
                <a:pos x="34" y="110"/>
              </a:cxn>
              <a:cxn ang="0">
                <a:pos x="13" y="89"/>
              </a:cxn>
              <a:cxn ang="0">
                <a:pos x="18" y="72"/>
              </a:cxn>
              <a:cxn ang="0">
                <a:pos x="49" y="106"/>
              </a:cxn>
              <a:cxn ang="0">
                <a:pos x="34" y="110"/>
              </a:cxn>
              <a:cxn ang="0">
                <a:pos x="103" y="52"/>
              </a:cxn>
              <a:cxn ang="0">
                <a:pos x="93" y="29"/>
              </a:cxn>
              <a:cxn ang="0">
                <a:pos x="77" y="13"/>
              </a:cxn>
              <a:cxn ang="0">
                <a:pos x="107" y="16"/>
              </a:cxn>
              <a:cxn ang="0">
                <a:pos x="110" y="45"/>
              </a:cxn>
              <a:cxn ang="0">
                <a:pos x="110" y="45"/>
              </a:cxn>
            </a:cxnLst>
            <a:rect l="0" t="0" r="r" b="b"/>
            <a:pathLst>
              <a:path w="126" h="123">
                <a:moveTo>
                  <a:pt x="112" y="10"/>
                </a:moveTo>
                <a:cubicBezTo>
                  <a:pt x="106" y="4"/>
                  <a:pt x="98" y="0"/>
                  <a:pt x="90" y="0"/>
                </a:cubicBezTo>
                <a:cubicBezTo>
                  <a:pt x="83" y="0"/>
                  <a:pt x="76" y="3"/>
                  <a:pt x="72" y="7"/>
                </a:cubicBezTo>
                <a:cubicBezTo>
                  <a:pt x="53" y="26"/>
                  <a:pt x="53" y="26"/>
                  <a:pt x="53" y="26"/>
                </a:cubicBezTo>
                <a:cubicBezTo>
                  <a:pt x="53" y="26"/>
                  <a:pt x="53" y="26"/>
                  <a:pt x="53" y="26"/>
                </a:cubicBezTo>
                <a:cubicBezTo>
                  <a:pt x="53" y="26"/>
                  <a:pt x="53" y="26"/>
                  <a:pt x="53" y="26"/>
                </a:cubicBezTo>
                <a:cubicBezTo>
                  <a:pt x="53" y="26"/>
                  <a:pt x="53" y="26"/>
                  <a:pt x="53" y="26"/>
                </a:cubicBezTo>
                <a:cubicBezTo>
                  <a:pt x="13" y="66"/>
                  <a:pt x="13" y="66"/>
                  <a:pt x="13" y="66"/>
                </a:cubicBezTo>
                <a:cubicBezTo>
                  <a:pt x="11" y="68"/>
                  <a:pt x="10" y="70"/>
                  <a:pt x="9" y="73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06"/>
                  <a:pt x="0" y="108"/>
                  <a:pt x="0" y="110"/>
                </a:cubicBezTo>
                <a:cubicBezTo>
                  <a:pt x="0" y="117"/>
                  <a:pt x="6" y="123"/>
                  <a:pt x="13" y="123"/>
                </a:cubicBezTo>
                <a:cubicBezTo>
                  <a:pt x="15" y="123"/>
                  <a:pt x="17" y="122"/>
                  <a:pt x="18" y="122"/>
                </a:cubicBezTo>
                <a:cubicBezTo>
                  <a:pt x="50" y="114"/>
                  <a:pt x="50" y="114"/>
                  <a:pt x="50" y="114"/>
                </a:cubicBezTo>
                <a:cubicBezTo>
                  <a:pt x="52" y="113"/>
                  <a:pt x="55" y="112"/>
                  <a:pt x="57" y="110"/>
                </a:cubicBezTo>
                <a:cubicBezTo>
                  <a:pt x="115" y="51"/>
                  <a:pt x="115" y="51"/>
                  <a:pt x="115" y="51"/>
                </a:cubicBezTo>
                <a:cubicBezTo>
                  <a:pt x="126" y="40"/>
                  <a:pt x="125" y="22"/>
                  <a:pt x="112" y="10"/>
                </a:cubicBezTo>
                <a:close/>
                <a:moveTo>
                  <a:pt x="61" y="91"/>
                </a:moveTo>
                <a:cubicBezTo>
                  <a:pt x="61" y="88"/>
                  <a:pt x="60" y="85"/>
                  <a:pt x="58" y="81"/>
                </a:cubicBezTo>
                <a:cubicBezTo>
                  <a:pt x="95" y="45"/>
                  <a:pt x="95" y="45"/>
                  <a:pt x="95" y="45"/>
                </a:cubicBezTo>
                <a:cubicBezTo>
                  <a:pt x="97" y="52"/>
                  <a:pt x="96" y="59"/>
                  <a:pt x="91" y="64"/>
                </a:cubicBezTo>
                <a:cubicBezTo>
                  <a:pt x="91" y="64"/>
                  <a:pt x="91" y="64"/>
                  <a:pt x="91" y="64"/>
                </a:cubicBezTo>
                <a:cubicBezTo>
                  <a:pt x="91" y="64"/>
                  <a:pt x="91" y="64"/>
                  <a:pt x="91" y="64"/>
                </a:cubicBezTo>
                <a:cubicBezTo>
                  <a:pt x="61" y="94"/>
                  <a:pt x="61" y="94"/>
                  <a:pt x="61" y="94"/>
                </a:cubicBezTo>
                <a:cubicBezTo>
                  <a:pt x="61" y="93"/>
                  <a:pt x="61" y="92"/>
                  <a:pt x="61" y="91"/>
                </a:cubicBezTo>
                <a:close/>
                <a:moveTo>
                  <a:pt x="56" y="78"/>
                </a:moveTo>
                <a:cubicBezTo>
                  <a:pt x="55" y="76"/>
                  <a:pt x="53" y="73"/>
                  <a:pt x="51" y="71"/>
                </a:cubicBezTo>
                <a:cubicBezTo>
                  <a:pt x="49" y="69"/>
                  <a:pt x="46" y="67"/>
                  <a:pt x="43" y="66"/>
                </a:cubicBezTo>
                <a:cubicBezTo>
                  <a:pt x="80" y="29"/>
                  <a:pt x="80" y="29"/>
                  <a:pt x="80" y="29"/>
                </a:cubicBezTo>
                <a:cubicBezTo>
                  <a:pt x="83" y="30"/>
                  <a:pt x="86" y="32"/>
                  <a:pt x="88" y="34"/>
                </a:cubicBezTo>
                <a:cubicBezTo>
                  <a:pt x="90" y="37"/>
                  <a:pt x="92" y="39"/>
                  <a:pt x="93" y="41"/>
                </a:cubicBezTo>
                <a:lnTo>
                  <a:pt x="56" y="78"/>
                </a:lnTo>
                <a:close/>
                <a:moveTo>
                  <a:pt x="40" y="64"/>
                </a:moveTo>
                <a:cubicBezTo>
                  <a:pt x="36" y="62"/>
                  <a:pt x="33" y="61"/>
                  <a:pt x="29" y="61"/>
                </a:cubicBezTo>
                <a:cubicBezTo>
                  <a:pt x="58" y="32"/>
                  <a:pt x="58" y="32"/>
                  <a:pt x="58" y="32"/>
                </a:cubicBezTo>
                <a:cubicBezTo>
                  <a:pt x="63" y="27"/>
                  <a:pt x="69" y="26"/>
                  <a:pt x="76" y="28"/>
                </a:cubicBezTo>
                <a:lnTo>
                  <a:pt x="40" y="64"/>
                </a:lnTo>
                <a:close/>
                <a:moveTo>
                  <a:pt x="16" y="115"/>
                </a:moveTo>
                <a:cubicBezTo>
                  <a:pt x="15" y="115"/>
                  <a:pt x="14" y="115"/>
                  <a:pt x="13" y="115"/>
                </a:cubicBezTo>
                <a:cubicBezTo>
                  <a:pt x="10" y="115"/>
                  <a:pt x="7" y="113"/>
                  <a:pt x="7" y="110"/>
                </a:cubicBezTo>
                <a:cubicBezTo>
                  <a:pt x="7" y="109"/>
                  <a:pt x="8" y="108"/>
                  <a:pt x="8" y="107"/>
                </a:cubicBezTo>
                <a:cubicBezTo>
                  <a:pt x="12" y="93"/>
                  <a:pt x="12" y="93"/>
                  <a:pt x="12" y="93"/>
                </a:cubicBezTo>
                <a:cubicBezTo>
                  <a:pt x="16" y="93"/>
                  <a:pt x="21" y="94"/>
                  <a:pt x="25" y="98"/>
                </a:cubicBezTo>
                <a:cubicBezTo>
                  <a:pt x="28" y="102"/>
                  <a:pt x="30" y="107"/>
                  <a:pt x="30" y="111"/>
                </a:cubicBezTo>
                <a:lnTo>
                  <a:pt x="16" y="115"/>
                </a:lnTo>
                <a:close/>
                <a:moveTo>
                  <a:pt x="34" y="110"/>
                </a:moveTo>
                <a:cubicBezTo>
                  <a:pt x="34" y="105"/>
                  <a:pt x="31" y="100"/>
                  <a:pt x="27" y="95"/>
                </a:cubicBezTo>
                <a:cubicBezTo>
                  <a:pt x="23" y="91"/>
                  <a:pt x="18" y="89"/>
                  <a:pt x="13" y="89"/>
                </a:cubicBezTo>
                <a:cubicBezTo>
                  <a:pt x="17" y="75"/>
                  <a:pt x="17" y="75"/>
                  <a:pt x="17" y="75"/>
                </a:cubicBezTo>
                <a:cubicBezTo>
                  <a:pt x="17" y="74"/>
                  <a:pt x="17" y="73"/>
                  <a:pt x="18" y="72"/>
                </a:cubicBezTo>
                <a:cubicBezTo>
                  <a:pt x="26" y="67"/>
                  <a:pt x="38" y="68"/>
                  <a:pt x="46" y="77"/>
                </a:cubicBezTo>
                <a:cubicBezTo>
                  <a:pt x="55" y="85"/>
                  <a:pt x="56" y="98"/>
                  <a:pt x="49" y="106"/>
                </a:cubicBezTo>
                <a:cubicBezTo>
                  <a:pt x="49" y="106"/>
                  <a:pt x="48" y="106"/>
                  <a:pt x="48" y="106"/>
                </a:cubicBezTo>
                <a:lnTo>
                  <a:pt x="34" y="110"/>
                </a:lnTo>
                <a:close/>
                <a:moveTo>
                  <a:pt x="110" y="45"/>
                </a:moveTo>
                <a:cubicBezTo>
                  <a:pt x="103" y="52"/>
                  <a:pt x="103" y="52"/>
                  <a:pt x="103" y="52"/>
                </a:cubicBezTo>
                <a:cubicBezTo>
                  <a:pt x="103" y="51"/>
                  <a:pt x="103" y="50"/>
                  <a:pt x="103" y="49"/>
                </a:cubicBezTo>
                <a:cubicBezTo>
                  <a:pt x="103" y="42"/>
                  <a:pt x="99" y="35"/>
                  <a:pt x="93" y="29"/>
                </a:cubicBezTo>
                <a:cubicBezTo>
                  <a:pt x="87" y="23"/>
                  <a:pt x="79" y="19"/>
                  <a:pt x="71" y="19"/>
                </a:cubicBezTo>
                <a:cubicBezTo>
                  <a:pt x="77" y="13"/>
                  <a:pt x="77" y="13"/>
                  <a:pt x="77" y="13"/>
                </a:cubicBezTo>
                <a:cubicBezTo>
                  <a:pt x="80" y="10"/>
                  <a:pt x="85" y="8"/>
                  <a:pt x="90" y="8"/>
                </a:cubicBezTo>
                <a:cubicBezTo>
                  <a:pt x="96" y="8"/>
                  <a:pt x="102" y="11"/>
                  <a:pt x="107" y="16"/>
                </a:cubicBezTo>
                <a:cubicBezTo>
                  <a:pt x="112" y="20"/>
                  <a:pt x="114" y="26"/>
                  <a:pt x="115" y="32"/>
                </a:cubicBezTo>
                <a:cubicBezTo>
                  <a:pt x="115" y="37"/>
                  <a:pt x="113" y="42"/>
                  <a:pt x="110" y="45"/>
                </a:cubicBezTo>
                <a:close/>
                <a:moveTo>
                  <a:pt x="110" y="45"/>
                </a:moveTo>
                <a:cubicBezTo>
                  <a:pt x="110" y="45"/>
                  <a:pt x="110" y="45"/>
                  <a:pt x="110" y="45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15" name="Group 15">
            <a:extLst>
              <a:ext uri="{FF2B5EF4-FFF2-40B4-BE49-F238E27FC236}">
                <a16:creationId xmlns:a16="http://schemas.microsoft.com/office/drawing/2014/main" id="{E26434E7-F68C-487B-89BF-2C190EFA4F00}"/>
              </a:ext>
            </a:extLst>
          </p:cNvPr>
          <p:cNvGrpSpPr/>
          <p:nvPr/>
        </p:nvGrpSpPr>
        <p:grpSpPr>
          <a:xfrm>
            <a:off x="4759433" y="4872865"/>
            <a:ext cx="420259" cy="611536"/>
            <a:chOff x="4075113" y="1909763"/>
            <a:chExt cx="247650" cy="360363"/>
          </a:xfrm>
          <a:solidFill>
            <a:schemeClr val="bg1"/>
          </a:solidFill>
        </p:grpSpPr>
        <p:sp>
          <p:nvSpPr>
            <p:cNvPr id="116" name="Freeform 78">
              <a:extLst>
                <a:ext uri="{FF2B5EF4-FFF2-40B4-BE49-F238E27FC236}">
                  <a16:creationId xmlns:a16="http://schemas.microsoft.com/office/drawing/2014/main" id="{62FC1FA7-FB58-4AE3-A12F-4AD08F686B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75113" y="1909763"/>
              <a:ext cx="247650" cy="360363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0" y="42"/>
                </a:cxn>
                <a:cxn ang="0">
                  <a:pos x="19" y="88"/>
                </a:cxn>
                <a:cxn ang="0">
                  <a:pos x="42" y="123"/>
                </a:cxn>
                <a:cxn ang="0">
                  <a:pos x="65" y="88"/>
                </a:cxn>
                <a:cxn ang="0">
                  <a:pos x="85" y="42"/>
                </a:cxn>
                <a:cxn ang="0">
                  <a:pos x="42" y="0"/>
                </a:cxn>
                <a:cxn ang="0">
                  <a:pos x="52" y="104"/>
                </a:cxn>
                <a:cxn ang="0">
                  <a:pos x="33" y="106"/>
                </a:cxn>
                <a:cxn ang="0">
                  <a:pos x="31" y="99"/>
                </a:cxn>
                <a:cxn ang="0">
                  <a:pos x="31" y="99"/>
                </a:cxn>
                <a:cxn ang="0">
                  <a:pos x="55" y="96"/>
                </a:cxn>
                <a:cxn ang="0">
                  <a:pos x="54" y="99"/>
                </a:cxn>
                <a:cxn ang="0">
                  <a:pos x="52" y="104"/>
                </a:cxn>
                <a:cxn ang="0">
                  <a:pos x="30" y="95"/>
                </a:cxn>
                <a:cxn ang="0">
                  <a:pos x="27" y="88"/>
                </a:cxn>
                <a:cxn ang="0">
                  <a:pos x="57" y="88"/>
                </a:cxn>
                <a:cxn ang="0">
                  <a:pos x="56" y="92"/>
                </a:cxn>
                <a:cxn ang="0">
                  <a:pos x="30" y="95"/>
                </a:cxn>
                <a:cxn ang="0">
                  <a:pos x="42" y="115"/>
                </a:cxn>
                <a:cxn ang="0">
                  <a:pos x="35" y="110"/>
                </a:cxn>
                <a:cxn ang="0">
                  <a:pos x="51" y="108"/>
                </a:cxn>
                <a:cxn ang="0">
                  <a:pos x="42" y="115"/>
                </a:cxn>
                <a:cxn ang="0">
                  <a:pos x="60" y="80"/>
                </a:cxn>
                <a:cxn ang="0">
                  <a:pos x="24" y="80"/>
                </a:cxn>
                <a:cxn ang="0">
                  <a:pos x="18" y="68"/>
                </a:cxn>
                <a:cxn ang="0">
                  <a:pos x="8" y="42"/>
                </a:cxn>
                <a:cxn ang="0">
                  <a:pos x="42" y="8"/>
                </a:cxn>
                <a:cxn ang="0">
                  <a:pos x="77" y="42"/>
                </a:cxn>
                <a:cxn ang="0">
                  <a:pos x="67" y="68"/>
                </a:cxn>
                <a:cxn ang="0">
                  <a:pos x="60" y="80"/>
                </a:cxn>
                <a:cxn ang="0">
                  <a:pos x="60" y="80"/>
                </a:cxn>
                <a:cxn ang="0">
                  <a:pos x="60" y="80"/>
                </a:cxn>
              </a:cxnLst>
              <a:rect l="0" t="0" r="r" b="b"/>
              <a:pathLst>
                <a:path w="85" h="123">
                  <a:moveTo>
                    <a:pt x="42" y="0"/>
                  </a:moveTo>
                  <a:cubicBezTo>
                    <a:pt x="19" y="0"/>
                    <a:pt x="0" y="19"/>
                    <a:pt x="0" y="42"/>
                  </a:cubicBezTo>
                  <a:cubicBezTo>
                    <a:pt x="0" y="57"/>
                    <a:pt x="14" y="74"/>
                    <a:pt x="19" y="88"/>
                  </a:cubicBezTo>
                  <a:cubicBezTo>
                    <a:pt x="27" y="110"/>
                    <a:pt x="26" y="123"/>
                    <a:pt x="42" y="123"/>
                  </a:cubicBezTo>
                  <a:cubicBezTo>
                    <a:pt x="59" y="123"/>
                    <a:pt x="58" y="110"/>
                    <a:pt x="65" y="88"/>
                  </a:cubicBezTo>
                  <a:cubicBezTo>
                    <a:pt x="70" y="74"/>
                    <a:pt x="85" y="57"/>
                    <a:pt x="85" y="42"/>
                  </a:cubicBezTo>
                  <a:cubicBezTo>
                    <a:pt x="85" y="19"/>
                    <a:pt x="66" y="0"/>
                    <a:pt x="42" y="0"/>
                  </a:cubicBezTo>
                  <a:close/>
                  <a:moveTo>
                    <a:pt x="52" y="104"/>
                  </a:moveTo>
                  <a:cubicBezTo>
                    <a:pt x="33" y="106"/>
                    <a:pt x="33" y="106"/>
                    <a:pt x="33" y="106"/>
                  </a:cubicBezTo>
                  <a:cubicBezTo>
                    <a:pt x="33" y="104"/>
                    <a:pt x="32" y="102"/>
                    <a:pt x="31" y="99"/>
                  </a:cubicBezTo>
                  <a:cubicBezTo>
                    <a:pt x="31" y="99"/>
                    <a:pt x="31" y="99"/>
                    <a:pt x="31" y="99"/>
                  </a:cubicBezTo>
                  <a:cubicBezTo>
                    <a:pt x="55" y="96"/>
                    <a:pt x="55" y="96"/>
                    <a:pt x="55" y="96"/>
                  </a:cubicBezTo>
                  <a:cubicBezTo>
                    <a:pt x="54" y="97"/>
                    <a:pt x="54" y="98"/>
                    <a:pt x="54" y="99"/>
                  </a:cubicBezTo>
                  <a:cubicBezTo>
                    <a:pt x="53" y="101"/>
                    <a:pt x="53" y="103"/>
                    <a:pt x="52" y="104"/>
                  </a:cubicBezTo>
                  <a:close/>
                  <a:moveTo>
                    <a:pt x="30" y="95"/>
                  </a:moveTo>
                  <a:cubicBezTo>
                    <a:pt x="29" y="93"/>
                    <a:pt x="28" y="91"/>
                    <a:pt x="27" y="88"/>
                  </a:cubicBezTo>
                  <a:cubicBezTo>
                    <a:pt x="57" y="88"/>
                    <a:pt x="57" y="88"/>
                    <a:pt x="57" y="88"/>
                  </a:cubicBezTo>
                  <a:cubicBezTo>
                    <a:pt x="57" y="89"/>
                    <a:pt x="56" y="91"/>
                    <a:pt x="56" y="92"/>
                  </a:cubicBezTo>
                  <a:lnTo>
                    <a:pt x="30" y="95"/>
                  </a:lnTo>
                  <a:close/>
                  <a:moveTo>
                    <a:pt x="42" y="115"/>
                  </a:moveTo>
                  <a:cubicBezTo>
                    <a:pt x="38" y="115"/>
                    <a:pt x="37" y="114"/>
                    <a:pt x="35" y="110"/>
                  </a:cubicBezTo>
                  <a:cubicBezTo>
                    <a:pt x="51" y="108"/>
                    <a:pt x="51" y="108"/>
                    <a:pt x="51" y="108"/>
                  </a:cubicBezTo>
                  <a:cubicBezTo>
                    <a:pt x="49" y="114"/>
                    <a:pt x="47" y="115"/>
                    <a:pt x="42" y="115"/>
                  </a:cubicBezTo>
                  <a:close/>
                  <a:moveTo>
                    <a:pt x="60" y="80"/>
                  </a:moveTo>
                  <a:cubicBezTo>
                    <a:pt x="24" y="80"/>
                    <a:pt x="24" y="80"/>
                    <a:pt x="24" y="80"/>
                  </a:cubicBezTo>
                  <a:cubicBezTo>
                    <a:pt x="23" y="76"/>
                    <a:pt x="20" y="72"/>
                    <a:pt x="18" y="68"/>
                  </a:cubicBezTo>
                  <a:cubicBezTo>
                    <a:pt x="13" y="59"/>
                    <a:pt x="8" y="50"/>
                    <a:pt x="8" y="42"/>
                  </a:cubicBezTo>
                  <a:cubicBezTo>
                    <a:pt x="8" y="23"/>
                    <a:pt x="23" y="8"/>
                    <a:pt x="42" y="8"/>
                  </a:cubicBezTo>
                  <a:cubicBezTo>
                    <a:pt x="61" y="8"/>
                    <a:pt x="77" y="23"/>
                    <a:pt x="77" y="42"/>
                  </a:cubicBezTo>
                  <a:cubicBezTo>
                    <a:pt x="77" y="50"/>
                    <a:pt x="72" y="59"/>
                    <a:pt x="67" y="68"/>
                  </a:cubicBezTo>
                  <a:cubicBezTo>
                    <a:pt x="64" y="72"/>
                    <a:pt x="62" y="76"/>
                    <a:pt x="60" y="80"/>
                  </a:cubicBezTo>
                  <a:close/>
                  <a:moveTo>
                    <a:pt x="60" y="80"/>
                  </a:moveTo>
                  <a:cubicBezTo>
                    <a:pt x="60" y="80"/>
                    <a:pt x="60" y="80"/>
                    <a:pt x="60" y="8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7" name="Freeform 79">
              <a:extLst>
                <a:ext uri="{FF2B5EF4-FFF2-40B4-BE49-F238E27FC236}">
                  <a16:creationId xmlns:a16="http://schemas.microsoft.com/office/drawing/2014/main" id="{7AB5D984-A6CA-4314-880A-339C34FDB6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30675" y="1965326"/>
              <a:ext cx="73025" cy="73025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0" y="23"/>
                </a:cxn>
                <a:cxn ang="0">
                  <a:pos x="2" y="25"/>
                </a:cxn>
                <a:cxn ang="0">
                  <a:pos x="4" y="23"/>
                </a:cxn>
                <a:cxn ang="0">
                  <a:pos x="23" y="4"/>
                </a:cxn>
                <a:cxn ang="0">
                  <a:pos x="25" y="2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23" y="0"/>
                </a:cxn>
              </a:cxnLst>
              <a:rect l="0" t="0" r="r" b="b"/>
              <a:pathLst>
                <a:path w="25" h="25">
                  <a:moveTo>
                    <a:pt x="23" y="0"/>
                  </a:moveTo>
                  <a:cubicBezTo>
                    <a:pt x="11" y="0"/>
                    <a:pt x="0" y="10"/>
                    <a:pt x="0" y="23"/>
                  </a:cubicBezTo>
                  <a:cubicBezTo>
                    <a:pt x="0" y="24"/>
                    <a:pt x="1" y="25"/>
                    <a:pt x="2" y="25"/>
                  </a:cubicBezTo>
                  <a:cubicBezTo>
                    <a:pt x="3" y="25"/>
                    <a:pt x="4" y="24"/>
                    <a:pt x="4" y="23"/>
                  </a:cubicBezTo>
                  <a:cubicBezTo>
                    <a:pt x="4" y="12"/>
                    <a:pt x="13" y="4"/>
                    <a:pt x="23" y="4"/>
                  </a:cubicBezTo>
                  <a:cubicBezTo>
                    <a:pt x="24" y="4"/>
                    <a:pt x="25" y="3"/>
                    <a:pt x="25" y="2"/>
                  </a:cubicBezTo>
                  <a:cubicBezTo>
                    <a:pt x="25" y="1"/>
                    <a:pt x="24" y="0"/>
                    <a:pt x="23" y="0"/>
                  </a:cubicBezTo>
                  <a:close/>
                  <a:moveTo>
                    <a:pt x="23" y="0"/>
                  </a:moveTo>
                  <a:cubicBezTo>
                    <a:pt x="23" y="0"/>
                    <a:pt x="23" y="0"/>
                    <a:pt x="23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8" name="Group 25">
            <a:extLst>
              <a:ext uri="{FF2B5EF4-FFF2-40B4-BE49-F238E27FC236}">
                <a16:creationId xmlns:a16="http://schemas.microsoft.com/office/drawing/2014/main" id="{46BA819E-1BC4-4914-91B4-4ED200158509}"/>
              </a:ext>
            </a:extLst>
          </p:cNvPr>
          <p:cNvGrpSpPr/>
          <p:nvPr/>
        </p:nvGrpSpPr>
        <p:grpSpPr>
          <a:xfrm>
            <a:off x="8366180" y="4813596"/>
            <a:ext cx="611536" cy="611536"/>
            <a:chOff x="8783638" y="3568701"/>
            <a:chExt cx="360363" cy="360363"/>
          </a:xfrm>
          <a:solidFill>
            <a:schemeClr val="bg1"/>
          </a:solidFill>
        </p:grpSpPr>
        <p:sp>
          <p:nvSpPr>
            <p:cNvPr id="119" name="Freeform 99">
              <a:extLst>
                <a:ext uri="{FF2B5EF4-FFF2-40B4-BE49-F238E27FC236}">
                  <a16:creationId xmlns:a16="http://schemas.microsoft.com/office/drawing/2014/main" id="{BCE794F3-69BD-4F5B-8185-DF3F201A46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83638" y="3568701"/>
              <a:ext cx="360363" cy="360363"/>
            </a:xfrm>
            <a:custGeom>
              <a:avLst/>
              <a:gdLst/>
              <a:ahLst/>
              <a:cxnLst>
                <a:cxn ang="0">
                  <a:pos x="80" y="38"/>
                </a:cxn>
                <a:cxn ang="0">
                  <a:pos x="62" y="0"/>
                </a:cxn>
                <a:cxn ang="0">
                  <a:pos x="35" y="39"/>
                </a:cxn>
                <a:cxn ang="0">
                  <a:pos x="31" y="41"/>
                </a:cxn>
                <a:cxn ang="0">
                  <a:pos x="12" y="38"/>
                </a:cxn>
                <a:cxn ang="0">
                  <a:pos x="0" y="111"/>
                </a:cxn>
                <a:cxn ang="0">
                  <a:pos x="23" y="123"/>
                </a:cxn>
                <a:cxn ang="0">
                  <a:pos x="34" y="116"/>
                </a:cxn>
                <a:cxn ang="0">
                  <a:pos x="35" y="116"/>
                </a:cxn>
                <a:cxn ang="0">
                  <a:pos x="73" y="123"/>
                </a:cxn>
                <a:cxn ang="0">
                  <a:pos x="108" y="115"/>
                </a:cxn>
                <a:cxn ang="0">
                  <a:pos x="110" y="104"/>
                </a:cxn>
                <a:cxn ang="0">
                  <a:pos x="116" y="84"/>
                </a:cxn>
                <a:cxn ang="0">
                  <a:pos x="120" y="64"/>
                </a:cxn>
                <a:cxn ang="0">
                  <a:pos x="123" y="55"/>
                </a:cxn>
                <a:cxn ang="0">
                  <a:pos x="112" y="40"/>
                </a:cxn>
                <a:cxn ang="0">
                  <a:pos x="23" y="115"/>
                </a:cxn>
                <a:cxn ang="0">
                  <a:pos x="8" y="111"/>
                </a:cxn>
                <a:cxn ang="0">
                  <a:pos x="12" y="46"/>
                </a:cxn>
                <a:cxn ang="0">
                  <a:pos x="27" y="50"/>
                </a:cxn>
                <a:cxn ang="0">
                  <a:pos x="115" y="56"/>
                </a:cxn>
                <a:cxn ang="0">
                  <a:pos x="100" y="61"/>
                </a:cxn>
                <a:cxn ang="0">
                  <a:pos x="100" y="65"/>
                </a:cxn>
                <a:cxn ang="0">
                  <a:pos x="114" y="72"/>
                </a:cxn>
                <a:cxn ang="0">
                  <a:pos x="96" y="81"/>
                </a:cxn>
                <a:cxn ang="0">
                  <a:pos x="96" y="84"/>
                </a:cxn>
                <a:cxn ang="0">
                  <a:pos x="109" y="92"/>
                </a:cxn>
                <a:cxn ang="0">
                  <a:pos x="92" y="100"/>
                </a:cxn>
                <a:cxn ang="0">
                  <a:pos x="92" y="104"/>
                </a:cxn>
                <a:cxn ang="0">
                  <a:pos x="102" y="109"/>
                </a:cxn>
                <a:cxn ang="0">
                  <a:pos x="94" y="115"/>
                </a:cxn>
                <a:cxn ang="0">
                  <a:pos x="52" y="113"/>
                </a:cxn>
                <a:cxn ang="0">
                  <a:pos x="31" y="105"/>
                </a:cxn>
                <a:cxn ang="0">
                  <a:pos x="34" y="48"/>
                </a:cxn>
                <a:cxn ang="0">
                  <a:pos x="58" y="11"/>
                </a:cxn>
                <a:cxn ang="0">
                  <a:pos x="73" y="26"/>
                </a:cxn>
                <a:cxn ang="0">
                  <a:pos x="111" y="47"/>
                </a:cxn>
                <a:cxn ang="0">
                  <a:pos x="115" y="56"/>
                </a:cxn>
                <a:cxn ang="0">
                  <a:pos x="115" y="56"/>
                </a:cxn>
              </a:cxnLst>
              <a:rect l="0" t="0" r="r" b="b"/>
              <a:pathLst>
                <a:path w="123" h="123">
                  <a:moveTo>
                    <a:pt x="112" y="40"/>
                  </a:moveTo>
                  <a:cubicBezTo>
                    <a:pt x="107" y="39"/>
                    <a:pt x="96" y="39"/>
                    <a:pt x="80" y="38"/>
                  </a:cubicBezTo>
                  <a:cubicBezTo>
                    <a:pt x="80" y="35"/>
                    <a:pt x="81" y="32"/>
                    <a:pt x="81" y="26"/>
                  </a:cubicBezTo>
                  <a:cubicBezTo>
                    <a:pt x="81" y="12"/>
                    <a:pt x="71" y="0"/>
                    <a:pt x="62" y="0"/>
                  </a:cubicBezTo>
                  <a:cubicBezTo>
                    <a:pt x="55" y="0"/>
                    <a:pt x="50" y="5"/>
                    <a:pt x="50" y="11"/>
                  </a:cubicBezTo>
                  <a:cubicBezTo>
                    <a:pt x="50" y="19"/>
                    <a:pt x="48" y="32"/>
                    <a:pt x="35" y="39"/>
                  </a:cubicBezTo>
                  <a:cubicBezTo>
                    <a:pt x="34" y="40"/>
                    <a:pt x="31" y="41"/>
                    <a:pt x="31" y="41"/>
                  </a:cubicBezTo>
                  <a:cubicBezTo>
                    <a:pt x="31" y="41"/>
                    <a:pt x="31" y="41"/>
                    <a:pt x="31" y="41"/>
                  </a:cubicBezTo>
                  <a:cubicBezTo>
                    <a:pt x="29" y="40"/>
                    <a:pt x="26" y="38"/>
                    <a:pt x="23" y="38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6" y="38"/>
                    <a:pt x="0" y="43"/>
                    <a:pt x="0" y="50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8"/>
                    <a:pt x="6" y="123"/>
                    <a:pt x="12" y="123"/>
                  </a:cubicBezTo>
                  <a:cubicBezTo>
                    <a:pt x="23" y="123"/>
                    <a:pt x="23" y="123"/>
                    <a:pt x="23" y="123"/>
                  </a:cubicBezTo>
                  <a:cubicBezTo>
                    <a:pt x="28" y="123"/>
                    <a:pt x="32" y="120"/>
                    <a:pt x="34" y="116"/>
                  </a:cubicBezTo>
                  <a:cubicBezTo>
                    <a:pt x="34" y="116"/>
                    <a:pt x="34" y="116"/>
                    <a:pt x="34" y="116"/>
                  </a:cubicBezTo>
                  <a:cubicBezTo>
                    <a:pt x="34" y="116"/>
                    <a:pt x="34" y="116"/>
                    <a:pt x="35" y="116"/>
                  </a:cubicBezTo>
                  <a:cubicBezTo>
                    <a:pt x="35" y="116"/>
                    <a:pt x="35" y="116"/>
                    <a:pt x="35" y="116"/>
                  </a:cubicBezTo>
                  <a:cubicBezTo>
                    <a:pt x="37" y="117"/>
                    <a:pt x="41" y="118"/>
                    <a:pt x="50" y="120"/>
                  </a:cubicBezTo>
                  <a:cubicBezTo>
                    <a:pt x="52" y="121"/>
                    <a:pt x="63" y="123"/>
                    <a:pt x="73" y="123"/>
                  </a:cubicBezTo>
                  <a:cubicBezTo>
                    <a:pt x="94" y="123"/>
                    <a:pt x="94" y="123"/>
                    <a:pt x="94" y="123"/>
                  </a:cubicBezTo>
                  <a:cubicBezTo>
                    <a:pt x="101" y="123"/>
                    <a:pt x="105" y="120"/>
                    <a:pt x="108" y="115"/>
                  </a:cubicBezTo>
                  <a:cubicBezTo>
                    <a:pt x="108" y="115"/>
                    <a:pt x="109" y="114"/>
                    <a:pt x="110" y="111"/>
                  </a:cubicBezTo>
                  <a:cubicBezTo>
                    <a:pt x="110" y="109"/>
                    <a:pt x="110" y="107"/>
                    <a:pt x="110" y="104"/>
                  </a:cubicBezTo>
                  <a:cubicBezTo>
                    <a:pt x="114" y="102"/>
                    <a:pt x="115" y="97"/>
                    <a:pt x="116" y="95"/>
                  </a:cubicBezTo>
                  <a:cubicBezTo>
                    <a:pt x="118" y="90"/>
                    <a:pt x="117" y="87"/>
                    <a:pt x="116" y="84"/>
                  </a:cubicBezTo>
                  <a:cubicBezTo>
                    <a:pt x="118" y="82"/>
                    <a:pt x="120" y="79"/>
                    <a:pt x="121" y="73"/>
                  </a:cubicBezTo>
                  <a:cubicBezTo>
                    <a:pt x="122" y="70"/>
                    <a:pt x="121" y="67"/>
                    <a:pt x="120" y="64"/>
                  </a:cubicBezTo>
                  <a:cubicBezTo>
                    <a:pt x="122" y="62"/>
                    <a:pt x="123" y="59"/>
                    <a:pt x="123" y="56"/>
                  </a:cubicBezTo>
                  <a:cubicBezTo>
                    <a:pt x="123" y="55"/>
                    <a:pt x="123" y="55"/>
                    <a:pt x="123" y="55"/>
                  </a:cubicBezTo>
                  <a:cubicBezTo>
                    <a:pt x="123" y="55"/>
                    <a:pt x="123" y="54"/>
                    <a:pt x="123" y="53"/>
                  </a:cubicBezTo>
                  <a:cubicBezTo>
                    <a:pt x="123" y="48"/>
                    <a:pt x="120" y="42"/>
                    <a:pt x="112" y="40"/>
                  </a:cubicBezTo>
                  <a:close/>
                  <a:moveTo>
                    <a:pt x="27" y="111"/>
                  </a:moveTo>
                  <a:cubicBezTo>
                    <a:pt x="27" y="113"/>
                    <a:pt x="26" y="115"/>
                    <a:pt x="23" y="115"/>
                  </a:cubicBezTo>
                  <a:cubicBezTo>
                    <a:pt x="12" y="115"/>
                    <a:pt x="12" y="115"/>
                    <a:pt x="12" y="115"/>
                  </a:cubicBezTo>
                  <a:cubicBezTo>
                    <a:pt x="10" y="115"/>
                    <a:pt x="8" y="113"/>
                    <a:pt x="8" y="111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8" y="48"/>
                    <a:pt x="10" y="46"/>
                    <a:pt x="12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6" y="46"/>
                    <a:pt x="27" y="48"/>
                    <a:pt x="27" y="50"/>
                  </a:cubicBezTo>
                  <a:lnTo>
                    <a:pt x="27" y="111"/>
                  </a:lnTo>
                  <a:close/>
                  <a:moveTo>
                    <a:pt x="115" y="56"/>
                  </a:moveTo>
                  <a:cubicBezTo>
                    <a:pt x="115" y="58"/>
                    <a:pt x="114" y="61"/>
                    <a:pt x="108" y="61"/>
                  </a:cubicBezTo>
                  <a:cubicBezTo>
                    <a:pt x="100" y="61"/>
                    <a:pt x="100" y="61"/>
                    <a:pt x="100" y="61"/>
                  </a:cubicBezTo>
                  <a:cubicBezTo>
                    <a:pt x="99" y="61"/>
                    <a:pt x="98" y="62"/>
                    <a:pt x="98" y="63"/>
                  </a:cubicBezTo>
                  <a:cubicBezTo>
                    <a:pt x="98" y="64"/>
                    <a:pt x="99" y="65"/>
                    <a:pt x="100" y="65"/>
                  </a:cubicBezTo>
                  <a:cubicBezTo>
                    <a:pt x="108" y="65"/>
                    <a:pt x="108" y="65"/>
                    <a:pt x="108" y="65"/>
                  </a:cubicBezTo>
                  <a:cubicBezTo>
                    <a:pt x="113" y="65"/>
                    <a:pt x="114" y="70"/>
                    <a:pt x="114" y="72"/>
                  </a:cubicBezTo>
                  <a:cubicBezTo>
                    <a:pt x="113" y="75"/>
                    <a:pt x="112" y="81"/>
                    <a:pt x="105" y="81"/>
                  </a:cubicBezTo>
                  <a:cubicBezTo>
                    <a:pt x="96" y="81"/>
                    <a:pt x="96" y="81"/>
                    <a:pt x="96" y="81"/>
                  </a:cubicBezTo>
                  <a:cubicBezTo>
                    <a:pt x="95" y="81"/>
                    <a:pt x="94" y="81"/>
                    <a:pt x="94" y="82"/>
                  </a:cubicBezTo>
                  <a:cubicBezTo>
                    <a:pt x="94" y="83"/>
                    <a:pt x="95" y="84"/>
                    <a:pt x="96" y="84"/>
                  </a:cubicBezTo>
                  <a:cubicBezTo>
                    <a:pt x="104" y="84"/>
                    <a:pt x="104" y="84"/>
                    <a:pt x="104" y="84"/>
                  </a:cubicBezTo>
                  <a:cubicBezTo>
                    <a:pt x="110" y="84"/>
                    <a:pt x="110" y="89"/>
                    <a:pt x="109" y="92"/>
                  </a:cubicBezTo>
                  <a:cubicBezTo>
                    <a:pt x="108" y="96"/>
                    <a:pt x="107" y="100"/>
                    <a:pt x="99" y="100"/>
                  </a:cubicBezTo>
                  <a:cubicBezTo>
                    <a:pt x="92" y="100"/>
                    <a:pt x="92" y="100"/>
                    <a:pt x="92" y="100"/>
                  </a:cubicBezTo>
                  <a:cubicBezTo>
                    <a:pt x="91" y="100"/>
                    <a:pt x="90" y="101"/>
                    <a:pt x="90" y="102"/>
                  </a:cubicBezTo>
                  <a:cubicBezTo>
                    <a:pt x="90" y="103"/>
                    <a:pt x="91" y="104"/>
                    <a:pt x="92" y="104"/>
                  </a:cubicBezTo>
                  <a:cubicBezTo>
                    <a:pt x="98" y="104"/>
                    <a:pt x="98" y="104"/>
                    <a:pt x="98" y="104"/>
                  </a:cubicBezTo>
                  <a:cubicBezTo>
                    <a:pt x="103" y="104"/>
                    <a:pt x="103" y="108"/>
                    <a:pt x="102" y="109"/>
                  </a:cubicBezTo>
                  <a:cubicBezTo>
                    <a:pt x="102" y="110"/>
                    <a:pt x="101" y="112"/>
                    <a:pt x="101" y="112"/>
                  </a:cubicBezTo>
                  <a:cubicBezTo>
                    <a:pt x="100" y="114"/>
                    <a:pt x="98" y="115"/>
                    <a:pt x="94" y="115"/>
                  </a:cubicBezTo>
                  <a:cubicBezTo>
                    <a:pt x="73" y="115"/>
                    <a:pt x="73" y="115"/>
                    <a:pt x="73" y="115"/>
                  </a:cubicBezTo>
                  <a:cubicBezTo>
                    <a:pt x="63" y="115"/>
                    <a:pt x="52" y="113"/>
                    <a:pt x="52" y="113"/>
                  </a:cubicBezTo>
                  <a:cubicBezTo>
                    <a:pt x="36" y="109"/>
                    <a:pt x="35" y="109"/>
                    <a:pt x="34" y="108"/>
                  </a:cubicBezTo>
                  <a:cubicBezTo>
                    <a:pt x="34" y="108"/>
                    <a:pt x="31" y="108"/>
                    <a:pt x="31" y="105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31" y="50"/>
                    <a:pt x="32" y="49"/>
                    <a:pt x="34" y="48"/>
                  </a:cubicBezTo>
                  <a:cubicBezTo>
                    <a:pt x="34" y="48"/>
                    <a:pt x="35" y="48"/>
                    <a:pt x="35" y="48"/>
                  </a:cubicBezTo>
                  <a:cubicBezTo>
                    <a:pt x="52" y="40"/>
                    <a:pt x="58" y="25"/>
                    <a:pt x="58" y="11"/>
                  </a:cubicBezTo>
                  <a:cubicBezTo>
                    <a:pt x="58" y="10"/>
                    <a:pt x="59" y="8"/>
                    <a:pt x="62" y="8"/>
                  </a:cubicBezTo>
                  <a:cubicBezTo>
                    <a:pt x="66" y="8"/>
                    <a:pt x="73" y="16"/>
                    <a:pt x="73" y="26"/>
                  </a:cubicBezTo>
                  <a:cubicBezTo>
                    <a:pt x="73" y="35"/>
                    <a:pt x="73" y="37"/>
                    <a:pt x="69" y="46"/>
                  </a:cubicBezTo>
                  <a:cubicBezTo>
                    <a:pt x="108" y="46"/>
                    <a:pt x="107" y="47"/>
                    <a:pt x="111" y="47"/>
                  </a:cubicBezTo>
                  <a:cubicBezTo>
                    <a:pt x="115" y="49"/>
                    <a:pt x="115" y="52"/>
                    <a:pt x="115" y="53"/>
                  </a:cubicBezTo>
                  <a:cubicBezTo>
                    <a:pt x="115" y="55"/>
                    <a:pt x="115" y="54"/>
                    <a:pt x="115" y="56"/>
                  </a:cubicBezTo>
                  <a:close/>
                  <a:moveTo>
                    <a:pt x="115" y="56"/>
                  </a:moveTo>
                  <a:cubicBezTo>
                    <a:pt x="115" y="56"/>
                    <a:pt x="115" y="56"/>
                    <a:pt x="115" y="5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0" name="Freeform 100">
              <a:extLst>
                <a:ext uri="{FF2B5EF4-FFF2-40B4-BE49-F238E27FC236}">
                  <a16:creationId xmlns:a16="http://schemas.microsoft.com/office/drawing/2014/main" id="{FA32A59B-8DA2-4460-B837-638D43F1A2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18563" y="3862388"/>
              <a:ext cx="33338" cy="3175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5"/>
                </a:cxn>
                <a:cxn ang="0">
                  <a:pos x="6" y="11"/>
                </a:cxn>
                <a:cxn ang="0">
                  <a:pos x="11" y="5"/>
                </a:cxn>
                <a:cxn ang="0">
                  <a:pos x="6" y="0"/>
                </a:cxn>
                <a:cxn ang="0">
                  <a:pos x="6" y="7"/>
                </a:cxn>
                <a:cxn ang="0">
                  <a:pos x="4" y="5"/>
                </a:cxn>
                <a:cxn ang="0">
                  <a:pos x="6" y="4"/>
                </a:cxn>
                <a:cxn ang="0">
                  <a:pos x="8" y="5"/>
                </a:cxn>
                <a:cxn ang="0">
                  <a:pos x="6" y="7"/>
                </a:cxn>
                <a:cxn ang="0">
                  <a:pos x="6" y="7"/>
                </a:cxn>
                <a:cxn ang="0">
                  <a:pos x="6" y="7"/>
                </a:cxn>
              </a:cxnLst>
              <a:rect l="0" t="0" r="r" b="b"/>
              <a:pathLst>
                <a:path w="11" h="11">
                  <a:moveTo>
                    <a:pt x="6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9"/>
                    <a:pt x="2" y="11"/>
                    <a:pt x="6" y="11"/>
                  </a:cubicBezTo>
                  <a:cubicBezTo>
                    <a:pt x="9" y="11"/>
                    <a:pt x="11" y="9"/>
                    <a:pt x="11" y="5"/>
                  </a:cubicBezTo>
                  <a:cubicBezTo>
                    <a:pt x="11" y="2"/>
                    <a:pt x="9" y="0"/>
                    <a:pt x="6" y="0"/>
                  </a:cubicBezTo>
                  <a:close/>
                  <a:moveTo>
                    <a:pt x="6" y="7"/>
                  </a:moveTo>
                  <a:cubicBezTo>
                    <a:pt x="5" y="7"/>
                    <a:pt x="4" y="6"/>
                    <a:pt x="4" y="5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7" y="4"/>
                    <a:pt x="8" y="4"/>
                    <a:pt x="8" y="5"/>
                  </a:cubicBezTo>
                  <a:cubicBezTo>
                    <a:pt x="8" y="6"/>
                    <a:pt x="7" y="7"/>
                    <a:pt x="6" y="7"/>
                  </a:cubicBezTo>
                  <a:close/>
                  <a:moveTo>
                    <a:pt x="6" y="7"/>
                  </a:moveTo>
                  <a:cubicBezTo>
                    <a:pt x="6" y="7"/>
                    <a:pt x="6" y="7"/>
                    <a:pt x="6" y="7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371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6="http://schemas.microsoft.com/office/drawing/2014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500"/>
                            </p:stCondLst>
                            <p:childTnLst>
                              <p:par>
                                <p:cTn id="85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000"/>
                            </p:stCondLst>
                            <p:childTnLst>
                              <p:par>
                                <p:cTn id="9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5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4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64" grpId="0" animBg="1"/>
      <p:bldP spid="65" grpId="0" animBg="1"/>
      <p:bldP spid="74" grpId="0" animBg="1"/>
      <p:bldP spid="82" grpId="0" animBg="1"/>
      <p:bldP spid="90" grpId="0" animBg="1"/>
      <p:bldP spid="98" grpId="0" animBg="1"/>
      <p:bldP spid="106" grpId="0" animBg="1"/>
      <p:bldP spid="1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>
            <a:extLst>
              <a:ext uri="{FF2B5EF4-FFF2-40B4-BE49-F238E27FC236}">
                <a16:creationId xmlns:a16="http://schemas.microsoft.com/office/drawing/2014/main" id="{03F3D40D-6159-4A67-8B5E-04EC24C68E84}"/>
              </a:ext>
            </a:extLst>
          </p:cNvPr>
          <p:cNvSpPr txBox="1">
            <a:spLocks/>
          </p:cNvSpPr>
          <p:nvPr/>
        </p:nvSpPr>
        <p:spPr>
          <a:xfrm>
            <a:off x="458911" y="62118"/>
            <a:ext cx="2819865" cy="48274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b="1" dirty="0">
                <a:solidFill>
                  <a:srgbClr val="394754"/>
                </a:solidFill>
                <a:latin typeface="+mn-lt"/>
                <a:ea typeface="+mn-ea"/>
                <a:cs typeface="+mn-ea"/>
                <a:sym typeface="+mn-lt"/>
              </a:rPr>
              <a:t>Enter chapter title here</a:t>
            </a:r>
            <a:endParaRPr lang="en-GB" sz="1600" b="1" dirty="0">
              <a:solidFill>
                <a:srgbClr val="39475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B0A67854-6B77-4920-83D2-7C6BB79C5BC3}"/>
              </a:ext>
            </a:extLst>
          </p:cNvPr>
          <p:cNvSpPr txBox="1">
            <a:spLocks/>
          </p:cNvSpPr>
          <p:nvPr/>
        </p:nvSpPr>
        <p:spPr>
          <a:xfrm>
            <a:off x="433121" y="356659"/>
            <a:ext cx="1792539" cy="287258"/>
          </a:xfrm>
          <a:prstGeom prst="rect">
            <a:avLst/>
          </a:prstGeom>
        </p:spPr>
        <p:txBody>
          <a:bodyPr vert="horz" wrap="square" lIns="162560" tIns="81280" rIns="162560" bIns="81280" rtlCol="0">
            <a:spAutoFit/>
          </a:bodyPr>
          <a:lstStyle/>
          <a:p>
            <a:pPr lvl="0"/>
            <a:r>
              <a:rPr lang="en-US" altLang="zh-CN" sz="800" dirty="0">
                <a:solidFill>
                  <a:srgbClr val="394754"/>
                </a:solidFill>
                <a:cs typeface="+mn-ea"/>
                <a:sym typeface="+mn-lt"/>
              </a:rPr>
              <a:t>COMPLETION OF WORK</a:t>
            </a:r>
            <a:endParaRPr lang="zh-CN" altLang="en-US" sz="800" dirty="0">
              <a:solidFill>
                <a:srgbClr val="394754"/>
              </a:solidFill>
              <a:cs typeface="+mn-ea"/>
              <a:sym typeface="+mn-lt"/>
            </a:endParaRPr>
          </a:p>
        </p:txBody>
      </p:sp>
      <p:grpSp>
        <p:nvGrpSpPr>
          <p:cNvPr id="59" name="组合 58">
            <a:extLst>
              <a:ext uri="{FF2B5EF4-FFF2-40B4-BE49-F238E27FC236}">
                <a16:creationId xmlns:a16="http://schemas.microsoft.com/office/drawing/2014/main" id="{AA514C19-DD26-451C-B5B0-3133F64B12BA}"/>
              </a:ext>
            </a:extLst>
          </p:cNvPr>
          <p:cNvGrpSpPr/>
          <p:nvPr/>
        </p:nvGrpSpPr>
        <p:grpSpPr>
          <a:xfrm>
            <a:off x="46593" y="212426"/>
            <a:ext cx="412321" cy="332436"/>
            <a:chOff x="110994" y="306260"/>
            <a:chExt cx="864098" cy="500228"/>
          </a:xfrm>
        </p:grpSpPr>
        <p:sp>
          <p:nvSpPr>
            <p:cNvPr id="60" name="矩形 59">
              <a:extLst>
                <a:ext uri="{FF2B5EF4-FFF2-40B4-BE49-F238E27FC236}">
                  <a16:creationId xmlns:a16="http://schemas.microsoft.com/office/drawing/2014/main" id="{7282B448-7D65-44AF-B206-43B4627EA569}"/>
                </a:ext>
              </a:extLst>
            </p:cNvPr>
            <p:cNvSpPr/>
            <p:nvPr/>
          </p:nvSpPr>
          <p:spPr>
            <a:xfrm rot="5400000">
              <a:off x="483771" y="315170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61" name="矩形 60">
              <a:extLst>
                <a:ext uri="{FF2B5EF4-FFF2-40B4-BE49-F238E27FC236}">
                  <a16:creationId xmlns:a16="http://schemas.microsoft.com/office/drawing/2014/main" id="{908B7936-B937-42A9-97B9-AAD3196E6C07}"/>
                </a:ext>
              </a:extLst>
            </p:cNvPr>
            <p:cNvSpPr/>
            <p:nvPr/>
          </p:nvSpPr>
          <p:spPr>
            <a:xfrm rot="16200000">
              <a:off x="483774" y="-66517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62" name="矩形 61">
              <a:extLst>
                <a:ext uri="{FF2B5EF4-FFF2-40B4-BE49-F238E27FC236}">
                  <a16:creationId xmlns:a16="http://schemas.microsoft.com/office/drawing/2014/main" id="{0F598838-7A80-4032-B2D4-474382D79C7F}"/>
                </a:ext>
              </a:extLst>
            </p:cNvPr>
            <p:cNvSpPr/>
            <p:nvPr/>
          </p:nvSpPr>
          <p:spPr>
            <a:xfrm rot="16200000">
              <a:off x="483771" y="124325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  <p:sp>
        <p:nvSpPr>
          <p:cNvPr id="64" name="Cube 4">
            <a:extLst>
              <a:ext uri="{FF2B5EF4-FFF2-40B4-BE49-F238E27FC236}">
                <a16:creationId xmlns:a16="http://schemas.microsoft.com/office/drawing/2014/main" id="{73E8EA89-1B21-446F-A578-D3AF3F5D65C3}"/>
              </a:ext>
            </a:extLst>
          </p:cNvPr>
          <p:cNvSpPr/>
          <p:nvPr/>
        </p:nvSpPr>
        <p:spPr>
          <a:xfrm flipH="1">
            <a:off x="5079999" y="4822206"/>
            <a:ext cx="2582636" cy="1131941"/>
          </a:xfrm>
          <a:prstGeom prst="cube">
            <a:avLst>
              <a:gd name="adj" fmla="val 63892"/>
            </a:avLst>
          </a:prstGeom>
          <a:solidFill>
            <a:srgbClr val="0084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65" name="Cube 44">
            <a:extLst>
              <a:ext uri="{FF2B5EF4-FFF2-40B4-BE49-F238E27FC236}">
                <a16:creationId xmlns:a16="http://schemas.microsoft.com/office/drawing/2014/main" id="{479813A4-FFAA-4204-88DE-38C1F1FF1428}"/>
              </a:ext>
            </a:extLst>
          </p:cNvPr>
          <p:cNvSpPr/>
          <p:nvPr/>
        </p:nvSpPr>
        <p:spPr>
          <a:xfrm flipH="1">
            <a:off x="6079951" y="4410387"/>
            <a:ext cx="2582636" cy="1131941"/>
          </a:xfrm>
          <a:prstGeom prst="cube">
            <a:avLst>
              <a:gd name="adj" fmla="val 63892"/>
            </a:avLst>
          </a:prstGeom>
          <a:solidFill>
            <a:srgbClr val="009A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66" name="Cube 45">
            <a:extLst>
              <a:ext uri="{FF2B5EF4-FFF2-40B4-BE49-F238E27FC236}">
                <a16:creationId xmlns:a16="http://schemas.microsoft.com/office/drawing/2014/main" id="{EC6EDDBA-1BFD-4F40-9A9C-84E53010AF79}"/>
              </a:ext>
            </a:extLst>
          </p:cNvPr>
          <p:cNvSpPr/>
          <p:nvPr/>
        </p:nvSpPr>
        <p:spPr>
          <a:xfrm flipH="1">
            <a:off x="7079902" y="3998567"/>
            <a:ext cx="2582636" cy="1131941"/>
          </a:xfrm>
          <a:prstGeom prst="cube">
            <a:avLst>
              <a:gd name="adj" fmla="val 63892"/>
            </a:avLst>
          </a:prstGeom>
          <a:solidFill>
            <a:srgbClr val="0084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67" name="Cube 47">
            <a:extLst>
              <a:ext uri="{FF2B5EF4-FFF2-40B4-BE49-F238E27FC236}">
                <a16:creationId xmlns:a16="http://schemas.microsoft.com/office/drawing/2014/main" id="{070C7E59-F205-4C75-B65C-C70C95535B8C}"/>
              </a:ext>
            </a:extLst>
          </p:cNvPr>
          <p:cNvSpPr/>
          <p:nvPr/>
        </p:nvSpPr>
        <p:spPr>
          <a:xfrm flipH="1">
            <a:off x="8079854" y="3586747"/>
            <a:ext cx="2582636" cy="1131941"/>
          </a:xfrm>
          <a:prstGeom prst="cube">
            <a:avLst>
              <a:gd name="adj" fmla="val 63892"/>
            </a:avLst>
          </a:prstGeom>
          <a:solidFill>
            <a:srgbClr val="009A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68" name="Cube 50">
            <a:extLst>
              <a:ext uri="{FF2B5EF4-FFF2-40B4-BE49-F238E27FC236}">
                <a16:creationId xmlns:a16="http://schemas.microsoft.com/office/drawing/2014/main" id="{801F545C-42AD-491C-9323-ED2407F21EF2}"/>
              </a:ext>
            </a:extLst>
          </p:cNvPr>
          <p:cNvSpPr/>
          <p:nvPr/>
        </p:nvSpPr>
        <p:spPr>
          <a:xfrm flipH="1">
            <a:off x="9079805" y="3174927"/>
            <a:ext cx="2582636" cy="1131941"/>
          </a:xfrm>
          <a:prstGeom prst="cube">
            <a:avLst>
              <a:gd name="adj" fmla="val 63892"/>
            </a:avLst>
          </a:prstGeom>
          <a:solidFill>
            <a:srgbClr val="0084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grpSp>
        <p:nvGrpSpPr>
          <p:cNvPr id="69" name="Group 100">
            <a:extLst>
              <a:ext uri="{FF2B5EF4-FFF2-40B4-BE49-F238E27FC236}">
                <a16:creationId xmlns:a16="http://schemas.microsoft.com/office/drawing/2014/main" id="{AB13797B-6618-4816-B81C-B8C51B5D9A06}"/>
              </a:ext>
            </a:extLst>
          </p:cNvPr>
          <p:cNvGrpSpPr/>
          <p:nvPr/>
        </p:nvGrpSpPr>
        <p:grpSpPr>
          <a:xfrm>
            <a:off x="1723423" y="1540276"/>
            <a:ext cx="3456420" cy="765455"/>
            <a:chOff x="1315498" y="1113764"/>
            <a:chExt cx="2592315" cy="574090"/>
          </a:xfrm>
        </p:grpSpPr>
        <p:sp>
          <p:nvSpPr>
            <p:cNvPr id="70" name="Text Placeholder 3">
              <a:extLst>
                <a:ext uri="{FF2B5EF4-FFF2-40B4-BE49-F238E27FC236}">
                  <a16:creationId xmlns:a16="http://schemas.microsoft.com/office/drawing/2014/main" id="{9D6387DC-E771-4E6D-8F44-126EC17C2C10}"/>
                </a:ext>
              </a:extLst>
            </p:cNvPr>
            <p:cNvSpPr txBox="1">
              <a:spLocks/>
            </p:cNvSpPr>
            <p:nvPr/>
          </p:nvSpPr>
          <p:spPr>
            <a:xfrm>
              <a:off x="1315499" y="1113764"/>
              <a:ext cx="1011383" cy="184666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219170">
                <a:spcBef>
                  <a:spcPct val="20000"/>
                </a:spcBef>
                <a:defRPr/>
              </a:pPr>
              <a:r>
                <a:rPr lang="en-US" altLang="zh-CN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Enter title here</a:t>
              </a:r>
            </a:p>
          </p:txBody>
        </p:sp>
        <p:sp>
          <p:nvSpPr>
            <p:cNvPr id="71" name="Text Placeholder 3">
              <a:extLst>
                <a:ext uri="{FF2B5EF4-FFF2-40B4-BE49-F238E27FC236}">
                  <a16:creationId xmlns:a16="http://schemas.microsoft.com/office/drawing/2014/main" id="{EE190865-5A81-4856-9729-ED777EA38C29}"/>
                </a:ext>
              </a:extLst>
            </p:cNvPr>
            <p:cNvSpPr txBox="1">
              <a:spLocks/>
            </p:cNvSpPr>
            <p:nvPr/>
          </p:nvSpPr>
          <p:spPr>
            <a:xfrm>
              <a:off x="1315498" y="1288226"/>
              <a:ext cx="2592315" cy="399628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2" name="Text Placeholder 3">
            <a:extLst>
              <a:ext uri="{FF2B5EF4-FFF2-40B4-BE49-F238E27FC236}">
                <a16:creationId xmlns:a16="http://schemas.microsoft.com/office/drawing/2014/main" id="{AA5289C5-8EC8-40A1-A102-3D3B21EBAD15}"/>
              </a:ext>
            </a:extLst>
          </p:cNvPr>
          <p:cNvSpPr txBox="1">
            <a:spLocks/>
          </p:cNvSpPr>
          <p:nvPr/>
        </p:nvSpPr>
        <p:spPr>
          <a:xfrm>
            <a:off x="751615" y="1373814"/>
            <a:ext cx="772647" cy="984885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6400" dirty="0">
                <a:solidFill>
                  <a:srgbClr val="008487"/>
                </a:solidFill>
                <a:cs typeface="+mn-ea"/>
                <a:sym typeface="+mn-lt"/>
              </a:rPr>
              <a:t>01</a:t>
            </a:r>
          </a:p>
        </p:txBody>
      </p:sp>
      <p:grpSp>
        <p:nvGrpSpPr>
          <p:cNvPr id="73" name="Group 104">
            <a:extLst>
              <a:ext uri="{FF2B5EF4-FFF2-40B4-BE49-F238E27FC236}">
                <a16:creationId xmlns:a16="http://schemas.microsoft.com/office/drawing/2014/main" id="{0BE37B97-D4B5-4C82-96E5-17CF9092B60D}"/>
              </a:ext>
            </a:extLst>
          </p:cNvPr>
          <p:cNvGrpSpPr/>
          <p:nvPr/>
        </p:nvGrpSpPr>
        <p:grpSpPr>
          <a:xfrm>
            <a:off x="1723423" y="2506272"/>
            <a:ext cx="3456420" cy="765459"/>
            <a:chOff x="1315498" y="1113764"/>
            <a:chExt cx="2592315" cy="574092"/>
          </a:xfrm>
        </p:grpSpPr>
        <p:sp>
          <p:nvSpPr>
            <p:cNvPr id="74" name="Text Placeholder 3">
              <a:extLst>
                <a:ext uri="{FF2B5EF4-FFF2-40B4-BE49-F238E27FC236}">
                  <a16:creationId xmlns:a16="http://schemas.microsoft.com/office/drawing/2014/main" id="{0FECB2D7-DF06-4CB2-ABA6-F548DDDD9025}"/>
                </a:ext>
              </a:extLst>
            </p:cNvPr>
            <p:cNvSpPr txBox="1">
              <a:spLocks/>
            </p:cNvSpPr>
            <p:nvPr/>
          </p:nvSpPr>
          <p:spPr>
            <a:xfrm>
              <a:off x="1315499" y="1113764"/>
              <a:ext cx="1011383" cy="184665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219170">
                <a:spcBef>
                  <a:spcPct val="20000"/>
                </a:spcBef>
                <a:defRPr/>
              </a:pPr>
              <a:r>
                <a:rPr lang="en-US" altLang="zh-CN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Enter title here</a:t>
              </a:r>
            </a:p>
          </p:txBody>
        </p:sp>
        <p:sp>
          <p:nvSpPr>
            <p:cNvPr id="75" name="Text Placeholder 3">
              <a:extLst>
                <a:ext uri="{FF2B5EF4-FFF2-40B4-BE49-F238E27FC236}">
                  <a16:creationId xmlns:a16="http://schemas.microsoft.com/office/drawing/2014/main" id="{D1925CAB-A67A-4F19-8821-1FF2D68B8367}"/>
                </a:ext>
              </a:extLst>
            </p:cNvPr>
            <p:cNvSpPr txBox="1">
              <a:spLocks/>
            </p:cNvSpPr>
            <p:nvPr/>
          </p:nvSpPr>
          <p:spPr>
            <a:xfrm>
              <a:off x="1315498" y="1288228"/>
              <a:ext cx="2592315" cy="399628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6" name="Text Placeholder 3">
            <a:extLst>
              <a:ext uri="{FF2B5EF4-FFF2-40B4-BE49-F238E27FC236}">
                <a16:creationId xmlns:a16="http://schemas.microsoft.com/office/drawing/2014/main" id="{8FE3CBE0-63FE-4842-91D5-4D280EA3BCF0}"/>
              </a:ext>
            </a:extLst>
          </p:cNvPr>
          <p:cNvSpPr txBox="1">
            <a:spLocks/>
          </p:cNvSpPr>
          <p:nvPr/>
        </p:nvSpPr>
        <p:spPr>
          <a:xfrm>
            <a:off x="682686" y="2339807"/>
            <a:ext cx="910506" cy="984885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6400" dirty="0">
                <a:solidFill>
                  <a:srgbClr val="008487"/>
                </a:solidFill>
                <a:cs typeface="+mn-ea"/>
                <a:sym typeface="+mn-lt"/>
              </a:rPr>
              <a:t>02</a:t>
            </a:r>
          </a:p>
        </p:txBody>
      </p:sp>
      <p:grpSp>
        <p:nvGrpSpPr>
          <p:cNvPr id="77" name="Group 108">
            <a:extLst>
              <a:ext uri="{FF2B5EF4-FFF2-40B4-BE49-F238E27FC236}">
                <a16:creationId xmlns:a16="http://schemas.microsoft.com/office/drawing/2014/main" id="{CAA91BC6-9CB1-4D9D-9053-AED8135547AD}"/>
              </a:ext>
            </a:extLst>
          </p:cNvPr>
          <p:cNvGrpSpPr/>
          <p:nvPr/>
        </p:nvGrpSpPr>
        <p:grpSpPr>
          <a:xfrm>
            <a:off x="1723423" y="3482203"/>
            <a:ext cx="3456420" cy="765455"/>
            <a:chOff x="1315498" y="1113764"/>
            <a:chExt cx="2592315" cy="574090"/>
          </a:xfrm>
        </p:grpSpPr>
        <p:sp>
          <p:nvSpPr>
            <p:cNvPr id="78" name="Text Placeholder 3">
              <a:extLst>
                <a:ext uri="{FF2B5EF4-FFF2-40B4-BE49-F238E27FC236}">
                  <a16:creationId xmlns:a16="http://schemas.microsoft.com/office/drawing/2014/main" id="{AB9AF6AA-E330-4E23-8516-076769ABB89F}"/>
                </a:ext>
              </a:extLst>
            </p:cNvPr>
            <p:cNvSpPr txBox="1">
              <a:spLocks/>
            </p:cNvSpPr>
            <p:nvPr/>
          </p:nvSpPr>
          <p:spPr>
            <a:xfrm>
              <a:off x="1315499" y="1113764"/>
              <a:ext cx="1011383" cy="184666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219170">
                <a:spcBef>
                  <a:spcPct val="20000"/>
                </a:spcBef>
                <a:defRPr/>
              </a:pPr>
              <a:r>
                <a:rPr lang="en-US" altLang="zh-CN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Enter title here</a:t>
              </a:r>
            </a:p>
          </p:txBody>
        </p:sp>
        <p:sp>
          <p:nvSpPr>
            <p:cNvPr id="79" name="Text Placeholder 3">
              <a:extLst>
                <a:ext uri="{FF2B5EF4-FFF2-40B4-BE49-F238E27FC236}">
                  <a16:creationId xmlns:a16="http://schemas.microsoft.com/office/drawing/2014/main" id="{557FCA84-27DD-463C-B7C9-A03D7422FB51}"/>
                </a:ext>
              </a:extLst>
            </p:cNvPr>
            <p:cNvSpPr txBox="1">
              <a:spLocks/>
            </p:cNvSpPr>
            <p:nvPr/>
          </p:nvSpPr>
          <p:spPr>
            <a:xfrm>
              <a:off x="1315498" y="1288226"/>
              <a:ext cx="2592315" cy="399628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80" name="Text Placeholder 3">
            <a:extLst>
              <a:ext uri="{FF2B5EF4-FFF2-40B4-BE49-F238E27FC236}">
                <a16:creationId xmlns:a16="http://schemas.microsoft.com/office/drawing/2014/main" id="{E896B71A-D22A-4D0C-8910-4C0C86F2EBFB}"/>
              </a:ext>
            </a:extLst>
          </p:cNvPr>
          <p:cNvSpPr txBox="1">
            <a:spLocks/>
          </p:cNvSpPr>
          <p:nvPr/>
        </p:nvSpPr>
        <p:spPr>
          <a:xfrm>
            <a:off x="682686" y="3315738"/>
            <a:ext cx="910506" cy="984885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6400" dirty="0">
                <a:solidFill>
                  <a:srgbClr val="008487"/>
                </a:solidFill>
                <a:cs typeface="+mn-ea"/>
                <a:sym typeface="+mn-lt"/>
              </a:rPr>
              <a:t>03</a:t>
            </a:r>
          </a:p>
        </p:txBody>
      </p:sp>
      <p:grpSp>
        <p:nvGrpSpPr>
          <p:cNvPr id="81" name="Group 112">
            <a:extLst>
              <a:ext uri="{FF2B5EF4-FFF2-40B4-BE49-F238E27FC236}">
                <a16:creationId xmlns:a16="http://schemas.microsoft.com/office/drawing/2014/main" id="{69E4FF78-D832-4607-A8B9-F72B0ACE8F47}"/>
              </a:ext>
            </a:extLst>
          </p:cNvPr>
          <p:cNvGrpSpPr/>
          <p:nvPr/>
        </p:nvGrpSpPr>
        <p:grpSpPr>
          <a:xfrm>
            <a:off x="1723423" y="4408440"/>
            <a:ext cx="3456420" cy="765455"/>
            <a:chOff x="1315498" y="1113764"/>
            <a:chExt cx="2592315" cy="574090"/>
          </a:xfrm>
        </p:grpSpPr>
        <p:sp>
          <p:nvSpPr>
            <p:cNvPr id="82" name="Text Placeholder 3">
              <a:extLst>
                <a:ext uri="{FF2B5EF4-FFF2-40B4-BE49-F238E27FC236}">
                  <a16:creationId xmlns:a16="http://schemas.microsoft.com/office/drawing/2014/main" id="{2024153B-BF05-42DB-8207-6147517CA4A1}"/>
                </a:ext>
              </a:extLst>
            </p:cNvPr>
            <p:cNvSpPr txBox="1">
              <a:spLocks/>
            </p:cNvSpPr>
            <p:nvPr/>
          </p:nvSpPr>
          <p:spPr>
            <a:xfrm>
              <a:off x="1315499" y="1113764"/>
              <a:ext cx="1011383" cy="184666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219170">
                <a:spcBef>
                  <a:spcPct val="20000"/>
                </a:spcBef>
                <a:defRPr/>
              </a:pPr>
              <a:r>
                <a:rPr lang="en-US" altLang="zh-CN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Enter title here</a:t>
              </a:r>
            </a:p>
          </p:txBody>
        </p:sp>
        <p:sp>
          <p:nvSpPr>
            <p:cNvPr id="83" name="Text Placeholder 3">
              <a:extLst>
                <a:ext uri="{FF2B5EF4-FFF2-40B4-BE49-F238E27FC236}">
                  <a16:creationId xmlns:a16="http://schemas.microsoft.com/office/drawing/2014/main" id="{9EF7B508-2F9A-442D-AFE4-45DB9FCCB137}"/>
                </a:ext>
              </a:extLst>
            </p:cNvPr>
            <p:cNvSpPr txBox="1">
              <a:spLocks/>
            </p:cNvSpPr>
            <p:nvPr/>
          </p:nvSpPr>
          <p:spPr>
            <a:xfrm>
              <a:off x="1315498" y="1288226"/>
              <a:ext cx="2592315" cy="399628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84" name="Text Placeholder 3">
            <a:extLst>
              <a:ext uri="{FF2B5EF4-FFF2-40B4-BE49-F238E27FC236}">
                <a16:creationId xmlns:a16="http://schemas.microsoft.com/office/drawing/2014/main" id="{4E61E293-992E-460D-ADF4-504349F78835}"/>
              </a:ext>
            </a:extLst>
          </p:cNvPr>
          <p:cNvSpPr txBox="1">
            <a:spLocks/>
          </p:cNvSpPr>
          <p:nvPr/>
        </p:nvSpPr>
        <p:spPr>
          <a:xfrm>
            <a:off x="673868" y="4241975"/>
            <a:ext cx="928139" cy="984885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6400" dirty="0">
                <a:solidFill>
                  <a:srgbClr val="008487"/>
                </a:solidFill>
                <a:cs typeface="+mn-ea"/>
                <a:sym typeface="+mn-lt"/>
              </a:rPr>
              <a:t>04</a:t>
            </a:r>
          </a:p>
        </p:txBody>
      </p:sp>
      <p:grpSp>
        <p:nvGrpSpPr>
          <p:cNvPr id="85" name="Group 112">
            <a:extLst>
              <a:ext uri="{FF2B5EF4-FFF2-40B4-BE49-F238E27FC236}">
                <a16:creationId xmlns:a16="http://schemas.microsoft.com/office/drawing/2014/main" id="{FF01AA59-3473-48B1-BA47-48FDE7FD60ED}"/>
              </a:ext>
            </a:extLst>
          </p:cNvPr>
          <p:cNvGrpSpPr/>
          <p:nvPr/>
        </p:nvGrpSpPr>
        <p:grpSpPr>
          <a:xfrm>
            <a:off x="1723423" y="5344616"/>
            <a:ext cx="3456420" cy="765455"/>
            <a:chOff x="1315498" y="1113764"/>
            <a:chExt cx="2592315" cy="574090"/>
          </a:xfrm>
        </p:grpSpPr>
        <p:sp>
          <p:nvSpPr>
            <p:cNvPr id="86" name="Text Placeholder 3">
              <a:extLst>
                <a:ext uri="{FF2B5EF4-FFF2-40B4-BE49-F238E27FC236}">
                  <a16:creationId xmlns:a16="http://schemas.microsoft.com/office/drawing/2014/main" id="{04C8D475-C167-4135-B02F-65B571AAD86A}"/>
                </a:ext>
              </a:extLst>
            </p:cNvPr>
            <p:cNvSpPr txBox="1">
              <a:spLocks/>
            </p:cNvSpPr>
            <p:nvPr/>
          </p:nvSpPr>
          <p:spPr>
            <a:xfrm>
              <a:off x="1315499" y="1113764"/>
              <a:ext cx="1011383" cy="184666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219170">
                <a:spcBef>
                  <a:spcPct val="20000"/>
                </a:spcBef>
                <a:defRPr/>
              </a:pPr>
              <a:r>
                <a:rPr lang="en-US" altLang="zh-CN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Enter title here</a:t>
              </a:r>
              <a:endPara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7" name="Text Placeholder 3">
              <a:extLst>
                <a:ext uri="{FF2B5EF4-FFF2-40B4-BE49-F238E27FC236}">
                  <a16:creationId xmlns:a16="http://schemas.microsoft.com/office/drawing/2014/main" id="{59FE5AE4-6166-4934-BB9F-AC6DB589173A}"/>
                </a:ext>
              </a:extLst>
            </p:cNvPr>
            <p:cNvSpPr txBox="1">
              <a:spLocks/>
            </p:cNvSpPr>
            <p:nvPr/>
          </p:nvSpPr>
          <p:spPr>
            <a:xfrm>
              <a:off x="1315498" y="1288226"/>
              <a:ext cx="2592315" cy="399628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88" name="Text Placeholder 3">
            <a:extLst>
              <a:ext uri="{FF2B5EF4-FFF2-40B4-BE49-F238E27FC236}">
                <a16:creationId xmlns:a16="http://schemas.microsoft.com/office/drawing/2014/main" id="{B36AF3FA-1955-456A-8B2E-1E1FAC147386}"/>
              </a:ext>
            </a:extLst>
          </p:cNvPr>
          <p:cNvSpPr txBox="1">
            <a:spLocks/>
          </p:cNvSpPr>
          <p:nvPr/>
        </p:nvSpPr>
        <p:spPr>
          <a:xfrm>
            <a:off x="682684" y="5178153"/>
            <a:ext cx="910506" cy="984885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6400" dirty="0">
                <a:solidFill>
                  <a:srgbClr val="008487"/>
                </a:solidFill>
                <a:cs typeface="+mn-ea"/>
                <a:sym typeface="+mn-lt"/>
              </a:rPr>
              <a:t>05</a:t>
            </a:r>
          </a:p>
        </p:txBody>
      </p:sp>
      <p:grpSp>
        <p:nvGrpSpPr>
          <p:cNvPr id="89" name="Group 80">
            <a:extLst>
              <a:ext uri="{FF2B5EF4-FFF2-40B4-BE49-F238E27FC236}">
                <a16:creationId xmlns:a16="http://schemas.microsoft.com/office/drawing/2014/main" id="{FEF8A8E6-6DA9-4364-A823-356680633330}"/>
              </a:ext>
            </a:extLst>
          </p:cNvPr>
          <p:cNvGrpSpPr/>
          <p:nvPr/>
        </p:nvGrpSpPr>
        <p:grpSpPr>
          <a:xfrm>
            <a:off x="6705591" y="2114479"/>
            <a:ext cx="1384491" cy="2472668"/>
            <a:chOff x="6932612" y="3789363"/>
            <a:chExt cx="430213" cy="768350"/>
          </a:xfrm>
          <a:solidFill>
            <a:srgbClr val="008487"/>
          </a:solidFill>
        </p:grpSpPr>
        <p:sp>
          <p:nvSpPr>
            <p:cNvPr id="90" name="Freeform 5">
              <a:extLst>
                <a:ext uri="{FF2B5EF4-FFF2-40B4-BE49-F238E27FC236}">
                  <a16:creationId xmlns:a16="http://schemas.microsoft.com/office/drawing/2014/main" id="{027A2F13-0D73-4D55-B3E4-B2844A246D0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32612" y="3948113"/>
              <a:ext cx="430213" cy="609600"/>
            </a:xfrm>
            <a:custGeom>
              <a:avLst/>
              <a:gdLst/>
              <a:ahLst/>
              <a:cxnLst>
                <a:cxn ang="0">
                  <a:pos x="17" y="167"/>
                </a:cxn>
                <a:cxn ang="0">
                  <a:pos x="18" y="167"/>
                </a:cxn>
                <a:cxn ang="0">
                  <a:pos x="36" y="150"/>
                </a:cxn>
                <a:cxn ang="0">
                  <a:pos x="41" y="85"/>
                </a:cxn>
                <a:cxn ang="0">
                  <a:pos x="75" y="61"/>
                </a:cxn>
                <a:cxn ang="0">
                  <a:pos x="75" y="155"/>
                </a:cxn>
                <a:cxn ang="0">
                  <a:pos x="78" y="168"/>
                </a:cxn>
                <a:cxn ang="0">
                  <a:pos x="40" y="327"/>
                </a:cxn>
                <a:cxn ang="0">
                  <a:pos x="56" y="353"/>
                </a:cxn>
                <a:cxn ang="0">
                  <a:pos x="61" y="353"/>
                </a:cxn>
                <a:cxn ang="0">
                  <a:pos x="82" y="337"/>
                </a:cxn>
                <a:cxn ang="0">
                  <a:pos x="118" y="186"/>
                </a:cxn>
                <a:cxn ang="0">
                  <a:pos x="160" y="205"/>
                </a:cxn>
                <a:cxn ang="0">
                  <a:pos x="156" y="262"/>
                </a:cxn>
                <a:cxn ang="0">
                  <a:pos x="176" y="284"/>
                </a:cxn>
                <a:cxn ang="0">
                  <a:pos x="177" y="284"/>
                </a:cxn>
                <a:cxn ang="0">
                  <a:pos x="199" y="264"/>
                </a:cxn>
                <a:cxn ang="0">
                  <a:pos x="203" y="194"/>
                </a:cxn>
                <a:cxn ang="0">
                  <a:pos x="191" y="173"/>
                </a:cxn>
                <a:cxn ang="0">
                  <a:pos x="132" y="145"/>
                </a:cxn>
                <a:cxn ang="0">
                  <a:pos x="132" y="83"/>
                </a:cxn>
                <a:cxn ang="0">
                  <a:pos x="153" y="107"/>
                </a:cxn>
                <a:cxn ang="0">
                  <a:pos x="164" y="113"/>
                </a:cxn>
                <a:cxn ang="0">
                  <a:pos x="227" y="121"/>
                </a:cxn>
                <a:cxn ang="0">
                  <a:pos x="229" y="121"/>
                </a:cxn>
                <a:cxn ang="0">
                  <a:pos x="247" y="105"/>
                </a:cxn>
                <a:cxn ang="0">
                  <a:pos x="231" y="85"/>
                </a:cxn>
                <a:cxn ang="0">
                  <a:pos x="175" y="79"/>
                </a:cxn>
                <a:cxn ang="0">
                  <a:pos x="130" y="25"/>
                </a:cxn>
                <a:cxn ang="0">
                  <a:pos x="124" y="16"/>
                </a:cxn>
                <a:cxn ang="0">
                  <a:pos x="104" y="0"/>
                </a:cxn>
                <a:cxn ang="0">
                  <a:pos x="86" y="9"/>
                </a:cxn>
                <a:cxn ang="0">
                  <a:pos x="14" y="61"/>
                </a:cxn>
                <a:cxn ang="0">
                  <a:pos x="6" y="74"/>
                </a:cxn>
                <a:cxn ang="0">
                  <a:pos x="0" y="148"/>
                </a:cxn>
                <a:cxn ang="0">
                  <a:pos x="17" y="167"/>
                </a:cxn>
                <a:cxn ang="0">
                  <a:pos x="17" y="167"/>
                </a:cxn>
                <a:cxn ang="0">
                  <a:pos x="17" y="167"/>
                </a:cxn>
              </a:cxnLst>
              <a:rect l="0" t="0" r="r" b="b"/>
              <a:pathLst>
                <a:path w="248" h="353">
                  <a:moveTo>
                    <a:pt x="17" y="167"/>
                  </a:moveTo>
                  <a:cubicBezTo>
                    <a:pt x="17" y="167"/>
                    <a:pt x="18" y="167"/>
                    <a:pt x="18" y="167"/>
                  </a:cubicBezTo>
                  <a:cubicBezTo>
                    <a:pt x="27" y="167"/>
                    <a:pt x="35" y="160"/>
                    <a:pt x="36" y="150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75" y="61"/>
                    <a:pt x="75" y="61"/>
                    <a:pt x="75" y="61"/>
                  </a:cubicBezTo>
                  <a:cubicBezTo>
                    <a:pt x="75" y="155"/>
                    <a:pt x="75" y="155"/>
                    <a:pt x="75" y="155"/>
                  </a:cubicBezTo>
                  <a:cubicBezTo>
                    <a:pt x="75" y="160"/>
                    <a:pt x="76" y="164"/>
                    <a:pt x="78" y="168"/>
                  </a:cubicBezTo>
                  <a:cubicBezTo>
                    <a:pt x="40" y="327"/>
                    <a:pt x="40" y="327"/>
                    <a:pt x="40" y="327"/>
                  </a:cubicBezTo>
                  <a:cubicBezTo>
                    <a:pt x="37" y="338"/>
                    <a:pt x="44" y="350"/>
                    <a:pt x="56" y="353"/>
                  </a:cubicBezTo>
                  <a:cubicBezTo>
                    <a:pt x="58" y="353"/>
                    <a:pt x="59" y="353"/>
                    <a:pt x="61" y="353"/>
                  </a:cubicBezTo>
                  <a:cubicBezTo>
                    <a:pt x="71" y="353"/>
                    <a:pt x="79" y="347"/>
                    <a:pt x="82" y="337"/>
                  </a:cubicBezTo>
                  <a:cubicBezTo>
                    <a:pt x="118" y="186"/>
                    <a:pt x="118" y="186"/>
                    <a:pt x="118" y="186"/>
                  </a:cubicBezTo>
                  <a:cubicBezTo>
                    <a:pt x="160" y="205"/>
                    <a:pt x="160" y="205"/>
                    <a:pt x="160" y="205"/>
                  </a:cubicBezTo>
                  <a:cubicBezTo>
                    <a:pt x="156" y="262"/>
                    <a:pt x="156" y="262"/>
                    <a:pt x="156" y="262"/>
                  </a:cubicBezTo>
                  <a:cubicBezTo>
                    <a:pt x="155" y="273"/>
                    <a:pt x="164" y="284"/>
                    <a:pt x="176" y="284"/>
                  </a:cubicBezTo>
                  <a:cubicBezTo>
                    <a:pt x="176" y="284"/>
                    <a:pt x="177" y="284"/>
                    <a:pt x="177" y="284"/>
                  </a:cubicBezTo>
                  <a:cubicBezTo>
                    <a:pt x="189" y="284"/>
                    <a:pt x="198" y="276"/>
                    <a:pt x="199" y="264"/>
                  </a:cubicBezTo>
                  <a:cubicBezTo>
                    <a:pt x="203" y="194"/>
                    <a:pt x="203" y="194"/>
                    <a:pt x="203" y="194"/>
                  </a:cubicBezTo>
                  <a:cubicBezTo>
                    <a:pt x="204" y="185"/>
                    <a:pt x="199" y="177"/>
                    <a:pt x="191" y="173"/>
                  </a:cubicBezTo>
                  <a:cubicBezTo>
                    <a:pt x="132" y="145"/>
                    <a:pt x="132" y="145"/>
                    <a:pt x="132" y="145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53" y="107"/>
                    <a:pt x="153" y="107"/>
                    <a:pt x="153" y="107"/>
                  </a:cubicBezTo>
                  <a:cubicBezTo>
                    <a:pt x="156" y="111"/>
                    <a:pt x="160" y="113"/>
                    <a:pt x="164" y="113"/>
                  </a:cubicBezTo>
                  <a:cubicBezTo>
                    <a:pt x="227" y="121"/>
                    <a:pt x="227" y="121"/>
                    <a:pt x="227" y="121"/>
                  </a:cubicBezTo>
                  <a:cubicBezTo>
                    <a:pt x="228" y="121"/>
                    <a:pt x="228" y="121"/>
                    <a:pt x="229" y="121"/>
                  </a:cubicBezTo>
                  <a:cubicBezTo>
                    <a:pt x="238" y="121"/>
                    <a:pt x="246" y="114"/>
                    <a:pt x="247" y="105"/>
                  </a:cubicBezTo>
                  <a:cubicBezTo>
                    <a:pt x="248" y="95"/>
                    <a:pt x="241" y="86"/>
                    <a:pt x="231" y="85"/>
                  </a:cubicBezTo>
                  <a:cubicBezTo>
                    <a:pt x="175" y="79"/>
                    <a:pt x="175" y="79"/>
                    <a:pt x="175" y="79"/>
                  </a:cubicBezTo>
                  <a:cubicBezTo>
                    <a:pt x="130" y="25"/>
                    <a:pt x="130" y="25"/>
                    <a:pt x="130" y="25"/>
                  </a:cubicBezTo>
                  <a:cubicBezTo>
                    <a:pt x="129" y="21"/>
                    <a:pt x="127" y="18"/>
                    <a:pt x="124" y="16"/>
                  </a:cubicBezTo>
                  <a:cubicBezTo>
                    <a:pt x="122" y="7"/>
                    <a:pt x="113" y="0"/>
                    <a:pt x="104" y="0"/>
                  </a:cubicBezTo>
                  <a:cubicBezTo>
                    <a:pt x="96" y="0"/>
                    <a:pt x="90" y="3"/>
                    <a:pt x="86" y="9"/>
                  </a:cubicBezTo>
                  <a:cubicBezTo>
                    <a:pt x="14" y="61"/>
                    <a:pt x="14" y="61"/>
                    <a:pt x="14" y="61"/>
                  </a:cubicBezTo>
                  <a:cubicBezTo>
                    <a:pt x="9" y="64"/>
                    <a:pt x="7" y="69"/>
                    <a:pt x="6" y="74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157"/>
                    <a:pt x="7" y="166"/>
                    <a:pt x="17" y="167"/>
                  </a:cubicBezTo>
                  <a:close/>
                  <a:moveTo>
                    <a:pt x="17" y="167"/>
                  </a:moveTo>
                  <a:cubicBezTo>
                    <a:pt x="17" y="167"/>
                    <a:pt x="17" y="167"/>
                    <a:pt x="17" y="167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91" name="Freeform 6">
              <a:extLst>
                <a:ext uri="{FF2B5EF4-FFF2-40B4-BE49-F238E27FC236}">
                  <a16:creationId xmlns:a16="http://schemas.microsoft.com/office/drawing/2014/main" id="{D15EBB07-1B96-4194-8509-BE2B2C779FA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67550" y="3789363"/>
              <a:ext cx="152400" cy="152400"/>
            </a:xfrm>
            <a:custGeom>
              <a:avLst/>
              <a:gdLst/>
              <a:ahLst/>
              <a:cxnLst>
                <a:cxn ang="0">
                  <a:pos x="88" y="44"/>
                </a:cxn>
                <a:cxn ang="0">
                  <a:pos x="44" y="88"/>
                </a:cxn>
                <a:cxn ang="0">
                  <a:pos x="0" y="44"/>
                </a:cxn>
                <a:cxn ang="0">
                  <a:pos x="44" y="0"/>
                </a:cxn>
                <a:cxn ang="0">
                  <a:pos x="88" y="44"/>
                </a:cxn>
                <a:cxn ang="0">
                  <a:pos x="88" y="44"/>
                </a:cxn>
                <a:cxn ang="0">
                  <a:pos x="88" y="44"/>
                </a:cxn>
              </a:cxnLst>
              <a:rect l="0" t="0" r="r" b="b"/>
              <a:pathLst>
                <a:path w="88" h="88">
                  <a:moveTo>
                    <a:pt x="88" y="44"/>
                  </a:moveTo>
                  <a:cubicBezTo>
                    <a:pt x="88" y="69"/>
                    <a:pt x="68" y="88"/>
                    <a:pt x="44" y="88"/>
                  </a:cubicBezTo>
                  <a:cubicBezTo>
                    <a:pt x="20" y="88"/>
                    <a:pt x="0" y="69"/>
                    <a:pt x="0" y="44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68" y="0"/>
                    <a:pt x="88" y="20"/>
                    <a:pt x="88" y="44"/>
                  </a:cubicBezTo>
                  <a:close/>
                  <a:moveTo>
                    <a:pt x="88" y="44"/>
                  </a:moveTo>
                  <a:cubicBezTo>
                    <a:pt x="88" y="44"/>
                    <a:pt x="88" y="44"/>
                    <a:pt x="88" y="4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cs typeface="+mn-ea"/>
                <a:sym typeface="+mn-lt"/>
              </a:endParaRPr>
            </a:p>
          </p:txBody>
        </p:sp>
      </p:grpSp>
      <p:sp>
        <p:nvSpPr>
          <p:cNvPr id="92" name="Freeform 5">
            <a:extLst>
              <a:ext uri="{FF2B5EF4-FFF2-40B4-BE49-F238E27FC236}">
                <a16:creationId xmlns:a16="http://schemas.microsoft.com/office/drawing/2014/main" id="{E584ABB2-4309-44EE-901D-BC62C4410B08}"/>
              </a:ext>
            </a:extLst>
          </p:cNvPr>
          <p:cNvSpPr>
            <a:spLocks noEditPoints="1"/>
          </p:cNvSpPr>
          <p:nvPr/>
        </p:nvSpPr>
        <p:spPr bwMode="auto">
          <a:xfrm>
            <a:off x="9662537" y="2343044"/>
            <a:ext cx="1205747" cy="1170488"/>
          </a:xfrm>
          <a:custGeom>
            <a:avLst/>
            <a:gdLst/>
            <a:ahLst/>
            <a:cxnLst>
              <a:cxn ang="0">
                <a:pos x="671" y="73"/>
              </a:cxn>
              <a:cxn ang="0">
                <a:pos x="569" y="25"/>
              </a:cxn>
              <a:cxn ang="0">
                <a:pos x="576" y="4"/>
              </a:cxn>
              <a:cxn ang="0">
                <a:pos x="567" y="0"/>
              </a:cxn>
              <a:cxn ang="0">
                <a:pos x="111" y="1"/>
              </a:cxn>
              <a:cxn ang="0">
                <a:pos x="107" y="18"/>
              </a:cxn>
              <a:cxn ang="0">
                <a:pos x="103" y="73"/>
              </a:cxn>
              <a:cxn ang="0">
                <a:pos x="4" y="77"/>
              </a:cxn>
              <a:cxn ang="0">
                <a:pos x="67" y="254"/>
              </a:cxn>
              <a:cxn ang="0">
                <a:pos x="241" y="392"/>
              </a:cxn>
              <a:cxn ang="0">
                <a:pos x="271" y="444"/>
              </a:cxn>
              <a:cxn ang="0">
                <a:pos x="292" y="590"/>
              </a:cxn>
              <a:cxn ang="0">
                <a:pos x="254" y="594"/>
              </a:cxn>
              <a:cxn ang="0">
                <a:pos x="204" y="629"/>
              </a:cxn>
              <a:cxn ang="0">
                <a:pos x="213" y="662"/>
              </a:cxn>
              <a:cxn ang="0">
                <a:pos x="479" y="654"/>
              </a:cxn>
              <a:cxn ang="0">
                <a:pos x="472" y="617"/>
              </a:cxn>
              <a:cxn ang="0">
                <a:pos x="414" y="590"/>
              </a:cxn>
              <a:cxn ang="0">
                <a:pos x="416" y="455"/>
              </a:cxn>
              <a:cxn ang="0">
                <a:pos x="406" y="437"/>
              </a:cxn>
              <a:cxn ang="0">
                <a:pos x="431" y="397"/>
              </a:cxn>
              <a:cxn ang="0">
                <a:pos x="455" y="357"/>
              </a:cxn>
              <a:cxn ang="0">
                <a:pos x="683" y="85"/>
              </a:cxn>
              <a:cxn ang="0">
                <a:pos x="146" y="288"/>
              </a:cxn>
              <a:cxn ang="0">
                <a:pos x="95" y="244"/>
              </a:cxn>
              <a:cxn ang="0">
                <a:pos x="81" y="229"/>
              </a:cxn>
              <a:cxn ang="0">
                <a:pos x="78" y="224"/>
              </a:cxn>
              <a:cxn ang="0">
                <a:pos x="43" y="166"/>
              </a:cxn>
              <a:cxn ang="0">
                <a:pos x="41" y="161"/>
              </a:cxn>
              <a:cxn ang="0">
                <a:pos x="30" y="130"/>
              </a:cxn>
              <a:cxn ang="0">
                <a:pos x="23" y="97"/>
              </a:cxn>
              <a:cxn ang="0">
                <a:pos x="180" y="307"/>
              </a:cxn>
              <a:cxn ang="0">
                <a:pos x="453" y="141"/>
              </a:cxn>
              <a:cxn ang="0">
                <a:pos x="413" y="266"/>
              </a:cxn>
              <a:cxn ang="0">
                <a:pos x="342" y="222"/>
              </a:cxn>
              <a:cxn ang="0">
                <a:pos x="271" y="266"/>
              </a:cxn>
              <a:cxn ang="0">
                <a:pos x="230" y="141"/>
              </a:cxn>
              <a:cxn ang="0">
                <a:pos x="314" y="135"/>
              </a:cxn>
              <a:cxn ang="0">
                <a:pos x="345" y="57"/>
              </a:cxn>
              <a:cxn ang="0">
                <a:pos x="452" y="135"/>
              </a:cxn>
              <a:cxn ang="0">
                <a:pos x="653" y="103"/>
              </a:cxn>
              <a:cxn ang="0">
                <a:pos x="638" y="156"/>
              </a:cxn>
              <a:cxn ang="0">
                <a:pos x="635" y="163"/>
              </a:cxn>
              <a:cxn ang="0">
                <a:pos x="627" y="179"/>
              </a:cxn>
              <a:cxn ang="0">
                <a:pos x="598" y="226"/>
              </a:cxn>
              <a:cxn ang="0">
                <a:pos x="591" y="234"/>
              </a:cxn>
              <a:cxn ang="0">
                <a:pos x="563" y="263"/>
              </a:cxn>
              <a:cxn ang="0">
                <a:pos x="497" y="307"/>
              </a:cxn>
              <a:cxn ang="0">
                <a:pos x="654" y="97"/>
              </a:cxn>
              <a:cxn ang="0">
                <a:pos x="653" y="103"/>
              </a:cxn>
            </a:cxnLst>
            <a:rect l="0" t="0" r="r" b="b"/>
            <a:pathLst>
              <a:path w="683" h="662">
                <a:moveTo>
                  <a:pt x="680" y="78"/>
                </a:moveTo>
                <a:cubicBezTo>
                  <a:pt x="678" y="75"/>
                  <a:pt x="675" y="73"/>
                  <a:pt x="671" y="73"/>
                </a:cubicBezTo>
                <a:cubicBezTo>
                  <a:pt x="580" y="73"/>
                  <a:pt x="580" y="73"/>
                  <a:pt x="580" y="73"/>
                </a:cubicBezTo>
                <a:cubicBezTo>
                  <a:pt x="577" y="49"/>
                  <a:pt x="571" y="32"/>
                  <a:pt x="569" y="25"/>
                </a:cubicBezTo>
                <a:cubicBezTo>
                  <a:pt x="572" y="23"/>
                  <a:pt x="574" y="20"/>
                  <a:pt x="576" y="18"/>
                </a:cubicBezTo>
                <a:cubicBezTo>
                  <a:pt x="580" y="14"/>
                  <a:pt x="580" y="8"/>
                  <a:pt x="576" y="4"/>
                </a:cubicBezTo>
                <a:cubicBezTo>
                  <a:pt x="575" y="3"/>
                  <a:pt x="574" y="2"/>
                  <a:pt x="572" y="1"/>
                </a:cubicBezTo>
                <a:cubicBezTo>
                  <a:pt x="571" y="1"/>
                  <a:pt x="569" y="0"/>
                  <a:pt x="567" y="0"/>
                </a:cubicBezTo>
                <a:cubicBezTo>
                  <a:pt x="116" y="0"/>
                  <a:pt x="116" y="0"/>
                  <a:pt x="116" y="0"/>
                </a:cubicBezTo>
                <a:cubicBezTo>
                  <a:pt x="114" y="0"/>
                  <a:pt x="112" y="1"/>
                  <a:pt x="111" y="1"/>
                </a:cubicBezTo>
                <a:cubicBezTo>
                  <a:pt x="109" y="2"/>
                  <a:pt x="108" y="3"/>
                  <a:pt x="107" y="4"/>
                </a:cubicBezTo>
                <a:cubicBezTo>
                  <a:pt x="103" y="8"/>
                  <a:pt x="103" y="14"/>
                  <a:pt x="107" y="18"/>
                </a:cubicBezTo>
                <a:cubicBezTo>
                  <a:pt x="109" y="20"/>
                  <a:pt x="111" y="23"/>
                  <a:pt x="114" y="25"/>
                </a:cubicBezTo>
                <a:cubicBezTo>
                  <a:pt x="112" y="32"/>
                  <a:pt x="107" y="49"/>
                  <a:pt x="103" y="73"/>
                </a:cubicBezTo>
                <a:cubicBezTo>
                  <a:pt x="13" y="73"/>
                  <a:pt x="13" y="73"/>
                  <a:pt x="13" y="73"/>
                </a:cubicBezTo>
                <a:cubicBezTo>
                  <a:pt x="8" y="73"/>
                  <a:pt x="6" y="75"/>
                  <a:pt x="4" y="77"/>
                </a:cubicBezTo>
                <a:cubicBezTo>
                  <a:pt x="1" y="79"/>
                  <a:pt x="0" y="82"/>
                  <a:pt x="0" y="85"/>
                </a:cubicBezTo>
                <a:cubicBezTo>
                  <a:pt x="5" y="147"/>
                  <a:pt x="28" y="206"/>
                  <a:pt x="67" y="254"/>
                </a:cubicBezTo>
                <a:cubicBezTo>
                  <a:pt x="108" y="304"/>
                  <a:pt x="165" y="341"/>
                  <a:pt x="228" y="357"/>
                </a:cubicBezTo>
                <a:cubicBezTo>
                  <a:pt x="225" y="368"/>
                  <a:pt x="224" y="385"/>
                  <a:pt x="241" y="392"/>
                </a:cubicBezTo>
                <a:cubicBezTo>
                  <a:pt x="253" y="397"/>
                  <a:pt x="266" y="403"/>
                  <a:pt x="275" y="413"/>
                </a:cubicBezTo>
                <a:cubicBezTo>
                  <a:pt x="284" y="423"/>
                  <a:pt x="281" y="435"/>
                  <a:pt x="271" y="444"/>
                </a:cubicBezTo>
                <a:cubicBezTo>
                  <a:pt x="268" y="447"/>
                  <a:pt x="267" y="450"/>
                  <a:pt x="268" y="455"/>
                </a:cubicBezTo>
                <a:cubicBezTo>
                  <a:pt x="292" y="590"/>
                  <a:pt x="292" y="590"/>
                  <a:pt x="292" y="590"/>
                </a:cubicBezTo>
                <a:cubicBezTo>
                  <a:pt x="269" y="590"/>
                  <a:pt x="269" y="590"/>
                  <a:pt x="269" y="590"/>
                </a:cubicBezTo>
                <a:cubicBezTo>
                  <a:pt x="264" y="590"/>
                  <a:pt x="258" y="591"/>
                  <a:pt x="254" y="594"/>
                </a:cubicBezTo>
                <a:cubicBezTo>
                  <a:pt x="212" y="617"/>
                  <a:pt x="212" y="617"/>
                  <a:pt x="212" y="617"/>
                </a:cubicBezTo>
                <a:cubicBezTo>
                  <a:pt x="208" y="619"/>
                  <a:pt x="204" y="624"/>
                  <a:pt x="204" y="629"/>
                </a:cubicBezTo>
                <a:cubicBezTo>
                  <a:pt x="204" y="654"/>
                  <a:pt x="204" y="654"/>
                  <a:pt x="204" y="654"/>
                </a:cubicBezTo>
                <a:cubicBezTo>
                  <a:pt x="204" y="659"/>
                  <a:pt x="208" y="662"/>
                  <a:pt x="213" y="662"/>
                </a:cubicBezTo>
                <a:cubicBezTo>
                  <a:pt x="471" y="662"/>
                  <a:pt x="471" y="662"/>
                  <a:pt x="471" y="662"/>
                </a:cubicBezTo>
                <a:cubicBezTo>
                  <a:pt x="475" y="662"/>
                  <a:pt x="479" y="659"/>
                  <a:pt x="479" y="654"/>
                </a:cubicBezTo>
                <a:cubicBezTo>
                  <a:pt x="479" y="628"/>
                  <a:pt x="479" y="628"/>
                  <a:pt x="479" y="628"/>
                </a:cubicBezTo>
                <a:cubicBezTo>
                  <a:pt x="479" y="624"/>
                  <a:pt x="476" y="619"/>
                  <a:pt x="472" y="617"/>
                </a:cubicBezTo>
                <a:cubicBezTo>
                  <a:pt x="461" y="611"/>
                  <a:pt x="440" y="600"/>
                  <a:pt x="429" y="594"/>
                </a:cubicBezTo>
                <a:cubicBezTo>
                  <a:pt x="426" y="591"/>
                  <a:pt x="419" y="590"/>
                  <a:pt x="414" y="590"/>
                </a:cubicBezTo>
                <a:cubicBezTo>
                  <a:pt x="392" y="590"/>
                  <a:pt x="392" y="590"/>
                  <a:pt x="392" y="590"/>
                </a:cubicBezTo>
                <a:cubicBezTo>
                  <a:pt x="392" y="590"/>
                  <a:pt x="415" y="456"/>
                  <a:pt x="416" y="455"/>
                </a:cubicBezTo>
                <a:cubicBezTo>
                  <a:pt x="416" y="452"/>
                  <a:pt x="416" y="448"/>
                  <a:pt x="414" y="446"/>
                </a:cubicBezTo>
                <a:cubicBezTo>
                  <a:pt x="411" y="443"/>
                  <a:pt x="408" y="440"/>
                  <a:pt x="406" y="437"/>
                </a:cubicBezTo>
                <a:cubicBezTo>
                  <a:pt x="403" y="432"/>
                  <a:pt x="402" y="427"/>
                  <a:pt x="403" y="421"/>
                </a:cubicBezTo>
                <a:cubicBezTo>
                  <a:pt x="407" y="409"/>
                  <a:pt x="421" y="402"/>
                  <a:pt x="431" y="397"/>
                </a:cubicBezTo>
                <a:cubicBezTo>
                  <a:pt x="435" y="395"/>
                  <a:pt x="438" y="394"/>
                  <a:pt x="442" y="392"/>
                </a:cubicBezTo>
                <a:cubicBezTo>
                  <a:pt x="460" y="385"/>
                  <a:pt x="458" y="368"/>
                  <a:pt x="455" y="357"/>
                </a:cubicBezTo>
                <a:cubicBezTo>
                  <a:pt x="518" y="340"/>
                  <a:pt x="575" y="304"/>
                  <a:pt x="616" y="254"/>
                </a:cubicBezTo>
                <a:cubicBezTo>
                  <a:pt x="655" y="206"/>
                  <a:pt x="679" y="147"/>
                  <a:pt x="683" y="85"/>
                </a:cubicBezTo>
                <a:cubicBezTo>
                  <a:pt x="683" y="83"/>
                  <a:pt x="682" y="80"/>
                  <a:pt x="680" y="78"/>
                </a:cubicBezTo>
                <a:close/>
                <a:moveTo>
                  <a:pt x="146" y="288"/>
                </a:moveTo>
                <a:cubicBezTo>
                  <a:pt x="133" y="279"/>
                  <a:pt x="125" y="273"/>
                  <a:pt x="114" y="263"/>
                </a:cubicBezTo>
                <a:cubicBezTo>
                  <a:pt x="108" y="257"/>
                  <a:pt x="101" y="251"/>
                  <a:pt x="95" y="244"/>
                </a:cubicBezTo>
                <a:cubicBezTo>
                  <a:pt x="91" y="241"/>
                  <a:pt x="88" y="237"/>
                  <a:pt x="85" y="234"/>
                </a:cubicBezTo>
                <a:cubicBezTo>
                  <a:pt x="84" y="232"/>
                  <a:pt x="82" y="230"/>
                  <a:pt x="81" y="229"/>
                </a:cubicBezTo>
                <a:cubicBezTo>
                  <a:pt x="80" y="228"/>
                  <a:pt x="80" y="227"/>
                  <a:pt x="79" y="226"/>
                </a:cubicBezTo>
                <a:cubicBezTo>
                  <a:pt x="79" y="226"/>
                  <a:pt x="78" y="225"/>
                  <a:pt x="78" y="224"/>
                </a:cubicBezTo>
                <a:cubicBezTo>
                  <a:pt x="67" y="210"/>
                  <a:pt x="57" y="195"/>
                  <a:pt x="49" y="179"/>
                </a:cubicBezTo>
                <a:cubicBezTo>
                  <a:pt x="47" y="175"/>
                  <a:pt x="45" y="171"/>
                  <a:pt x="43" y="166"/>
                </a:cubicBezTo>
                <a:cubicBezTo>
                  <a:pt x="42" y="163"/>
                  <a:pt x="42" y="163"/>
                  <a:pt x="42" y="163"/>
                </a:cubicBezTo>
                <a:cubicBezTo>
                  <a:pt x="42" y="163"/>
                  <a:pt x="41" y="161"/>
                  <a:pt x="41" y="161"/>
                </a:cubicBezTo>
                <a:cubicBezTo>
                  <a:pt x="40" y="159"/>
                  <a:pt x="40" y="158"/>
                  <a:pt x="39" y="156"/>
                </a:cubicBezTo>
                <a:cubicBezTo>
                  <a:pt x="36" y="147"/>
                  <a:pt x="33" y="139"/>
                  <a:pt x="30" y="130"/>
                </a:cubicBezTo>
                <a:cubicBezTo>
                  <a:pt x="28" y="121"/>
                  <a:pt x="26" y="112"/>
                  <a:pt x="24" y="103"/>
                </a:cubicBezTo>
                <a:cubicBezTo>
                  <a:pt x="24" y="101"/>
                  <a:pt x="23" y="99"/>
                  <a:pt x="23" y="97"/>
                </a:cubicBezTo>
                <a:cubicBezTo>
                  <a:pt x="97" y="97"/>
                  <a:pt x="97" y="97"/>
                  <a:pt x="97" y="97"/>
                </a:cubicBezTo>
                <a:cubicBezTo>
                  <a:pt x="93" y="159"/>
                  <a:pt x="105" y="244"/>
                  <a:pt x="180" y="307"/>
                </a:cubicBezTo>
                <a:cubicBezTo>
                  <a:pt x="168" y="301"/>
                  <a:pt x="156" y="295"/>
                  <a:pt x="146" y="288"/>
                </a:cubicBezTo>
                <a:close/>
                <a:moveTo>
                  <a:pt x="453" y="141"/>
                </a:moveTo>
                <a:cubicBezTo>
                  <a:pt x="388" y="188"/>
                  <a:pt x="388" y="188"/>
                  <a:pt x="388" y="188"/>
                </a:cubicBezTo>
                <a:cubicBezTo>
                  <a:pt x="413" y="266"/>
                  <a:pt x="413" y="266"/>
                  <a:pt x="413" y="266"/>
                </a:cubicBezTo>
                <a:cubicBezTo>
                  <a:pt x="415" y="271"/>
                  <a:pt x="412" y="273"/>
                  <a:pt x="408" y="270"/>
                </a:cubicBezTo>
                <a:cubicBezTo>
                  <a:pt x="342" y="222"/>
                  <a:pt x="342" y="222"/>
                  <a:pt x="342" y="222"/>
                </a:cubicBezTo>
                <a:cubicBezTo>
                  <a:pt x="276" y="270"/>
                  <a:pt x="276" y="270"/>
                  <a:pt x="276" y="270"/>
                </a:cubicBezTo>
                <a:cubicBezTo>
                  <a:pt x="271" y="273"/>
                  <a:pt x="269" y="271"/>
                  <a:pt x="271" y="266"/>
                </a:cubicBezTo>
                <a:cubicBezTo>
                  <a:pt x="296" y="188"/>
                  <a:pt x="296" y="188"/>
                  <a:pt x="296" y="188"/>
                </a:cubicBezTo>
                <a:cubicBezTo>
                  <a:pt x="230" y="141"/>
                  <a:pt x="230" y="141"/>
                  <a:pt x="230" y="141"/>
                </a:cubicBezTo>
                <a:cubicBezTo>
                  <a:pt x="225" y="137"/>
                  <a:pt x="226" y="135"/>
                  <a:pt x="232" y="135"/>
                </a:cubicBezTo>
                <a:cubicBezTo>
                  <a:pt x="314" y="135"/>
                  <a:pt x="314" y="135"/>
                  <a:pt x="314" y="135"/>
                </a:cubicBezTo>
                <a:cubicBezTo>
                  <a:pt x="339" y="57"/>
                  <a:pt x="339" y="57"/>
                  <a:pt x="339" y="57"/>
                </a:cubicBezTo>
                <a:cubicBezTo>
                  <a:pt x="340" y="52"/>
                  <a:pt x="343" y="52"/>
                  <a:pt x="345" y="57"/>
                </a:cubicBezTo>
                <a:cubicBezTo>
                  <a:pt x="370" y="135"/>
                  <a:pt x="370" y="135"/>
                  <a:pt x="370" y="135"/>
                </a:cubicBezTo>
                <a:cubicBezTo>
                  <a:pt x="452" y="135"/>
                  <a:pt x="452" y="135"/>
                  <a:pt x="452" y="135"/>
                </a:cubicBezTo>
                <a:cubicBezTo>
                  <a:pt x="457" y="134"/>
                  <a:pt x="458" y="137"/>
                  <a:pt x="453" y="141"/>
                </a:cubicBezTo>
                <a:close/>
                <a:moveTo>
                  <a:pt x="653" y="103"/>
                </a:moveTo>
                <a:cubicBezTo>
                  <a:pt x="651" y="112"/>
                  <a:pt x="649" y="121"/>
                  <a:pt x="647" y="130"/>
                </a:cubicBezTo>
                <a:cubicBezTo>
                  <a:pt x="644" y="139"/>
                  <a:pt x="641" y="147"/>
                  <a:pt x="638" y="156"/>
                </a:cubicBezTo>
                <a:cubicBezTo>
                  <a:pt x="637" y="158"/>
                  <a:pt x="636" y="159"/>
                  <a:pt x="636" y="161"/>
                </a:cubicBezTo>
                <a:cubicBezTo>
                  <a:pt x="636" y="161"/>
                  <a:pt x="635" y="163"/>
                  <a:pt x="635" y="163"/>
                </a:cubicBezTo>
                <a:cubicBezTo>
                  <a:pt x="634" y="166"/>
                  <a:pt x="634" y="166"/>
                  <a:pt x="634" y="166"/>
                </a:cubicBezTo>
                <a:cubicBezTo>
                  <a:pt x="632" y="171"/>
                  <a:pt x="630" y="175"/>
                  <a:pt x="627" y="179"/>
                </a:cubicBezTo>
                <a:cubicBezTo>
                  <a:pt x="619" y="195"/>
                  <a:pt x="610" y="210"/>
                  <a:pt x="599" y="224"/>
                </a:cubicBezTo>
                <a:cubicBezTo>
                  <a:pt x="599" y="225"/>
                  <a:pt x="598" y="226"/>
                  <a:pt x="598" y="226"/>
                </a:cubicBezTo>
                <a:cubicBezTo>
                  <a:pt x="597" y="227"/>
                  <a:pt x="596" y="228"/>
                  <a:pt x="596" y="229"/>
                </a:cubicBezTo>
                <a:cubicBezTo>
                  <a:pt x="594" y="230"/>
                  <a:pt x="593" y="232"/>
                  <a:pt x="591" y="234"/>
                </a:cubicBezTo>
                <a:cubicBezTo>
                  <a:pt x="588" y="237"/>
                  <a:pt x="585" y="241"/>
                  <a:pt x="582" y="244"/>
                </a:cubicBezTo>
                <a:cubicBezTo>
                  <a:pt x="576" y="251"/>
                  <a:pt x="569" y="257"/>
                  <a:pt x="563" y="263"/>
                </a:cubicBezTo>
                <a:cubicBezTo>
                  <a:pt x="551" y="273"/>
                  <a:pt x="544" y="279"/>
                  <a:pt x="531" y="288"/>
                </a:cubicBezTo>
                <a:cubicBezTo>
                  <a:pt x="520" y="295"/>
                  <a:pt x="509" y="301"/>
                  <a:pt x="497" y="307"/>
                </a:cubicBezTo>
                <a:cubicBezTo>
                  <a:pt x="571" y="244"/>
                  <a:pt x="584" y="159"/>
                  <a:pt x="580" y="97"/>
                </a:cubicBezTo>
                <a:cubicBezTo>
                  <a:pt x="654" y="97"/>
                  <a:pt x="654" y="97"/>
                  <a:pt x="654" y="97"/>
                </a:cubicBezTo>
                <a:cubicBezTo>
                  <a:pt x="653" y="99"/>
                  <a:pt x="653" y="101"/>
                  <a:pt x="653" y="103"/>
                </a:cubicBezTo>
                <a:close/>
                <a:moveTo>
                  <a:pt x="653" y="103"/>
                </a:moveTo>
                <a:cubicBezTo>
                  <a:pt x="653" y="103"/>
                  <a:pt x="653" y="103"/>
                  <a:pt x="653" y="103"/>
                </a:cubicBezTo>
              </a:path>
            </a:pathLst>
          </a:custGeom>
          <a:solidFill>
            <a:srgbClr val="008487"/>
          </a:solidFill>
          <a:ln w="9525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8447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6="http://schemas.microsoft.com/office/drawing/2014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66" grpId="0" animBg="1"/>
      <p:bldP spid="67" grpId="0" animBg="1"/>
      <p:bldP spid="68" grpId="0" animBg="1"/>
      <p:bldP spid="72" grpId="0"/>
      <p:bldP spid="76" grpId="0"/>
      <p:bldP spid="80" grpId="0"/>
      <p:bldP spid="84" grpId="0"/>
      <p:bldP spid="88" grpId="0"/>
      <p:bldP spid="9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>
            <a:grpSpLocks/>
          </p:cNvGrpSpPr>
          <p:nvPr/>
        </p:nvGrpSpPr>
        <p:grpSpPr bwMode="auto">
          <a:xfrm>
            <a:off x="1361017" y="2034749"/>
            <a:ext cx="2233083" cy="3508399"/>
            <a:chOff x="778084" y="1038958"/>
            <a:chExt cx="1850186" cy="2900945"/>
          </a:xfrm>
        </p:grpSpPr>
        <p:sp>
          <p:nvSpPr>
            <p:cNvPr id="3" name="圆角矩形 2"/>
            <p:cNvSpPr/>
            <p:nvPr/>
          </p:nvSpPr>
          <p:spPr>
            <a:xfrm>
              <a:off x="886815" y="1038958"/>
              <a:ext cx="1632723" cy="1502119"/>
            </a:xfrm>
            <a:prstGeom prst="roundRect">
              <a:avLst>
                <a:gd name="adj" fmla="val 9350"/>
              </a:avLst>
            </a:prstGeom>
            <a:solidFill>
              <a:srgbClr val="0084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anchor="ctr"/>
            <a:lstStyle/>
            <a:p>
              <a:pPr algn="ctr" fontAlgn="auto"/>
              <a:endParaRPr lang="zh-HK" altLang="en-US" sz="2000" noProof="1">
                <a:cs typeface="+mn-ea"/>
                <a:sym typeface="+mn-lt"/>
              </a:endParaRPr>
            </a:p>
          </p:txBody>
        </p:sp>
        <p:sp>
          <p:nvSpPr>
            <p:cNvPr id="4" name="任意多边形 3"/>
            <p:cNvSpPr/>
            <p:nvPr/>
          </p:nvSpPr>
          <p:spPr>
            <a:xfrm>
              <a:off x="778084" y="1947582"/>
              <a:ext cx="1850186" cy="1992321"/>
            </a:xfrm>
            <a:custGeom>
              <a:avLst/>
              <a:gdLst>
                <a:gd name="connsiteX0" fmla="*/ 1 w 2466914"/>
                <a:gd name="connsiteY0" fmla="*/ 0 h 3944375"/>
                <a:gd name="connsiteX1" fmla="*/ 2466914 w 2466914"/>
                <a:gd name="connsiteY1" fmla="*/ 0 h 3944375"/>
                <a:gd name="connsiteX2" fmla="*/ 2466914 w 2466914"/>
                <a:gd name="connsiteY2" fmla="*/ 3515745 h 3944375"/>
                <a:gd name="connsiteX3" fmla="*/ 2466913 w 2466914"/>
                <a:gd name="connsiteY3" fmla="*/ 3515745 h 3944375"/>
                <a:gd name="connsiteX4" fmla="*/ 2466913 w 2466914"/>
                <a:gd name="connsiteY4" fmla="*/ 3757044 h 3944375"/>
                <a:gd name="connsiteX5" fmla="*/ 2279582 w 2466914"/>
                <a:gd name="connsiteY5" fmla="*/ 3944375 h 3944375"/>
                <a:gd name="connsiteX6" fmla="*/ 187331 w 2466914"/>
                <a:gd name="connsiteY6" fmla="*/ 3944375 h 3944375"/>
                <a:gd name="connsiteX7" fmla="*/ 0 w 2466914"/>
                <a:gd name="connsiteY7" fmla="*/ 3757044 h 3944375"/>
                <a:gd name="connsiteX8" fmla="*/ 0 w 2466914"/>
                <a:gd name="connsiteY8" fmla="*/ 2128171 h 3944375"/>
                <a:gd name="connsiteX9" fmla="*/ 1 w 2466914"/>
                <a:gd name="connsiteY9" fmla="*/ 2128161 h 394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6914" h="3944375">
                  <a:moveTo>
                    <a:pt x="1" y="0"/>
                  </a:moveTo>
                  <a:lnTo>
                    <a:pt x="2466914" y="0"/>
                  </a:lnTo>
                  <a:lnTo>
                    <a:pt x="2466914" y="3515745"/>
                  </a:lnTo>
                  <a:lnTo>
                    <a:pt x="2466913" y="3515745"/>
                  </a:lnTo>
                  <a:lnTo>
                    <a:pt x="2466913" y="3757044"/>
                  </a:lnTo>
                  <a:cubicBezTo>
                    <a:pt x="2466913" y="3860504"/>
                    <a:pt x="2383042" y="3944375"/>
                    <a:pt x="2279582" y="3944375"/>
                  </a:cubicBezTo>
                  <a:lnTo>
                    <a:pt x="187331" y="3944375"/>
                  </a:lnTo>
                  <a:cubicBezTo>
                    <a:pt x="83871" y="3944375"/>
                    <a:pt x="0" y="3860504"/>
                    <a:pt x="0" y="3757044"/>
                  </a:cubicBezTo>
                  <a:lnTo>
                    <a:pt x="0" y="2128171"/>
                  </a:lnTo>
                  <a:lnTo>
                    <a:pt x="1" y="212816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rgbClr val="0084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anchor="ctr"/>
            <a:lstStyle/>
            <a:p>
              <a:pPr algn="ctr" fontAlgn="auto"/>
              <a:endParaRPr lang="zh-HK" altLang="en-US" sz="2000" noProof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1402412" y="1648209"/>
              <a:ext cx="601529" cy="600497"/>
            </a:xfrm>
            <a:prstGeom prst="ellipse">
              <a:avLst/>
            </a:prstGeom>
            <a:solidFill>
              <a:srgbClr val="00C3C8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anchor="ctr"/>
            <a:lstStyle/>
            <a:p>
              <a:pPr algn="ctr" fontAlgn="auto"/>
              <a:endParaRPr lang="zh-HK" altLang="en-US" sz="2000" noProof="1">
                <a:cs typeface="+mn-ea"/>
                <a:sym typeface="+mn-lt"/>
              </a:endParaRPr>
            </a:p>
          </p:txBody>
        </p:sp>
        <p:sp>
          <p:nvSpPr>
            <p:cNvPr id="6" name="文本框 11"/>
            <p:cNvSpPr txBox="1">
              <a:spLocks noChangeArrowheads="1"/>
            </p:cNvSpPr>
            <p:nvPr/>
          </p:nvSpPr>
          <p:spPr bwMode="auto">
            <a:xfrm>
              <a:off x="1304926" y="1042153"/>
              <a:ext cx="839367" cy="585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>
              <a:spAutoFit/>
            </a:bodyPr>
            <a:lstStyle/>
            <a:p>
              <a:pPr algn="ctr"/>
              <a:r>
                <a:rPr lang="en-US" altLang="zh-HK" sz="4000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zh-HK" altLang="en-US" sz="4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" name="文本框 64"/>
            <p:cNvSpPr txBox="1">
              <a:spLocks noChangeArrowheads="1"/>
            </p:cNvSpPr>
            <p:nvPr/>
          </p:nvSpPr>
          <p:spPr bwMode="auto">
            <a:xfrm>
              <a:off x="886815" y="2434566"/>
              <a:ext cx="1706845" cy="330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rgbClr val="35495E"/>
                  </a:solidFill>
                  <a:cs typeface="+mn-ea"/>
                  <a:sym typeface="+mn-lt"/>
                </a:rPr>
                <a:t>Enter title here</a:t>
              </a:r>
              <a:endParaRPr lang="zh-HK" altLang="en-US" sz="2000" b="1" dirty="0">
                <a:solidFill>
                  <a:srgbClr val="35495E"/>
                </a:solidFill>
                <a:cs typeface="+mn-ea"/>
                <a:sym typeface="+mn-lt"/>
              </a:endParaRPr>
            </a:p>
          </p:txBody>
        </p:sp>
        <p:sp>
          <p:nvSpPr>
            <p:cNvPr id="8" name="文本框 65"/>
            <p:cNvSpPr txBox="1">
              <a:spLocks noChangeArrowheads="1"/>
            </p:cNvSpPr>
            <p:nvPr/>
          </p:nvSpPr>
          <p:spPr bwMode="auto">
            <a:xfrm>
              <a:off x="1139623" y="2788385"/>
              <a:ext cx="1375439" cy="771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>
            <a:grpSpLocks/>
          </p:cNvGrpSpPr>
          <p:nvPr/>
        </p:nvGrpSpPr>
        <p:grpSpPr bwMode="auto">
          <a:xfrm>
            <a:off x="3765552" y="2034749"/>
            <a:ext cx="2235200" cy="3508399"/>
            <a:chOff x="2690633" y="1038958"/>
            <a:chExt cx="1850186" cy="2900945"/>
          </a:xfrm>
        </p:grpSpPr>
        <p:sp>
          <p:nvSpPr>
            <p:cNvPr id="10" name="圆角矩形 9"/>
            <p:cNvSpPr/>
            <p:nvPr/>
          </p:nvSpPr>
          <p:spPr>
            <a:xfrm>
              <a:off x="2799261" y="1038958"/>
              <a:ext cx="1632929" cy="1502119"/>
            </a:xfrm>
            <a:prstGeom prst="roundRect">
              <a:avLst>
                <a:gd name="adj" fmla="val 9350"/>
              </a:avLst>
            </a:prstGeom>
            <a:solidFill>
              <a:srgbClr val="0084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anchor="ctr"/>
            <a:lstStyle/>
            <a:p>
              <a:pPr algn="ctr" fontAlgn="auto"/>
              <a:endParaRPr lang="zh-HK" altLang="en-US" sz="2000" noProof="1">
                <a:cs typeface="+mn-ea"/>
                <a:sym typeface="+mn-lt"/>
              </a:endParaRPr>
            </a:p>
          </p:txBody>
        </p:sp>
        <p:sp>
          <p:nvSpPr>
            <p:cNvPr id="11" name="任意多边形 10"/>
            <p:cNvSpPr/>
            <p:nvPr/>
          </p:nvSpPr>
          <p:spPr>
            <a:xfrm>
              <a:off x="2690633" y="1947582"/>
              <a:ext cx="1850186" cy="1992321"/>
            </a:xfrm>
            <a:custGeom>
              <a:avLst/>
              <a:gdLst>
                <a:gd name="connsiteX0" fmla="*/ 1 w 2466914"/>
                <a:gd name="connsiteY0" fmla="*/ 0 h 3944375"/>
                <a:gd name="connsiteX1" fmla="*/ 2466914 w 2466914"/>
                <a:gd name="connsiteY1" fmla="*/ 0 h 3944375"/>
                <a:gd name="connsiteX2" fmla="*/ 2466914 w 2466914"/>
                <a:gd name="connsiteY2" fmla="*/ 3515745 h 3944375"/>
                <a:gd name="connsiteX3" fmla="*/ 2466913 w 2466914"/>
                <a:gd name="connsiteY3" fmla="*/ 3515745 h 3944375"/>
                <a:gd name="connsiteX4" fmla="*/ 2466913 w 2466914"/>
                <a:gd name="connsiteY4" fmla="*/ 3757044 h 3944375"/>
                <a:gd name="connsiteX5" fmla="*/ 2279582 w 2466914"/>
                <a:gd name="connsiteY5" fmla="*/ 3944375 h 3944375"/>
                <a:gd name="connsiteX6" fmla="*/ 187331 w 2466914"/>
                <a:gd name="connsiteY6" fmla="*/ 3944375 h 3944375"/>
                <a:gd name="connsiteX7" fmla="*/ 0 w 2466914"/>
                <a:gd name="connsiteY7" fmla="*/ 3757044 h 3944375"/>
                <a:gd name="connsiteX8" fmla="*/ 0 w 2466914"/>
                <a:gd name="connsiteY8" fmla="*/ 2128171 h 3944375"/>
                <a:gd name="connsiteX9" fmla="*/ 1 w 2466914"/>
                <a:gd name="connsiteY9" fmla="*/ 2128161 h 394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6914" h="3944375">
                  <a:moveTo>
                    <a:pt x="1" y="0"/>
                  </a:moveTo>
                  <a:lnTo>
                    <a:pt x="2466914" y="0"/>
                  </a:lnTo>
                  <a:lnTo>
                    <a:pt x="2466914" y="3515745"/>
                  </a:lnTo>
                  <a:lnTo>
                    <a:pt x="2466913" y="3515745"/>
                  </a:lnTo>
                  <a:lnTo>
                    <a:pt x="2466913" y="3757044"/>
                  </a:lnTo>
                  <a:cubicBezTo>
                    <a:pt x="2466913" y="3860504"/>
                    <a:pt x="2383042" y="3944375"/>
                    <a:pt x="2279582" y="3944375"/>
                  </a:cubicBezTo>
                  <a:lnTo>
                    <a:pt x="187331" y="3944375"/>
                  </a:lnTo>
                  <a:cubicBezTo>
                    <a:pt x="83871" y="3944375"/>
                    <a:pt x="0" y="3860504"/>
                    <a:pt x="0" y="3757044"/>
                  </a:cubicBezTo>
                  <a:lnTo>
                    <a:pt x="0" y="2128171"/>
                  </a:lnTo>
                  <a:lnTo>
                    <a:pt x="1" y="212816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rgbClr val="0084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anchor="ctr"/>
            <a:lstStyle/>
            <a:p>
              <a:pPr algn="ctr" fontAlgn="auto"/>
              <a:endParaRPr lang="zh-HK" altLang="en-US" sz="2000" noProof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3316121" y="1648209"/>
              <a:ext cx="599208" cy="600497"/>
            </a:xfrm>
            <a:prstGeom prst="ellipse">
              <a:avLst/>
            </a:prstGeom>
            <a:solidFill>
              <a:srgbClr val="00C3C8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anchor="ctr"/>
            <a:lstStyle/>
            <a:p>
              <a:pPr algn="ctr" fontAlgn="auto"/>
              <a:endParaRPr lang="zh-HK" altLang="en-US" sz="2000" noProof="1">
                <a:cs typeface="+mn-ea"/>
                <a:sym typeface="+mn-lt"/>
              </a:endParaRPr>
            </a:p>
          </p:txBody>
        </p:sp>
        <p:sp>
          <p:nvSpPr>
            <p:cNvPr id="13" name="文本框 48"/>
            <p:cNvSpPr txBox="1">
              <a:spLocks noChangeArrowheads="1"/>
            </p:cNvSpPr>
            <p:nvPr/>
          </p:nvSpPr>
          <p:spPr bwMode="auto">
            <a:xfrm>
              <a:off x="3185327" y="1058590"/>
              <a:ext cx="894944" cy="585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>
              <a:spAutoFit/>
            </a:bodyPr>
            <a:lstStyle/>
            <a:p>
              <a:pPr algn="ctr"/>
              <a:r>
                <a:rPr lang="en-US" altLang="zh-HK" sz="4000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zh-HK" altLang="en-US" sz="4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文本框 66"/>
            <p:cNvSpPr txBox="1">
              <a:spLocks noChangeArrowheads="1"/>
            </p:cNvSpPr>
            <p:nvPr/>
          </p:nvSpPr>
          <p:spPr bwMode="auto">
            <a:xfrm>
              <a:off x="2775081" y="2434566"/>
              <a:ext cx="1613770" cy="330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rgbClr val="35495E"/>
                  </a:solidFill>
                  <a:cs typeface="+mn-ea"/>
                  <a:sym typeface="+mn-lt"/>
                </a:rPr>
                <a:t>Enter title here</a:t>
              </a:r>
              <a:endParaRPr lang="zh-HK" altLang="en-US" sz="2000" b="1" dirty="0">
                <a:solidFill>
                  <a:srgbClr val="35495E"/>
                </a:solidFill>
                <a:cs typeface="+mn-ea"/>
                <a:sym typeface="+mn-lt"/>
              </a:endParaRPr>
            </a:p>
          </p:txBody>
        </p:sp>
        <p:sp>
          <p:nvSpPr>
            <p:cNvPr id="15" name="文本框 67"/>
            <p:cNvSpPr txBox="1">
              <a:spLocks noChangeArrowheads="1"/>
            </p:cNvSpPr>
            <p:nvPr/>
          </p:nvSpPr>
          <p:spPr bwMode="auto">
            <a:xfrm>
              <a:off x="2955048" y="2788385"/>
              <a:ext cx="1398603" cy="771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>
            <a:grpSpLocks/>
          </p:cNvGrpSpPr>
          <p:nvPr/>
        </p:nvGrpSpPr>
        <p:grpSpPr bwMode="auto">
          <a:xfrm>
            <a:off x="6161617" y="2034749"/>
            <a:ext cx="2233083" cy="3508399"/>
            <a:chOff x="4603182" y="1038958"/>
            <a:chExt cx="1850186" cy="2900945"/>
          </a:xfrm>
        </p:grpSpPr>
        <p:sp>
          <p:nvSpPr>
            <p:cNvPr id="17" name="圆角矩形 16"/>
            <p:cNvSpPr/>
            <p:nvPr/>
          </p:nvSpPr>
          <p:spPr>
            <a:xfrm>
              <a:off x="4711913" y="1038958"/>
              <a:ext cx="1632723" cy="1502119"/>
            </a:xfrm>
            <a:prstGeom prst="roundRect">
              <a:avLst>
                <a:gd name="adj" fmla="val 9350"/>
              </a:avLst>
            </a:prstGeom>
            <a:solidFill>
              <a:srgbClr val="0084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anchor="ctr"/>
            <a:lstStyle/>
            <a:p>
              <a:pPr algn="ctr" fontAlgn="auto"/>
              <a:endParaRPr lang="zh-HK" altLang="en-US" sz="2000" noProof="1">
                <a:cs typeface="+mn-ea"/>
                <a:sym typeface="+mn-lt"/>
              </a:endParaRPr>
            </a:p>
          </p:txBody>
        </p:sp>
        <p:sp>
          <p:nvSpPr>
            <p:cNvPr id="18" name="任意多边形 17"/>
            <p:cNvSpPr/>
            <p:nvPr/>
          </p:nvSpPr>
          <p:spPr>
            <a:xfrm>
              <a:off x="4603182" y="1947582"/>
              <a:ext cx="1850186" cy="1992321"/>
            </a:xfrm>
            <a:custGeom>
              <a:avLst/>
              <a:gdLst>
                <a:gd name="connsiteX0" fmla="*/ 1 w 2466914"/>
                <a:gd name="connsiteY0" fmla="*/ 0 h 3944375"/>
                <a:gd name="connsiteX1" fmla="*/ 2466914 w 2466914"/>
                <a:gd name="connsiteY1" fmla="*/ 0 h 3944375"/>
                <a:gd name="connsiteX2" fmla="*/ 2466914 w 2466914"/>
                <a:gd name="connsiteY2" fmla="*/ 3515745 h 3944375"/>
                <a:gd name="connsiteX3" fmla="*/ 2466913 w 2466914"/>
                <a:gd name="connsiteY3" fmla="*/ 3515745 h 3944375"/>
                <a:gd name="connsiteX4" fmla="*/ 2466913 w 2466914"/>
                <a:gd name="connsiteY4" fmla="*/ 3757044 h 3944375"/>
                <a:gd name="connsiteX5" fmla="*/ 2279582 w 2466914"/>
                <a:gd name="connsiteY5" fmla="*/ 3944375 h 3944375"/>
                <a:gd name="connsiteX6" fmla="*/ 187331 w 2466914"/>
                <a:gd name="connsiteY6" fmla="*/ 3944375 h 3944375"/>
                <a:gd name="connsiteX7" fmla="*/ 0 w 2466914"/>
                <a:gd name="connsiteY7" fmla="*/ 3757044 h 3944375"/>
                <a:gd name="connsiteX8" fmla="*/ 0 w 2466914"/>
                <a:gd name="connsiteY8" fmla="*/ 2128171 h 3944375"/>
                <a:gd name="connsiteX9" fmla="*/ 1 w 2466914"/>
                <a:gd name="connsiteY9" fmla="*/ 2128161 h 394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6914" h="3944375">
                  <a:moveTo>
                    <a:pt x="1" y="0"/>
                  </a:moveTo>
                  <a:lnTo>
                    <a:pt x="2466914" y="0"/>
                  </a:lnTo>
                  <a:lnTo>
                    <a:pt x="2466914" y="3515745"/>
                  </a:lnTo>
                  <a:lnTo>
                    <a:pt x="2466913" y="3515745"/>
                  </a:lnTo>
                  <a:lnTo>
                    <a:pt x="2466913" y="3757044"/>
                  </a:lnTo>
                  <a:cubicBezTo>
                    <a:pt x="2466913" y="3860504"/>
                    <a:pt x="2383042" y="3944375"/>
                    <a:pt x="2279582" y="3944375"/>
                  </a:cubicBezTo>
                  <a:lnTo>
                    <a:pt x="187331" y="3944375"/>
                  </a:lnTo>
                  <a:cubicBezTo>
                    <a:pt x="83871" y="3944375"/>
                    <a:pt x="0" y="3860504"/>
                    <a:pt x="0" y="3757044"/>
                  </a:cubicBezTo>
                  <a:lnTo>
                    <a:pt x="0" y="2128171"/>
                  </a:lnTo>
                  <a:lnTo>
                    <a:pt x="1" y="212816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rgbClr val="0084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anchor="ctr"/>
            <a:lstStyle/>
            <a:p>
              <a:pPr algn="ctr" fontAlgn="auto"/>
              <a:endParaRPr lang="zh-HK" altLang="en-US" sz="2000" noProof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5227510" y="1648209"/>
              <a:ext cx="601529" cy="600497"/>
            </a:xfrm>
            <a:prstGeom prst="ellipse">
              <a:avLst/>
            </a:prstGeom>
            <a:solidFill>
              <a:srgbClr val="00C3C8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anchor="ctr"/>
            <a:lstStyle/>
            <a:p>
              <a:pPr algn="ctr" fontAlgn="auto"/>
              <a:endParaRPr lang="zh-HK" altLang="en-US" sz="2000" noProof="1">
                <a:cs typeface="+mn-ea"/>
                <a:sym typeface="+mn-lt"/>
              </a:endParaRPr>
            </a:p>
          </p:txBody>
        </p:sp>
        <p:sp>
          <p:nvSpPr>
            <p:cNvPr id="20" name="文本框 54"/>
            <p:cNvSpPr txBox="1">
              <a:spLocks noChangeArrowheads="1"/>
            </p:cNvSpPr>
            <p:nvPr/>
          </p:nvSpPr>
          <p:spPr bwMode="auto">
            <a:xfrm>
              <a:off x="5044295" y="1058590"/>
              <a:ext cx="978584" cy="585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>
              <a:spAutoFit/>
            </a:bodyPr>
            <a:lstStyle/>
            <a:p>
              <a:pPr algn="ctr"/>
              <a:r>
                <a:rPr lang="en-US" altLang="zh-HK" sz="4000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zh-HK" altLang="en-US" sz="4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文本框 68"/>
            <p:cNvSpPr txBox="1">
              <a:spLocks noChangeArrowheads="1"/>
            </p:cNvSpPr>
            <p:nvPr/>
          </p:nvSpPr>
          <p:spPr bwMode="auto">
            <a:xfrm>
              <a:off x="4755293" y="2434566"/>
              <a:ext cx="1589343" cy="330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rgbClr val="35495E"/>
                  </a:solidFill>
                  <a:cs typeface="+mn-ea"/>
                  <a:sym typeface="+mn-lt"/>
                </a:rPr>
                <a:t>Enter title here</a:t>
              </a:r>
              <a:endParaRPr lang="zh-HK" altLang="en-US" sz="2000" b="1" dirty="0">
                <a:solidFill>
                  <a:srgbClr val="35495E"/>
                </a:solidFill>
                <a:cs typeface="+mn-ea"/>
                <a:sym typeface="+mn-lt"/>
              </a:endParaRPr>
            </a:p>
          </p:txBody>
        </p:sp>
        <p:sp>
          <p:nvSpPr>
            <p:cNvPr id="22" name="文本框 69"/>
            <p:cNvSpPr txBox="1">
              <a:spLocks noChangeArrowheads="1"/>
            </p:cNvSpPr>
            <p:nvPr/>
          </p:nvSpPr>
          <p:spPr bwMode="auto">
            <a:xfrm>
              <a:off x="4833160" y="2788385"/>
              <a:ext cx="1390229" cy="771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3" name="组合 22"/>
          <p:cNvGrpSpPr>
            <a:grpSpLocks/>
          </p:cNvGrpSpPr>
          <p:nvPr/>
        </p:nvGrpSpPr>
        <p:grpSpPr bwMode="auto">
          <a:xfrm>
            <a:off x="8607923" y="2014442"/>
            <a:ext cx="2235200" cy="3508399"/>
            <a:chOff x="6515731" y="1038958"/>
            <a:chExt cx="1850186" cy="2900945"/>
          </a:xfrm>
        </p:grpSpPr>
        <p:sp>
          <p:nvSpPr>
            <p:cNvPr id="24" name="圆角矩形 23"/>
            <p:cNvSpPr/>
            <p:nvPr/>
          </p:nvSpPr>
          <p:spPr>
            <a:xfrm>
              <a:off x="6624359" y="1038958"/>
              <a:ext cx="1632929" cy="1502119"/>
            </a:xfrm>
            <a:prstGeom prst="roundRect">
              <a:avLst>
                <a:gd name="adj" fmla="val 9350"/>
              </a:avLst>
            </a:prstGeom>
            <a:solidFill>
              <a:srgbClr val="0084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anchor="ctr"/>
            <a:lstStyle/>
            <a:p>
              <a:pPr algn="ctr" fontAlgn="auto"/>
              <a:endParaRPr lang="zh-HK" altLang="en-US" sz="2000" noProof="1">
                <a:cs typeface="+mn-ea"/>
                <a:sym typeface="+mn-lt"/>
              </a:endParaRPr>
            </a:p>
          </p:txBody>
        </p:sp>
        <p:sp>
          <p:nvSpPr>
            <p:cNvPr id="25" name="任意多边形 24"/>
            <p:cNvSpPr/>
            <p:nvPr/>
          </p:nvSpPr>
          <p:spPr>
            <a:xfrm>
              <a:off x="6515731" y="1947582"/>
              <a:ext cx="1850186" cy="1992321"/>
            </a:xfrm>
            <a:custGeom>
              <a:avLst/>
              <a:gdLst>
                <a:gd name="connsiteX0" fmla="*/ 1 w 2466914"/>
                <a:gd name="connsiteY0" fmla="*/ 0 h 3944375"/>
                <a:gd name="connsiteX1" fmla="*/ 2466914 w 2466914"/>
                <a:gd name="connsiteY1" fmla="*/ 0 h 3944375"/>
                <a:gd name="connsiteX2" fmla="*/ 2466914 w 2466914"/>
                <a:gd name="connsiteY2" fmla="*/ 3515745 h 3944375"/>
                <a:gd name="connsiteX3" fmla="*/ 2466913 w 2466914"/>
                <a:gd name="connsiteY3" fmla="*/ 3515745 h 3944375"/>
                <a:gd name="connsiteX4" fmla="*/ 2466913 w 2466914"/>
                <a:gd name="connsiteY4" fmla="*/ 3757044 h 3944375"/>
                <a:gd name="connsiteX5" fmla="*/ 2279582 w 2466914"/>
                <a:gd name="connsiteY5" fmla="*/ 3944375 h 3944375"/>
                <a:gd name="connsiteX6" fmla="*/ 187331 w 2466914"/>
                <a:gd name="connsiteY6" fmla="*/ 3944375 h 3944375"/>
                <a:gd name="connsiteX7" fmla="*/ 0 w 2466914"/>
                <a:gd name="connsiteY7" fmla="*/ 3757044 h 3944375"/>
                <a:gd name="connsiteX8" fmla="*/ 0 w 2466914"/>
                <a:gd name="connsiteY8" fmla="*/ 2128171 h 3944375"/>
                <a:gd name="connsiteX9" fmla="*/ 1 w 2466914"/>
                <a:gd name="connsiteY9" fmla="*/ 2128161 h 394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6914" h="3944375">
                  <a:moveTo>
                    <a:pt x="1" y="0"/>
                  </a:moveTo>
                  <a:lnTo>
                    <a:pt x="2466914" y="0"/>
                  </a:lnTo>
                  <a:lnTo>
                    <a:pt x="2466914" y="3515745"/>
                  </a:lnTo>
                  <a:lnTo>
                    <a:pt x="2466913" y="3515745"/>
                  </a:lnTo>
                  <a:lnTo>
                    <a:pt x="2466913" y="3757044"/>
                  </a:lnTo>
                  <a:cubicBezTo>
                    <a:pt x="2466913" y="3860504"/>
                    <a:pt x="2383042" y="3944375"/>
                    <a:pt x="2279582" y="3944375"/>
                  </a:cubicBezTo>
                  <a:lnTo>
                    <a:pt x="187331" y="3944375"/>
                  </a:lnTo>
                  <a:cubicBezTo>
                    <a:pt x="83871" y="3944375"/>
                    <a:pt x="0" y="3860504"/>
                    <a:pt x="0" y="3757044"/>
                  </a:cubicBezTo>
                  <a:lnTo>
                    <a:pt x="0" y="2128171"/>
                  </a:lnTo>
                  <a:lnTo>
                    <a:pt x="1" y="212816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rgbClr val="0084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anchor="ctr"/>
            <a:lstStyle/>
            <a:p>
              <a:pPr algn="ctr" fontAlgn="auto"/>
              <a:endParaRPr lang="zh-HK" altLang="en-US" sz="2000" noProof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7141219" y="1648209"/>
              <a:ext cx="599208" cy="600497"/>
            </a:xfrm>
            <a:prstGeom prst="ellipse">
              <a:avLst/>
            </a:prstGeom>
            <a:solidFill>
              <a:srgbClr val="00C3C8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anchor="ctr"/>
            <a:lstStyle/>
            <a:p>
              <a:pPr algn="ctr" fontAlgn="auto"/>
              <a:endParaRPr lang="zh-HK" altLang="en-US" sz="2000" noProof="1">
                <a:cs typeface="+mn-ea"/>
                <a:sym typeface="+mn-lt"/>
              </a:endParaRPr>
            </a:p>
          </p:txBody>
        </p:sp>
        <p:sp>
          <p:nvSpPr>
            <p:cNvPr id="27" name="文本框 60"/>
            <p:cNvSpPr txBox="1">
              <a:spLocks noChangeArrowheads="1"/>
            </p:cNvSpPr>
            <p:nvPr/>
          </p:nvSpPr>
          <p:spPr bwMode="auto">
            <a:xfrm>
              <a:off x="6988992" y="1058590"/>
              <a:ext cx="876275" cy="585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>
              <a:spAutoFit/>
            </a:bodyPr>
            <a:lstStyle/>
            <a:p>
              <a:pPr algn="ctr"/>
              <a:r>
                <a:rPr lang="en-US" altLang="zh-HK" sz="4000" dirty="0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  <a:endParaRPr lang="zh-HK" altLang="en-US" sz="4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8" name="文本框 70"/>
            <p:cNvSpPr txBox="1">
              <a:spLocks noChangeArrowheads="1"/>
            </p:cNvSpPr>
            <p:nvPr/>
          </p:nvSpPr>
          <p:spPr bwMode="auto">
            <a:xfrm>
              <a:off x="6568996" y="2434566"/>
              <a:ext cx="1632928" cy="330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rgbClr val="35495E"/>
                  </a:solidFill>
                  <a:cs typeface="+mn-ea"/>
                  <a:sym typeface="+mn-lt"/>
                </a:rPr>
                <a:t>Enter title here</a:t>
              </a:r>
              <a:endParaRPr lang="zh-HK" altLang="en-US" sz="2000" b="1" dirty="0">
                <a:solidFill>
                  <a:srgbClr val="35495E"/>
                </a:solidFill>
                <a:cs typeface="+mn-ea"/>
                <a:sym typeface="+mn-lt"/>
              </a:endParaRPr>
            </a:p>
          </p:txBody>
        </p:sp>
        <p:sp>
          <p:nvSpPr>
            <p:cNvPr id="29" name="文本框 71"/>
            <p:cNvSpPr txBox="1">
              <a:spLocks noChangeArrowheads="1"/>
            </p:cNvSpPr>
            <p:nvPr/>
          </p:nvSpPr>
          <p:spPr bwMode="auto">
            <a:xfrm>
              <a:off x="6770752" y="2788385"/>
              <a:ext cx="1340145" cy="771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0" name="Title 1">
            <a:extLst>
              <a:ext uri="{FF2B5EF4-FFF2-40B4-BE49-F238E27FC236}">
                <a16:creationId xmlns:a16="http://schemas.microsoft.com/office/drawing/2014/main" id="{766DB0DC-55E1-4229-BDE1-6600F72AFA9B}"/>
              </a:ext>
            </a:extLst>
          </p:cNvPr>
          <p:cNvSpPr txBox="1">
            <a:spLocks/>
          </p:cNvSpPr>
          <p:nvPr/>
        </p:nvSpPr>
        <p:spPr>
          <a:xfrm>
            <a:off x="458911" y="62118"/>
            <a:ext cx="2551051" cy="48274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b="1" dirty="0">
                <a:solidFill>
                  <a:srgbClr val="394754"/>
                </a:solidFill>
                <a:latin typeface="+mn-lt"/>
                <a:ea typeface="+mn-ea"/>
                <a:cs typeface="+mn-ea"/>
                <a:sym typeface="+mn-lt"/>
              </a:rPr>
              <a:t>Enter chapter title here</a:t>
            </a:r>
            <a:endParaRPr lang="en-GB" sz="1600" b="1" dirty="0">
              <a:solidFill>
                <a:srgbClr val="39475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C45569E3-46A6-4382-B4D9-20755B0731CB}"/>
              </a:ext>
            </a:extLst>
          </p:cNvPr>
          <p:cNvSpPr txBox="1">
            <a:spLocks/>
          </p:cNvSpPr>
          <p:nvPr/>
        </p:nvSpPr>
        <p:spPr>
          <a:xfrm>
            <a:off x="433121" y="356659"/>
            <a:ext cx="1792539" cy="287258"/>
          </a:xfrm>
          <a:prstGeom prst="rect">
            <a:avLst/>
          </a:prstGeom>
        </p:spPr>
        <p:txBody>
          <a:bodyPr vert="horz" wrap="square" lIns="162560" tIns="81280" rIns="162560" bIns="81280" rtlCol="0">
            <a:spAutoFit/>
          </a:bodyPr>
          <a:lstStyle/>
          <a:p>
            <a:pPr lvl="0"/>
            <a:r>
              <a:rPr lang="en-US" altLang="zh-CN" sz="800" dirty="0">
                <a:solidFill>
                  <a:srgbClr val="394754"/>
                </a:solidFill>
                <a:cs typeface="+mn-ea"/>
                <a:sym typeface="+mn-lt"/>
              </a:rPr>
              <a:t>COMPLETION OF WORK</a:t>
            </a:r>
            <a:endParaRPr lang="zh-CN" altLang="en-US" sz="800" dirty="0">
              <a:solidFill>
                <a:srgbClr val="394754"/>
              </a:solidFill>
              <a:cs typeface="+mn-ea"/>
              <a:sym typeface="+mn-lt"/>
            </a:endParaRPr>
          </a:p>
        </p:txBody>
      </p: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C64C2631-1A69-45CD-8D3C-5E5FB42ED3EB}"/>
              </a:ext>
            </a:extLst>
          </p:cNvPr>
          <p:cNvGrpSpPr/>
          <p:nvPr/>
        </p:nvGrpSpPr>
        <p:grpSpPr>
          <a:xfrm>
            <a:off x="46593" y="212426"/>
            <a:ext cx="412321" cy="332436"/>
            <a:chOff x="110994" y="306260"/>
            <a:chExt cx="864098" cy="500228"/>
          </a:xfrm>
        </p:grpSpPr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9074F6A0-8BB0-4442-BDFB-8DB163346198}"/>
                </a:ext>
              </a:extLst>
            </p:cNvPr>
            <p:cNvSpPr/>
            <p:nvPr/>
          </p:nvSpPr>
          <p:spPr>
            <a:xfrm rot="5400000">
              <a:off x="483771" y="315170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F7C5990E-8345-4555-A46F-19A12FF5E5B5}"/>
                </a:ext>
              </a:extLst>
            </p:cNvPr>
            <p:cNvSpPr/>
            <p:nvPr/>
          </p:nvSpPr>
          <p:spPr>
            <a:xfrm rot="16200000">
              <a:off x="483774" y="-66517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0D443E3E-76AF-48BB-B05E-100C4A6ABBEC}"/>
                </a:ext>
              </a:extLst>
            </p:cNvPr>
            <p:cNvSpPr/>
            <p:nvPr/>
          </p:nvSpPr>
          <p:spPr>
            <a:xfrm rot="16200000">
              <a:off x="483771" y="124325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862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6="http://schemas.microsoft.com/office/drawing/2014/main" xmlns:a14="http://schemas.microsoft.com/office/drawing/2010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1">
            <a:extLst>
              <a:ext uri="{FF2B5EF4-FFF2-40B4-BE49-F238E27FC236}">
                <a16:creationId xmlns:a16="http://schemas.microsoft.com/office/drawing/2014/main" id="{8FD79621-A922-4576-B650-FB6E140C9D81}"/>
              </a:ext>
            </a:extLst>
          </p:cNvPr>
          <p:cNvSpPr txBox="1">
            <a:spLocks/>
          </p:cNvSpPr>
          <p:nvPr/>
        </p:nvSpPr>
        <p:spPr>
          <a:xfrm>
            <a:off x="458911" y="62118"/>
            <a:ext cx="2793739" cy="48274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b="1" dirty="0">
                <a:solidFill>
                  <a:srgbClr val="394754"/>
                </a:solidFill>
                <a:latin typeface="+mn-lt"/>
                <a:ea typeface="+mn-ea"/>
                <a:cs typeface="+mn-ea"/>
                <a:sym typeface="+mn-lt"/>
              </a:rPr>
              <a:t>Enter chapter title here</a:t>
            </a:r>
            <a:endParaRPr lang="en-GB" sz="1600" b="1" dirty="0">
              <a:solidFill>
                <a:srgbClr val="39475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72B22152-535D-4426-874E-58FDD287093C}"/>
              </a:ext>
            </a:extLst>
          </p:cNvPr>
          <p:cNvSpPr txBox="1">
            <a:spLocks/>
          </p:cNvSpPr>
          <p:nvPr/>
        </p:nvSpPr>
        <p:spPr>
          <a:xfrm>
            <a:off x="433121" y="356659"/>
            <a:ext cx="1792539" cy="287258"/>
          </a:xfrm>
          <a:prstGeom prst="rect">
            <a:avLst/>
          </a:prstGeom>
        </p:spPr>
        <p:txBody>
          <a:bodyPr vert="horz" wrap="square" lIns="162560" tIns="81280" rIns="162560" bIns="81280" rtlCol="0">
            <a:spAutoFit/>
          </a:bodyPr>
          <a:lstStyle/>
          <a:p>
            <a:pPr lvl="0"/>
            <a:r>
              <a:rPr lang="en-US" altLang="zh-CN" sz="800" dirty="0">
                <a:solidFill>
                  <a:srgbClr val="394754"/>
                </a:solidFill>
                <a:cs typeface="+mn-ea"/>
                <a:sym typeface="+mn-lt"/>
              </a:rPr>
              <a:t>COMPLETION OF WORK</a:t>
            </a:r>
            <a:endParaRPr lang="zh-CN" altLang="en-US" sz="800" dirty="0">
              <a:solidFill>
                <a:srgbClr val="394754"/>
              </a:solidFill>
              <a:cs typeface="+mn-ea"/>
              <a:sym typeface="+mn-lt"/>
            </a:endParaRPr>
          </a:p>
        </p:txBody>
      </p: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42E20E06-27DE-41F6-87A4-95BD88829450}"/>
              </a:ext>
            </a:extLst>
          </p:cNvPr>
          <p:cNvGrpSpPr/>
          <p:nvPr/>
        </p:nvGrpSpPr>
        <p:grpSpPr>
          <a:xfrm>
            <a:off x="46593" y="212426"/>
            <a:ext cx="412321" cy="332436"/>
            <a:chOff x="110994" y="306260"/>
            <a:chExt cx="864098" cy="500228"/>
          </a:xfrm>
        </p:grpSpPr>
        <p:sp>
          <p:nvSpPr>
            <p:cNvPr id="69" name="矩形 68">
              <a:extLst>
                <a:ext uri="{FF2B5EF4-FFF2-40B4-BE49-F238E27FC236}">
                  <a16:creationId xmlns:a16="http://schemas.microsoft.com/office/drawing/2014/main" id="{EC9DF4CB-337B-48F6-8659-188D934CB6FE}"/>
                </a:ext>
              </a:extLst>
            </p:cNvPr>
            <p:cNvSpPr/>
            <p:nvPr/>
          </p:nvSpPr>
          <p:spPr>
            <a:xfrm rot="5400000">
              <a:off x="483771" y="315170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70" name="矩形 69">
              <a:extLst>
                <a:ext uri="{FF2B5EF4-FFF2-40B4-BE49-F238E27FC236}">
                  <a16:creationId xmlns:a16="http://schemas.microsoft.com/office/drawing/2014/main" id="{60E872FF-63D8-4C2E-BB6B-9C12B7709FE2}"/>
                </a:ext>
              </a:extLst>
            </p:cNvPr>
            <p:cNvSpPr/>
            <p:nvPr/>
          </p:nvSpPr>
          <p:spPr>
            <a:xfrm rot="16200000">
              <a:off x="483774" y="-66517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71" name="矩形 70">
              <a:extLst>
                <a:ext uri="{FF2B5EF4-FFF2-40B4-BE49-F238E27FC236}">
                  <a16:creationId xmlns:a16="http://schemas.microsoft.com/office/drawing/2014/main" id="{D2BEE4A9-EA2D-4327-8C97-590EDD14B5B0}"/>
                </a:ext>
              </a:extLst>
            </p:cNvPr>
            <p:cNvSpPr/>
            <p:nvPr/>
          </p:nvSpPr>
          <p:spPr>
            <a:xfrm rot="16200000">
              <a:off x="483771" y="124325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  <p:sp>
        <p:nvSpPr>
          <p:cNvPr id="72" name="矩形 71">
            <a:extLst>
              <a:ext uri="{FF2B5EF4-FFF2-40B4-BE49-F238E27FC236}">
                <a16:creationId xmlns:a16="http://schemas.microsoft.com/office/drawing/2014/main" id="{E3C15E33-B6B7-4B74-BABD-AD3598FE218E}"/>
              </a:ext>
            </a:extLst>
          </p:cNvPr>
          <p:cNvSpPr/>
          <p:nvPr/>
        </p:nvSpPr>
        <p:spPr>
          <a:xfrm>
            <a:off x="559714" y="4589922"/>
            <a:ext cx="2564208" cy="626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73" name="矩形 72">
            <a:extLst>
              <a:ext uri="{FF2B5EF4-FFF2-40B4-BE49-F238E27FC236}">
                <a16:creationId xmlns:a16="http://schemas.microsoft.com/office/drawing/2014/main" id="{6CAEBD5A-87BE-4C7E-8E99-C8F9F95ECD43}"/>
              </a:ext>
            </a:extLst>
          </p:cNvPr>
          <p:cNvSpPr/>
          <p:nvPr/>
        </p:nvSpPr>
        <p:spPr>
          <a:xfrm>
            <a:off x="2466837" y="1754983"/>
            <a:ext cx="2564208" cy="626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74" name="矩形 73">
            <a:extLst>
              <a:ext uri="{FF2B5EF4-FFF2-40B4-BE49-F238E27FC236}">
                <a16:creationId xmlns:a16="http://schemas.microsoft.com/office/drawing/2014/main" id="{9761C8C7-FED6-419C-9397-93ACB9008209}"/>
              </a:ext>
            </a:extLst>
          </p:cNvPr>
          <p:cNvSpPr/>
          <p:nvPr/>
        </p:nvSpPr>
        <p:spPr>
          <a:xfrm>
            <a:off x="4750853" y="4589922"/>
            <a:ext cx="2564208" cy="626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75" name="矩形 74">
            <a:extLst>
              <a:ext uri="{FF2B5EF4-FFF2-40B4-BE49-F238E27FC236}">
                <a16:creationId xmlns:a16="http://schemas.microsoft.com/office/drawing/2014/main" id="{2D060CAF-E3EF-442B-8E74-85C267E9C796}"/>
              </a:ext>
            </a:extLst>
          </p:cNvPr>
          <p:cNvSpPr/>
          <p:nvPr/>
        </p:nvSpPr>
        <p:spPr>
          <a:xfrm>
            <a:off x="6691058" y="1754983"/>
            <a:ext cx="2564208" cy="626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76" name="矩形 75">
            <a:extLst>
              <a:ext uri="{FF2B5EF4-FFF2-40B4-BE49-F238E27FC236}">
                <a16:creationId xmlns:a16="http://schemas.microsoft.com/office/drawing/2014/main" id="{7C67991D-695B-4A5A-A735-1BDEC74DD04A}"/>
              </a:ext>
            </a:extLst>
          </p:cNvPr>
          <p:cNvSpPr/>
          <p:nvPr/>
        </p:nvSpPr>
        <p:spPr>
          <a:xfrm>
            <a:off x="8941992" y="4589922"/>
            <a:ext cx="2564208" cy="626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77" name="燕尾形 7">
            <a:extLst>
              <a:ext uri="{FF2B5EF4-FFF2-40B4-BE49-F238E27FC236}">
                <a16:creationId xmlns:a16="http://schemas.microsoft.com/office/drawing/2014/main" id="{78BB8F28-FF52-4523-90D1-D7DA226C7D88}"/>
              </a:ext>
            </a:extLst>
          </p:cNvPr>
          <p:cNvSpPr/>
          <p:nvPr/>
        </p:nvSpPr>
        <p:spPr>
          <a:xfrm>
            <a:off x="9161456" y="3150037"/>
            <a:ext cx="2125280" cy="939602"/>
          </a:xfrm>
          <a:prstGeom prst="chevron">
            <a:avLst>
              <a:gd name="adj" fmla="val 20519"/>
            </a:avLst>
          </a:prstGeom>
          <a:solidFill>
            <a:srgbClr val="008487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cap="all" dirty="0">
                <a:solidFill>
                  <a:schemeClr val="bg1"/>
                </a:solidFill>
                <a:cs typeface="+mn-ea"/>
                <a:sym typeface="+mn-lt"/>
              </a:rPr>
              <a:t>Fifth stage</a:t>
            </a:r>
            <a:endParaRPr lang="zh-CN" altLang="en-US" sz="2400" cap="all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8" name="燕尾形 8">
            <a:extLst>
              <a:ext uri="{FF2B5EF4-FFF2-40B4-BE49-F238E27FC236}">
                <a16:creationId xmlns:a16="http://schemas.microsoft.com/office/drawing/2014/main" id="{4CE074AE-F701-4F18-9643-866774509EED}"/>
              </a:ext>
            </a:extLst>
          </p:cNvPr>
          <p:cNvSpPr/>
          <p:nvPr/>
        </p:nvSpPr>
        <p:spPr>
          <a:xfrm>
            <a:off x="7065888" y="3150037"/>
            <a:ext cx="2125280" cy="939602"/>
          </a:xfrm>
          <a:prstGeom prst="chevron">
            <a:avLst>
              <a:gd name="adj" fmla="val 20519"/>
            </a:avLst>
          </a:prstGeom>
          <a:solidFill>
            <a:srgbClr val="009A9E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cap="all" dirty="0">
                <a:solidFill>
                  <a:schemeClr val="bg1"/>
                </a:solidFill>
                <a:cs typeface="+mn-ea"/>
                <a:sym typeface="+mn-lt"/>
              </a:rPr>
              <a:t>Fourth stage</a:t>
            </a:r>
            <a:endParaRPr lang="zh-CN" altLang="en-US" sz="2400" cap="all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9" name="燕尾形 9">
            <a:extLst>
              <a:ext uri="{FF2B5EF4-FFF2-40B4-BE49-F238E27FC236}">
                <a16:creationId xmlns:a16="http://schemas.microsoft.com/office/drawing/2014/main" id="{91C2B75F-8514-4191-A6F1-E01ED52444A7}"/>
              </a:ext>
            </a:extLst>
          </p:cNvPr>
          <p:cNvSpPr/>
          <p:nvPr/>
        </p:nvSpPr>
        <p:spPr>
          <a:xfrm>
            <a:off x="4970318" y="3150037"/>
            <a:ext cx="2125280" cy="939602"/>
          </a:xfrm>
          <a:prstGeom prst="chevron">
            <a:avLst>
              <a:gd name="adj" fmla="val 20519"/>
            </a:avLst>
          </a:prstGeom>
          <a:solidFill>
            <a:srgbClr val="008487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cap="all" dirty="0">
                <a:solidFill>
                  <a:schemeClr val="bg1"/>
                </a:solidFill>
                <a:cs typeface="+mn-ea"/>
                <a:sym typeface="+mn-lt"/>
              </a:rPr>
              <a:t>The third stage</a:t>
            </a:r>
            <a:endParaRPr lang="zh-CN" altLang="en-US" sz="2400" cap="all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0" name="燕尾形 10">
            <a:extLst>
              <a:ext uri="{FF2B5EF4-FFF2-40B4-BE49-F238E27FC236}">
                <a16:creationId xmlns:a16="http://schemas.microsoft.com/office/drawing/2014/main" id="{F9D364AF-5102-470D-9427-6D7A1AF61BF7}"/>
              </a:ext>
            </a:extLst>
          </p:cNvPr>
          <p:cNvSpPr/>
          <p:nvPr/>
        </p:nvSpPr>
        <p:spPr>
          <a:xfrm>
            <a:off x="2874748" y="3150037"/>
            <a:ext cx="2125280" cy="939602"/>
          </a:xfrm>
          <a:prstGeom prst="chevron">
            <a:avLst>
              <a:gd name="adj" fmla="val 20519"/>
            </a:avLst>
          </a:prstGeom>
          <a:solidFill>
            <a:srgbClr val="009A9E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cap="all" dirty="0">
                <a:solidFill>
                  <a:schemeClr val="bg1"/>
                </a:solidFill>
                <a:cs typeface="+mn-ea"/>
                <a:sym typeface="+mn-lt"/>
              </a:rPr>
              <a:t>Second stage</a:t>
            </a:r>
            <a:endParaRPr lang="zh-CN" altLang="en-US" sz="2400" cap="all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1" name="燕尾形 11">
            <a:extLst>
              <a:ext uri="{FF2B5EF4-FFF2-40B4-BE49-F238E27FC236}">
                <a16:creationId xmlns:a16="http://schemas.microsoft.com/office/drawing/2014/main" id="{97131542-125D-474C-9B3E-3F647736D07F}"/>
              </a:ext>
            </a:extLst>
          </p:cNvPr>
          <p:cNvSpPr/>
          <p:nvPr/>
        </p:nvSpPr>
        <p:spPr>
          <a:xfrm>
            <a:off x="779178" y="3150037"/>
            <a:ext cx="2125280" cy="939602"/>
          </a:xfrm>
          <a:prstGeom prst="chevron">
            <a:avLst>
              <a:gd name="adj" fmla="val 20519"/>
            </a:avLst>
          </a:prstGeom>
          <a:solidFill>
            <a:srgbClr val="008487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cap="all" dirty="0">
                <a:solidFill>
                  <a:schemeClr val="bg1"/>
                </a:solidFill>
                <a:cs typeface="+mn-ea"/>
                <a:sym typeface="+mn-lt"/>
              </a:rPr>
              <a:t>The first stage</a:t>
            </a:r>
            <a:endParaRPr lang="zh-CN" altLang="en-US" sz="2400" cap="all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684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6="http://schemas.microsoft.com/office/drawing/2014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5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74" grpId="0"/>
      <p:bldP spid="75" grpId="0"/>
      <p:bldP spid="76" grpId="0"/>
      <p:bldP spid="77" grpId="0" animBg="1"/>
      <p:bldP spid="78" grpId="0" animBg="1"/>
      <p:bldP spid="79" grpId="0" animBg="1"/>
      <p:bldP spid="80" grpId="0" animBg="1"/>
      <p:bldP spid="8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1">
            <a:extLst>
              <a:ext uri="{FF2B5EF4-FFF2-40B4-BE49-F238E27FC236}">
                <a16:creationId xmlns:a16="http://schemas.microsoft.com/office/drawing/2014/main" id="{8E70BF33-07F8-46F8-AB86-56A136EC0F82}"/>
              </a:ext>
            </a:extLst>
          </p:cNvPr>
          <p:cNvSpPr txBox="1">
            <a:spLocks/>
          </p:cNvSpPr>
          <p:nvPr/>
        </p:nvSpPr>
        <p:spPr>
          <a:xfrm>
            <a:off x="458911" y="62118"/>
            <a:ext cx="2610859" cy="48274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b="1" dirty="0">
                <a:solidFill>
                  <a:srgbClr val="394754"/>
                </a:solidFill>
                <a:latin typeface="+mn-lt"/>
                <a:ea typeface="+mn-ea"/>
                <a:cs typeface="+mn-ea"/>
                <a:sym typeface="+mn-lt"/>
              </a:rPr>
              <a:t>Enter chapter title here</a:t>
            </a:r>
            <a:endParaRPr lang="en-GB" sz="1600" b="1" dirty="0">
              <a:solidFill>
                <a:srgbClr val="39475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2D6FA4FE-C12D-40D5-BEF4-3246E955ACB1}"/>
              </a:ext>
            </a:extLst>
          </p:cNvPr>
          <p:cNvSpPr txBox="1">
            <a:spLocks/>
          </p:cNvSpPr>
          <p:nvPr/>
        </p:nvSpPr>
        <p:spPr>
          <a:xfrm>
            <a:off x="433121" y="356659"/>
            <a:ext cx="1792539" cy="287258"/>
          </a:xfrm>
          <a:prstGeom prst="rect">
            <a:avLst/>
          </a:prstGeom>
        </p:spPr>
        <p:txBody>
          <a:bodyPr vert="horz" wrap="square" lIns="162560" tIns="81280" rIns="162560" bIns="81280" rtlCol="0">
            <a:spAutoFit/>
          </a:bodyPr>
          <a:lstStyle/>
          <a:p>
            <a:pPr lvl="0"/>
            <a:r>
              <a:rPr lang="en-US" altLang="zh-CN" sz="800" dirty="0">
                <a:solidFill>
                  <a:srgbClr val="394754"/>
                </a:solidFill>
                <a:cs typeface="+mn-ea"/>
                <a:sym typeface="+mn-lt"/>
              </a:rPr>
              <a:t>COMPLETION OF WORK</a:t>
            </a:r>
            <a:endParaRPr lang="zh-CN" altLang="en-US" sz="800" dirty="0">
              <a:solidFill>
                <a:srgbClr val="394754"/>
              </a:solidFill>
              <a:cs typeface="+mn-ea"/>
              <a:sym typeface="+mn-lt"/>
            </a:endParaRPr>
          </a:p>
        </p:txBody>
      </p: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3AC62309-4737-4C7F-9EA1-9975DB4061D8}"/>
              </a:ext>
            </a:extLst>
          </p:cNvPr>
          <p:cNvGrpSpPr/>
          <p:nvPr/>
        </p:nvGrpSpPr>
        <p:grpSpPr>
          <a:xfrm>
            <a:off x="46593" y="212426"/>
            <a:ext cx="412321" cy="332436"/>
            <a:chOff x="110994" y="306260"/>
            <a:chExt cx="864098" cy="500228"/>
          </a:xfrm>
        </p:grpSpPr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514E1E1B-FB9D-499F-AFDB-457438244C66}"/>
                </a:ext>
              </a:extLst>
            </p:cNvPr>
            <p:cNvSpPr/>
            <p:nvPr/>
          </p:nvSpPr>
          <p:spPr>
            <a:xfrm rot="5400000">
              <a:off x="483771" y="315170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50" name="矩形 49">
              <a:extLst>
                <a:ext uri="{FF2B5EF4-FFF2-40B4-BE49-F238E27FC236}">
                  <a16:creationId xmlns:a16="http://schemas.microsoft.com/office/drawing/2014/main" id="{06F294E2-587A-4EFC-9067-30C45543C9F8}"/>
                </a:ext>
              </a:extLst>
            </p:cNvPr>
            <p:cNvSpPr/>
            <p:nvPr/>
          </p:nvSpPr>
          <p:spPr>
            <a:xfrm rot="16200000">
              <a:off x="483774" y="-66517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51" name="矩形 50">
              <a:extLst>
                <a:ext uri="{FF2B5EF4-FFF2-40B4-BE49-F238E27FC236}">
                  <a16:creationId xmlns:a16="http://schemas.microsoft.com/office/drawing/2014/main" id="{87C1B8F0-792B-488A-BDBF-FA2170EEBAF0}"/>
                </a:ext>
              </a:extLst>
            </p:cNvPr>
            <p:cNvSpPr/>
            <p:nvPr/>
          </p:nvSpPr>
          <p:spPr>
            <a:xfrm rot="16200000">
              <a:off x="483771" y="124325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86E58F01-2A3E-4791-9C7E-EF764A229C6F}"/>
              </a:ext>
            </a:extLst>
          </p:cNvPr>
          <p:cNvGrpSpPr/>
          <p:nvPr/>
        </p:nvGrpSpPr>
        <p:grpSpPr>
          <a:xfrm>
            <a:off x="1762125" y="2659916"/>
            <a:ext cx="2447925" cy="2647950"/>
            <a:chOff x="1762125" y="2659916"/>
            <a:chExt cx="2447925" cy="2647950"/>
          </a:xfrm>
          <a:solidFill>
            <a:schemeClr val="tx2">
              <a:lumMod val="5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3" name="任意多边形 33">
              <a:extLst>
                <a:ext uri="{FF2B5EF4-FFF2-40B4-BE49-F238E27FC236}">
                  <a16:creationId xmlns:a16="http://schemas.microsoft.com/office/drawing/2014/main" id="{F9A4E88D-68F3-4654-8C73-A839FBF45A6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>
              <a:off x="1762125" y="2659916"/>
              <a:ext cx="2447925" cy="2647950"/>
            </a:xfrm>
            <a:custGeom>
              <a:avLst/>
              <a:gdLst>
                <a:gd name="T0" fmla="*/ 1998447 w 2836097"/>
                <a:gd name="T1" fmla="*/ 2285630 h 3067706"/>
                <a:gd name="T2" fmla="*/ 652650 w 2836097"/>
                <a:gd name="T3" fmla="*/ 2285630 h 3067706"/>
                <a:gd name="T4" fmla="*/ 0 w 2836097"/>
                <a:gd name="T5" fmla="*/ 1142815 h 3067706"/>
                <a:gd name="T6" fmla="*/ 652650 w 2836097"/>
                <a:gd name="T7" fmla="*/ 0 h 3067706"/>
                <a:gd name="T8" fmla="*/ 1998447 w 2836097"/>
                <a:gd name="T9" fmla="*/ 0 h 3067706"/>
                <a:gd name="T10" fmla="*/ 2112881 w 2836097"/>
                <a:gd name="T11" fmla="*/ 200378 h 3067706"/>
                <a:gd name="T12" fmla="*/ 1097666 w 2836097"/>
                <a:gd name="T13" fmla="*/ 200378 h 3067706"/>
                <a:gd name="T14" fmla="*/ 556778 w 2836097"/>
                <a:gd name="T15" fmla="*/ 1147493 h 3067706"/>
                <a:gd name="T16" fmla="*/ 1097666 w 2836097"/>
                <a:gd name="T17" fmla="*/ 2094607 h 3067706"/>
                <a:gd name="T18" fmla="*/ 2107539 w 2836097"/>
                <a:gd name="T19" fmla="*/ 2094607 h 306770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36097"/>
                <a:gd name="T31" fmla="*/ 0 h 3067706"/>
                <a:gd name="T32" fmla="*/ 2836097 w 2836097"/>
                <a:gd name="T33" fmla="*/ 3067706 h 306770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36097" h="3067706">
                  <a:moveTo>
                    <a:pt x="2682494" y="3067706"/>
                  </a:moveTo>
                  <a:lnTo>
                    <a:pt x="876045" y="3067706"/>
                  </a:lnTo>
                  <a:lnTo>
                    <a:pt x="0" y="1533853"/>
                  </a:lnTo>
                  <a:lnTo>
                    <a:pt x="876045" y="0"/>
                  </a:lnTo>
                  <a:lnTo>
                    <a:pt x="2682494" y="0"/>
                  </a:lnTo>
                  <a:lnTo>
                    <a:pt x="2836097" y="268941"/>
                  </a:lnTo>
                  <a:lnTo>
                    <a:pt x="1473384" y="268941"/>
                  </a:lnTo>
                  <a:lnTo>
                    <a:pt x="747356" y="1540132"/>
                  </a:lnTo>
                  <a:lnTo>
                    <a:pt x="1473384" y="2811322"/>
                  </a:lnTo>
                  <a:lnTo>
                    <a:pt x="2828925" y="2811322"/>
                  </a:lnTo>
                  <a:lnTo>
                    <a:pt x="2682494" y="3067706"/>
                  </a:lnTo>
                  <a:close/>
                </a:path>
              </a:pathLst>
            </a:custGeom>
            <a:solidFill>
              <a:srgbClr val="009A9E"/>
            </a:solidFill>
            <a:ln>
              <a:noFill/>
            </a:ln>
          </p:spPr>
          <p:txBody>
            <a:bodyPr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4" name="文本框 36">
              <a:extLst>
                <a:ext uri="{FF2B5EF4-FFF2-40B4-BE49-F238E27FC236}">
                  <a16:creationId xmlns:a16="http://schemas.microsoft.com/office/drawing/2014/main" id="{B1F5B4B9-CDC1-4E77-86BE-4A1A9B1A11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4413" y="3685441"/>
              <a:ext cx="570990" cy="58477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CEE0FE32-3F0B-4C85-99E0-9C00C4628BD2}"/>
              </a:ext>
            </a:extLst>
          </p:cNvPr>
          <p:cNvGrpSpPr/>
          <p:nvPr/>
        </p:nvGrpSpPr>
        <p:grpSpPr>
          <a:xfrm>
            <a:off x="5283200" y="2659916"/>
            <a:ext cx="2449513" cy="2647950"/>
            <a:chOff x="5283200" y="2659916"/>
            <a:chExt cx="2449513" cy="2647950"/>
          </a:xfrm>
          <a:solidFill>
            <a:schemeClr val="tx2">
              <a:lumMod val="5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6" name="任意多边形 34">
              <a:extLst>
                <a:ext uri="{FF2B5EF4-FFF2-40B4-BE49-F238E27FC236}">
                  <a16:creationId xmlns:a16="http://schemas.microsoft.com/office/drawing/2014/main" id="{06B8537F-E781-47E3-8EB3-5B79771BE63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>
              <a:off x="5283200" y="2659916"/>
              <a:ext cx="2449513" cy="2647950"/>
            </a:xfrm>
            <a:custGeom>
              <a:avLst/>
              <a:gdLst>
                <a:gd name="T0" fmla="*/ 2001041 w 2836097"/>
                <a:gd name="T1" fmla="*/ 2285630 h 3067706"/>
                <a:gd name="T2" fmla="*/ 653498 w 2836097"/>
                <a:gd name="T3" fmla="*/ 2285630 h 3067706"/>
                <a:gd name="T4" fmla="*/ 0 w 2836097"/>
                <a:gd name="T5" fmla="*/ 1142815 h 3067706"/>
                <a:gd name="T6" fmla="*/ 653498 w 2836097"/>
                <a:gd name="T7" fmla="*/ 0 h 3067706"/>
                <a:gd name="T8" fmla="*/ 2001041 w 2836097"/>
                <a:gd name="T9" fmla="*/ 0 h 3067706"/>
                <a:gd name="T10" fmla="*/ 2115624 w 2836097"/>
                <a:gd name="T11" fmla="*/ 200378 h 3067706"/>
                <a:gd name="T12" fmla="*/ 1099090 w 2836097"/>
                <a:gd name="T13" fmla="*/ 200378 h 3067706"/>
                <a:gd name="T14" fmla="*/ 557500 w 2836097"/>
                <a:gd name="T15" fmla="*/ 1147493 h 3067706"/>
                <a:gd name="T16" fmla="*/ 1099090 w 2836097"/>
                <a:gd name="T17" fmla="*/ 2094607 h 3067706"/>
                <a:gd name="T18" fmla="*/ 2110274 w 2836097"/>
                <a:gd name="T19" fmla="*/ 2094607 h 306770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36097"/>
                <a:gd name="T31" fmla="*/ 0 h 3067706"/>
                <a:gd name="T32" fmla="*/ 2836097 w 2836097"/>
                <a:gd name="T33" fmla="*/ 3067706 h 306770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36097" h="3067706">
                  <a:moveTo>
                    <a:pt x="2682494" y="3067706"/>
                  </a:moveTo>
                  <a:lnTo>
                    <a:pt x="876045" y="3067706"/>
                  </a:lnTo>
                  <a:lnTo>
                    <a:pt x="0" y="1533853"/>
                  </a:lnTo>
                  <a:lnTo>
                    <a:pt x="876045" y="0"/>
                  </a:lnTo>
                  <a:lnTo>
                    <a:pt x="2682494" y="0"/>
                  </a:lnTo>
                  <a:lnTo>
                    <a:pt x="2836097" y="268941"/>
                  </a:lnTo>
                  <a:lnTo>
                    <a:pt x="1473384" y="268941"/>
                  </a:lnTo>
                  <a:lnTo>
                    <a:pt x="747356" y="1540132"/>
                  </a:lnTo>
                  <a:lnTo>
                    <a:pt x="1473384" y="2811322"/>
                  </a:lnTo>
                  <a:lnTo>
                    <a:pt x="2828925" y="2811322"/>
                  </a:lnTo>
                  <a:lnTo>
                    <a:pt x="2682494" y="306770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7" name="文本框 37">
              <a:extLst>
                <a:ext uri="{FF2B5EF4-FFF2-40B4-BE49-F238E27FC236}">
                  <a16:creationId xmlns:a16="http://schemas.microsoft.com/office/drawing/2014/main" id="{4F4A9183-CDE5-4B8E-9056-23F24C4771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4850" y="3685441"/>
              <a:ext cx="639919" cy="58477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5D54C9B3-11F9-4D8E-AD91-6293F6BDA339}"/>
              </a:ext>
            </a:extLst>
          </p:cNvPr>
          <p:cNvGrpSpPr/>
          <p:nvPr/>
        </p:nvGrpSpPr>
        <p:grpSpPr>
          <a:xfrm>
            <a:off x="8805863" y="2659916"/>
            <a:ext cx="2449512" cy="2647950"/>
            <a:chOff x="8805863" y="2659916"/>
            <a:chExt cx="2449512" cy="2647950"/>
          </a:xfrm>
          <a:solidFill>
            <a:srgbClr val="009A9E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9" name="任意多边形 35">
              <a:extLst>
                <a:ext uri="{FF2B5EF4-FFF2-40B4-BE49-F238E27FC236}">
                  <a16:creationId xmlns:a16="http://schemas.microsoft.com/office/drawing/2014/main" id="{8B6F5966-E984-4926-AE2D-7FC735B0E61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>
              <a:off x="8805863" y="2659916"/>
              <a:ext cx="2449512" cy="2647950"/>
            </a:xfrm>
            <a:custGeom>
              <a:avLst/>
              <a:gdLst>
                <a:gd name="T0" fmla="*/ 2001040 w 2836097"/>
                <a:gd name="T1" fmla="*/ 2285630 h 3067706"/>
                <a:gd name="T2" fmla="*/ 653497 w 2836097"/>
                <a:gd name="T3" fmla="*/ 2285630 h 3067706"/>
                <a:gd name="T4" fmla="*/ 0 w 2836097"/>
                <a:gd name="T5" fmla="*/ 1142815 h 3067706"/>
                <a:gd name="T6" fmla="*/ 653497 w 2836097"/>
                <a:gd name="T7" fmla="*/ 0 h 3067706"/>
                <a:gd name="T8" fmla="*/ 2001040 w 2836097"/>
                <a:gd name="T9" fmla="*/ 0 h 3067706"/>
                <a:gd name="T10" fmla="*/ 2115623 w 2836097"/>
                <a:gd name="T11" fmla="*/ 200378 h 3067706"/>
                <a:gd name="T12" fmla="*/ 1099090 w 2836097"/>
                <a:gd name="T13" fmla="*/ 200378 h 3067706"/>
                <a:gd name="T14" fmla="*/ 557500 w 2836097"/>
                <a:gd name="T15" fmla="*/ 1147493 h 3067706"/>
                <a:gd name="T16" fmla="*/ 1099090 w 2836097"/>
                <a:gd name="T17" fmla="*/ 2094607 h 3067706"/>
                <a:gd name="T18" fmla="*/ 2110273 w 2836097"/>
                <a:gd name="T19" fmla="*/ 2094607 h 306770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36097"/>
                <a:gd name="T31" fmla="*/ 0 h 3067706"/>
                <a:gd name="T32" fmla="*/ 2836097 w 2836097"/>
                <a:gd name="T33" fmla="*/ 3067706 h 306770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36097" h="3067706">
                  <a:moveTo>
                    <a:pt x="2682494" y="3067706"/>
                  </a:moveTo>
                  <a:lnTo>
                    <a:pt x="876045" y="3067706"/>
                  </a:lnTo>
                  <a:lnTo>
                    <a:pt x="0" y="1533853"/>
                  </a:lnTo>
                  <a:lnTo>
                    <a:pt x="876045" y="0"/>
                  </a:lnTo>
                  <a:lnTo>
                    <a:pt x="2682494" y="0"/>
                  </a:lnTo>
                  <a:lnTo>
                    <a:pt x="2836097" y="268941"/>
                  </a:lnTo>
                  <a:lnTo>
                    <a:pt x="1473384" y="268941"/>
                  </a:lnTo>
                  <a:lnTo>
                    <a:pt x="747356" y="1540132"/>
                  </a:lnTo>
                  <a:lnTo>
                    <a:pt x="1473384" y="2811322"/>
                  </a:lnTo>
                  <a:lnTo>
                    <a:pt x="2828925" y="2811322"/>
                  </a:lnTo>
                  <a:lnTo>
                    <a:pt x="2682494" y="306770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70" name="文本框 38">
              <a:extLst>
                <a:ext uri="{FF2B5EF4-FFF2-40B4-BE49-F238E27FC236}">
                  <a16:creationId xmlns:a16="http://schemas.microsoft.com/office/drawing/2014/main" id="{49882A3B-DC38-4304-9B6D-B2650ABF5E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88625" y="3701316"/>
              <a:ext cx="639919" cy="58477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1" name="文本框 62">
            <a:extLst>
              <a:ext uri="{FF2B5EF4-FFF2-40B4-BE49-F238E27FC236}">
                <a16:creationId xmlns:a16="http://schemas.microsoft.com/office/drawing/2014/main" id="{74B5A669-6C46-44BE-804B-ED33F4E66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278" y="3467912"/>
            <a:ext cx="2532184" cy="105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lvl="0" defTabSz="121917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kern="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2" name="文本框 62">
            <a:extLst>
              <a:ext uri="{FF2B5EF4-FFF2-40B4-BE49-F238E27FC236}">
                <a16:creationId xmlns:a16="http://schemas.microsoft.com/office/drawing/2014/main" id="{508F9DE2-5C71-4266-9EE9-2AFC00F80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4432" y="3467912"/>
            <a:ext cx="2532184" cy="105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lvl="0" defTabSz="121917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kern="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3" name="文本框 62">
            <a:extLst>
              <a:ext uri="{FF2B5EF4-FFF2-40B4-BE49-F238E27FC236}">
                <a16:creationId xmlns:a16="http://schemas.microsoft.com/office/drawing/2014/main" id="{9C6A887A-C5E6-4756-B6E9-4A565D4BF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4463" y="3467912"/>
            <a:ext cx="2532184" cy="105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lvl="0" defTabSz="121917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kern="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4" name="TextBox 83">
            <a:extLst>
              <a:ext uri="{FF2B5EF4-FFF2-40B4-BE49-F238E27FC236}">
                <a16:creationId xmlns:a16="http://schemas.microsoft.com/office/drawing/2014/main" id="{132E0F1F-C9B7-4E42-81D2-C5D5190616BD}"/>
              </a:ext>
            </a:extLst>
          </p:cNvPr>
          <p:cNvSpPr txBox="1"/>
          <p:nvPr/>
        </p:nvSpPr>
        <p:spPr>
          <a:xfrm>
            <a:off x="1815394" y="2160060"/>
            <a:ext cx="1825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>
                <a:solidFill>
                  <a:srgbClr val="008487"/>
                </a:solidFill>
                <a:cs typeface="+mn-ea"/>
                <a:sym typeface="+mn-lt"/>
              </a:rPr>
              <a:t>Add keywords</a:t>
            </a:r>
            <a:endParaRPr lang="zh-CN" altLang="en-US" sz="2000" b="1" dirty="0">
              <a:solidFill>
                <a:srgbClr val="008487"/>
              </a:solidFill>
              <a:cs typeface="+mn-ea"/>
              <a:sym typeface="+mn-lt"/>
            </a:endParaRPr>
          </a:p>
        </p:txBody>
      </p:sp>
      <p:sp>
        <p:nvSpPr>
          <p:cNvPr id="75" name="TextBox 84">
            <a:extLst>
              <a:ext uri="{FF2B5EF4-FFF2-40B4-BE49-F238E27FC236}">
                <a16:creationId xmlns:a16="http://schemas.microsoft.com/office/drawing/2014/main" id="{098318E0-D9BB-424A-B97C-FA56637CDADA}"/>
              </a:ext>
            </a:extLst>
          </p:cNvPr>
          <p:cNvSpPr txBox="1"/>
          <p:nvPr/>
        </p:nvSpPr>
        <p:spPr>
          <a:xfrm>
            <a:off x="5362466" y="2160060"/>
            <a:ext cx="1825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>
                <a:solidFill>
                  <a:srgbClr val="008487"/>
                </a:solidFill>
                <a:cs typeface="+mn-ea"/>
                <a:sym typeface="+mn-lt"/>
              </a:rPr>
              <a:t>Add keywords</a:t>
            </a:r>
            <a:endParaRPr lang="zh-CN" altLang="en-US" sz="2000" b="1" dirty="0">
              <a:solidFill>
                <a:srgbClr val="008487"/>
              </a:solidFill>
              <a:cs typeface="+mn-ea"/>
              <a:sym typeface="+mn-lt"/>
            </a:endParaRPr>
          </a:p>
        </p:txBody>
      </p:sp>
      <p:sp>
        <p:nvSpPr>
          <p:cNvPr id="76" name="TextBox 85">
            <a:extLst>
              <a:ext uri="{FF2B5EF4-FFF2-40B4-BE49-F238E27FC236}">
                <a16:creationId xmlns:a16="http://schemas.microsoft.com/office/drawing/2014/main" id="{EE2B8099-4E01-497A-A0D5-F1B575B08387}"/>
              </a:ext>
            </a:extLst>
          </p:cNvPr>
          <p:cNvSpPr txBox="1"/>
          <p:nvPr/>
        </p:nvSpPr>
        <p:spPr>
          <a:xfrm>
            <a:off x="8872687" y="2160060"/>
            <a:ext cx="1825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>
                <a:solidFill>
                  <a:srgbClr val="008487"/>
                </a:solidFill>
                <a:cs typeface="+mn-ea"/>
                <a:sym typeface="+mn-lt"/>
              </a:rPr>
              <a:t>Add keywords</a:t>
            </a:r>
            <a:endParaRPr lang="zh-CN" altLang="en-US" sz="2000" b="1" dirty="0">
              <a:solidFill>
                <a:srgbClr val="008487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2435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4="http://schemas.microsoft.com/office/drawing/2010/main" xmlns:a16="http://schemas.microsoft.com/office/drawing/2014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4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50"/>
                            </p:stCondLst>
                            <p:childTnLst>
                              <p:par>
                                <p:cTn id="26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3" dur="7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75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2" dur="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/>
      <p:bldP spid="73" grpId="0"/>
      <p:bldP spid="74" grpId="0"/>
      <p:bldP spid="75" grpId="0"/>
      <p:bldP spid="7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椭圆 3079">
            <a:extLst>
              <a:ext uri="{FF2B5EF4-FFF2-40B4-BE49-F238E27FC236}">
                <a16:creationId xmlns:a16="http://schemas.microsoft.com/office/drawing/2014/main" id="{DD26C422-0AD9-4F32-92E6-894EE1D94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4245" y="2374049"/>
            <a:ext cx="2107679" cy="2107795"/>
          </a:xfrm>
          <a:prstGeom prst="ellipse">
            <a:avLst/>
          </a:prstGeom>
          <a:solidFill>
            <a:srgbClr val="008487"/>
          </a:solidFill>
          <a:ln>
            <a:noFill/>
          </a:ln>
        </p:spPr>
        <p:txBody>
          <a:bodyPr lIns="86697" tIns="43348" rIns="86697" bIns="43348"/>
          <a:lstStyle/>
          <a:p>
            <a:endParaRPr lang="zh-CN" altLang="en-US" sz="2533" dirty="0">
              <a:cs typeface="+mn-ea"/>
              <a:sym typeface="+mn-lt"/>
            </a:endParaRPr>
          </a:p>
        </p:txBody>
      </p:sp>
      <p:sp>
        <p:nvSpPr>
          <p:cNvPr id="11" name="文本框 3080">
            <a:extLst>
              <a:ext uri="{FF2B5EF4-FFF2-40B4-BE49-F238E27FC236}">
                <a16:creationId xmlns:a16="http://schemas.microsoft.com/office/drawing/2014/main" id="{C2F93D7C-F5DD-489D-B6C0-C005641C5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3263" y="2753707"/>
            <a:ext cx="1669640" cy="1318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697" tIns="43348" rIns="86697" bIns="43348">
            <a:spAutoFit/>
          </a:bodyPr>
          <a:lstStyle/>
          <a:p>
            <a:pPr algn="ctr"/>
            <a:r>
              <a:rPr lang="en-US" altLang="zh-CN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03</a:t>
            </a:r>
          </a:p>
        </p:txBody>
      </p:sp>
      <p:sp>
        <p:nvSpPr>
          <p:cNvPr id="12" name="椭圆 3088">
            <a:extLst>
              <a:ext uri="{FF2B5EF4-FFF2-40B4-BE49-F238E27FC236}">
                <a16:creationId xmlns:a16="http://schemas.microsoft.com/office/drawing/2014/main" id="{7579E3EF-517E-4DF4-9F08-82FCD080C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971" y="4100915"/>
            <a:ext cx="160827" cy="160836"/>
          </a:xfrm>
          <a:prstGeom prst="ellipse">
            <a:avLst/>
          </a:prstGeom>
          <a:solidFill>
            <a:srgbClr val="008487"/>
          </a:solidFill>
          <a:ln>
            <a:noFill/>
          </a:ln>
        </p:spPr>
        <p:txBody>
          <a:bodyPr lIns="86697" tIns="43348" rIns="86697" bIns="43348"/>
          <a:lstStyle/>
          <a:p>
            <a:endParaRPr lang="zh-CN" altLang="en-US" sz="2533" dirty="0">
              <a:cs typeface="+mn-ea"/>
              <a:sym typeface="+mn-lt"/>
            </a:endParaRPr>
          </a:p>
        </p:txBody>
      </p:sp>
      <p:sp>
        <p:nvSpPr>
          <p:cNvPr id="13" name="椭圆 3087">
            <a:extLst>
              <a:ext uri="{FF2B5EF4-FFF2-40B4-BE49-F238E27FC236}">
                <a16:creationId xmlns:a16="http://schemas.microsoft.com/office/drawing/2014/main" id="{550D0BA1-7AE0-4DFF-8E35-7BABC5BC3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9681" y="2122215"/>
            <a:ext cx="457087" cy="457111"/>
          </a:xfrm>
          <a:prstGeom prst="ellipse">
            <a:avLst/>
          </a:prstGeom>
          <a:solidFill>
            <a:srgbClr val="008487"/>
          </a:solidFill>
          <a:ln>
            <a:noFill/>
          </a:ln>
        </p:spPr>
        <p:txBody>
          <a:bodyPr lIns="86697" tIns="43348" rIns="86697" bIns="43348"/>
          <a:lstStyle/>
          <a:p>
            <a:endParaRPr lang="zh-CN" altLang="en-US" sz="2533" dirty="0">
              <a:cs typeface="+mn-ea"/>
              <a:sym typeface="+mn-lt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FBBE538-8D63-4C9A-BCD6-CA688BDA2353}"/>
              </a:ext>
            </a:extLst>
          </p:cNvPr>
          <p:cNvSpPr/>
          <p:nvPr/>
        </p:nvSpPr>
        <p:spPr>
          <a:xfrm>
            <a:off x="5931567" y="2010182"/>
            <a:ext cx="4292892" cy="16413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/>
            <a:r>
              <a:rPr lang="en-US" altLang="zh-CN" sz="5333" b="1" dirty="0">
                <a:solidFill>
                  <a:srgbClr val="008487"/>
                </a:solidFill>
                <a:cs typeface="+mn-ea"/>
                <a:sym typeface="+mn-lt"/>
              </a:rPr>
              <a:t>Enter chapter title here</a:t>
            </a:r>
            <a:endParaRPr lang="zh-CN" altLang="zh-CN" sz="5333" b="1" dirty="0">
              <a:solidFill>
                <a:srgbClr val="008487"/>
              </a:solidFill>
              <a:cs typeface="+mn-ea"/>
              <a:sym typeface="+mn-lt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C4EC57D7-FC44-4E95-B425-E8AE5BD8D4FF}"/>
              </a:ext>
            </a:extLst>
          </p:cNvPr>
          <p:cNvSpPr txBox="1"/>
          <p:nvPr/>
        </p:nvSpPr>
        <p:spPr>
          <a:xfrm>
            <a:off x="5931567" y="3632523"/>
            <a:ext cx="3512879" cy="6967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椭圆 3079">
            <a:extLst>
              <a:ext uri="{FF2B5EF4-FFF2-40B4-BE49-F238E27FC236}">
                <a16:creationId xmlns:a16="http://schemas.microsoft.com/office/drawing/2014/main" id="{ED224FE9-3C6A-4BB5-A34F-AC7E1C56C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504" y="2243295"/>
            <a:ext cx="2373157" cy="2373285"/>
          </a:xfrm>
          <a:prstGeom prst="ellipse">
            <a:avLst/>
          </a:prstGeom>
          <a:noFill/>
          <a:ln>
            <a:solidFill>
              <a:srgbClr val="008487"/>
            </a:solidFill>
          </a:ln>
        </p:spPr>
        <p:txBody>
          <a:bodyPr lIns="86697" tIns="43348" rIns="86697" bIns="43348"/>
          <a:lstStyle/>
          <a:p>
            <a:endParaRPr lang="zh-CN" altLang="en-US" sz="2533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7140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4="http://schemas.microsoft.com/office/drawing/2010/main" xmlns:a16="http://schemas.microsoft.com/office/drawing/2014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2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12" grpId="0" animBg="1"/>
      <p:bldP spid="13" grpId="0" animBg="1"/>
      <p:bldP spid="14" grpId="0"/>
      <p:bldP spid="15" grpId="0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7555539" y="2473109"/>
            <a:ext cx="1619736" cy="1619825"/>
            <a:chOff x="7555698" y="2759717"/>
            <a:chExt cx="1619915" cy="1619915"/>
          </a:xfrm>
        </p:grpSpPr>
        <p:sp>
          <p:nvSpPr>
            <p:cNvPr id="10" name="Oval 9"/>
            <p:cNvSpPr/>
            <p:nvPr/>
          </p:nvSpPr>
          <p:spPr>
            <a:xfrm>
              <a:off x="7555698" y="2759717"/>
              <a:ext cx="1619915" cy="1619915"/>
            </a:xfrm>
            <a:prstGeom prst="ellipse">
              <a:avLst/>
            </a:prstGeom>
            <a:solidFill>
              <a:srgbClr val="0084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33" dirty="0">
                <a:cs typeface="+mn-ea"/>
                <a:sym typeface="+mn-lt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8121821" y="3251556"/>
              <a:ext cx="487669" cy="518147"/>
            </a:xfrm>
            <a:custGeom>
              <a:avLst/>
              <a:gdLst>
                <a:gd name="T0" fmla="*/ 75 w 89"/>
                <a:gd name="T1" fmla="*/ 22 h 95"/>
                <a:gd name="T2" fmla="*/ 89 w 89"/>
                <a:gd name="T3" fmla="*/ 53 h 95"/>
                <a:gd name="T4" fmla="*/ 78 w 89"/>
                <a:gd name="T5" fmla="*/ 80 h 95"/>
                <a:gd name="T6" fmla="*/ 47 w 89"/>
                <a:gd name="T7" fmla="*/ 53 h 95"/>
                <a:gd name="T8" fmla="*/ 75 w 89"/>
                <a:gd name="T9" fmla="*/ 22 h 95"/>
                <a:gd name="T10" fmla="*/ 76 w 89"/>
                <a:gd name="T11" fmla="*/ 83 h 95"/>
                <a:gd name="T12" fmla="*/ 69 w 89"/>
                <a:gd name="T13" fmla="*/ 88 h 95"/>
                <a:gd name="T14" fmla="*/ 74 w 89"/>
                <a:gd name="T15" fmla="*/ 81 h 95"/>
                <a:gd name="T16" fmla="*/ 76 w 89"/>
                <a:gd name="T17" fmla="*/ 83 h 95"/>
                <a:gd name="T18" fmla="*/ 64 w 89"/>
                <a:gd name="T19" fmla="*/ 92 h 95"/>
                <a:gd name="T20" fmla="*/ 72 w 89"/>
                <a:gd name="T21" fmla="*/ 79 h 95"/>
                <a:gd name="T22" fmla="*/ 70 w 89"/>
                <a:gd name="T23" fmla="*/ 77 h 95"/>
                <a:gd name="T24" fmla="*/ 60 w 89"/>
                <a:gd name="T25" fmla="*/ 94 h 95"/>
                <a:gd name="T26" fmla="*/ 64 w 89"/>
                <a:gd name="T27" fmla="*/ 92 h 95"/>
                <a:gd name="T28" fmla="*/ 58 w 89"/>
                <a:gd name="T29" fmla="*/ 91 h 95"/>
                <a:gd name="T30" fmla="*/ 67 w 89"/>
                <a:gd name="T31" fmla="*/ 75 h 95"/>
                <a:gd name="T32" fmla="*/ 65 w 89"/>
                <a:gd name="T33" fmla="*/ 74 h 95"/>
                <a:gd name="T34" fmla="*/ 57 w 89"/>
                <a:gd name="T35" fmla="*/ 88 h 95"/>
                <a:gd name="T36" fmla="*/ 58 w 89"/>
                <a:gd name="T37" fmla="*/ 91 h 95"/>
                <a:gd name="T38" fmla="*/ 56 w 89"/>
                <a:gd name="T39" fmla="*/ 84 h 95"/>
                <a:gd name="T40" fmla="*/ 63 w 89"/>
                <a:gd name="T41" fmla="*/ 72 h 95"/>
                <a:gd name="T42" fmla="*/ 61 w 89"/>
                <a:gd name="T43" fmla="*/ 70 h 95"/>
                <a:gd name="T44" fmla="*/ 55 w 89"/>
                <a:gd name="T45" fmla="*/ 81 h 95"/>
                <a:gd name="T46" fmla="*/ 56 w 89"/>
                <a:gd name="T47" fmla="*/ 84 h 95"/>
                <a:gd name="T48" fmla="*/ 53 w 89"/>
                <a:gd name="T49" fmla="*/ 78 h 95"/>
                <a:gd name="T50" fmla="*/ 59 w 89"/>
                <a:gd name="T51" fmla="*/ 68 h 95"/>
                <a:gd name="T52" fmla="*/ 57 w 89"/>
                <a:gd name="T53" fmla="*/ 66 h 95"/>
                <a:gd name="T54" fmla="*/ 52 w 89"/>
                <a:gd name="T55" fmla="*/ 75 h 95"/>
                <a:gd name="T56" fmla="*/ 53 w 89"/>
                <a:gd name="T57" fmla="*/ 78 h 95"/>
                <a:gd name="T58" fmla="*/ 51 w 89"/>
                <a:gd name="T59" fmla="*/ 71 h 95"/>
                <a:gd name="T60" fmla="*/ 55 w 89"/>
                <a:gd name="T61" fmla="*/ 64 h 95"/>
                <a:gd name="T62" fmla="*/ 53 w 89"/>
                <a:gd name="T63" fmla="*/ 62 h 95"/>
                <a:gd name="T64" fmla="*/ 50 w 89"/>
                <a:gd name="T65" fmla="*/ 68 h 95"/>
                <a:gd name="T66" fmla="*/ 51 w 89"/>
                <a:gd name="T67" fmla="*/ 71 h 95"/>
                <a:gd name="T68" fmla="*/ 48 w 89"/>
                <a:gd name="T69" fmla="*/ 65 h 95"/>
                <a:gd name="T70" fmla="*/ 51 w 89"/>
                <a:gd name="T71" fmla="*/ 61 h 95"/>
                <a:gd name="T72" fmla="*/ 49 w 89"/>
                <a:gd name="T73" fmla="*/ 59 h 95"/>
                <a:gd name="T74" fmla="*/ 47 w 89"/>
                <a:gd name="T75" fmla="*/ 61 h 95"/>
                <a:gd name="T76" fmla="*/ 48 w 89"/>
                <a:gd name="T77" fmla="*/ 65 h 95"/>
                <a:gd name="T78" fmla="*/ 46 w 89"/>
                <a:gd name="T79" fmla="*/ 58 h 95"/>
                <a:gd name="T80" fmla="*/ 45 w 89"/>
                <a:gd name="T81" fmla="*/ 55 h 95"/>
                <a:gd name="T82" fmla="*/ 47 w 89"/>
                <a:gd name="T83" fmla="*/ 57 h 95"/>
                <a:gd name="T84" fmla="*/ 46 w 89"/>
                <a:gd name="T85" fmla="*/ 58 h 95"/>
                <a:gd name="T86" fmla="*/ 59 w 89"/>
                <a:gd name="T87" fmla="*/ 17 h 95"/>
                <a:gd name="T88" fmla="*/ 41 w 89"/>
                <a:gd name="T89" fmla="*/ 54 h 95"/>
                <a:gd name="T90" fmla="*/ 36 w 89"/>
                <a:gd name="T91" fmla="*/ 13 h 95"/>
                <a:gd name="T92" fmla="*/ 0 w 89"/>
                <a:gd name="T93" fmla="*/ 54 h 95"/>
                <a:gd name="T94" fmla="*/ 41 w 89"/>
                <a:gd name="T95" fmla="*/ 95 h 95"/>
                <a:gd name="T96" fmla="*/ 55 w 89"/>
                <a:gd name="T97" fmla="*/ 93 h 95"/>
                <a:gd name="T98" fmla="*/ 41 w 89"/>
                <a:gd name="T99" fmla="*/ 54 h 95"/>
                <a:gd name="T100" fmla="*/ 68 w 89"/>
                <a:gd name="T101" fmla="*/ 23 h 95"/>
                <a:gd name="T102" fmla="*/ 59 w 89"/>
                <a:gd name="T103" fmla="*/ 17 h 95"/>
                <a:gd name="T104" fmla="*/ 43 w 89"/>
                <a:gd name="T105" fmla="*/ 0 h 95"/>
                <a:gd name="T106" fmla="*/ 38 w 89"/>
                <a:gd name="T107" fmla="*/ 0 h 95"/>
                <a:gd name="T108" fmla="*/ 43 w 89"/>
                <a:gd name="T109" fmla="*/ 41 h 95"/>
                <a:gd name="T110" fmla="*/ 61 w 89"/>
                <a:gd name="T111" fmla="*/ 4 h 95"/>
                <a:gd name="T112" fmla="*/ 43 w 89"/>
                <a:gd name="T11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9" h="95">
                  <a:moveTo>
                    <a:pt x="75" y="22"/>
                  </a:moveTo>
                  <a:cubicBezTo>
                    <a:pt x="83" y="29"/>
                    <a:pt x="89" y="40"/>
                    <a:pt x="89" y="53"/>
                  </a:cubicBezTo>
                  <a:cubicBezTo>
                    <a:pt x="89" y="63"/>
                    <a:pt x="85" y="73"/>
                    <a:pt x="78" y="80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75" y="22"/>
                    <a:pt x="75" y="22"/>
                    <a:pt x="75" y="22"/>
                  </a:cubicBezTo>
                  <a:close/>
                  <a:moveTo>
                    <a:pt x="76" y="83"/>
                  </a:moveTo>
                  <a:cubicBezTo>
                    <a:pt x="74" y="85"/>
                    <a:pt x="72" y="87"/>
                    <a:pt x="69" y="88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6" y="83"/>
                    <a:pt x="76" y="83"/>
                    <a:pt x="76" y="83"/>
                  </a:cubicBezTo>
                  <a:close/>
                  <a:moveTo>
                    <a:pt x="64" y="92"/>
                  </a:moveTo>
                  <a:cubicBezTo>
                    <a:pt x="72" y="79"/>
                    <a:pt x="72" y="79"/>
                    <a:pt x="72" y="79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0" y="94"/>
                    <a:pt x="60" y="94"/>
                    <a:pt x="60" y="94"/>
                  </a:cubicBezTo>
                  <a:cubicBezTo>
                    <a:pt x="61" y="93"/>
                    <a:pt x="63" y="92"/>
                    <a:pt x="64" y="92"/>
                  </a:cubicBezTo>
                  <a:close/>
                  <a:moveTo>
                    <a:pt x="58" y="91"/>
                  </a:moveTo>
                  <a:cubicBezTo>
                    <a:pt x="67" y="75"/>
                    <a:pt x="67" y="75"/>
                    <a:pt x="67" y="75"/>
                  </a:cubicBezTo>
                  <a:cubicBezTo>
                    <a:pt x="65" y="74"/>
                    <a:pt x="65" y="74"/>
                    <a:pt x="65" y="74"/>
                  </a:cubicBezTo>
                  <a:cubicBezTo>
                    <a:pt x="57" y="88"/>
                    <a:pt x="57" y="88"/>
                    <a:pt x="57" y="88"/>
                  </a:cubicBezTo>
                  <a:cubicBezTo>
                    <a:pt x="58" y="91"/>
                    <a:pt x="58" y="91"/>
                    <a:pt x="58" y="91"/>
                  </a:cubicBezTo>
                  <a:close/>
                  <a:moveTo>
                    <a:pt x="56" y="84"/>
                  </a:moveTo>
                  <a:cubicBezTo>
                    <a:pt x="63" y="72"/>
                    <a:pt x="63" y="72"/>
                    <a:pt x="63" y="72"/>
                  </a:cubicBezTo>
                  <a:cubicBezTo>
                    <a:pt x="61" y="70"/>
                    <a:pt x="61" y="70"/>
                    <a:pt x="61" y="70"/>
                  </a:cubicBezTo>
                  <a:cubicBezTo>
                    <a:pt x="55" y="81"/>
                    <a:pt x="55" y="81"/>
                    <a:pt x="55" y="81"/>
                  </a:cubicBezTo>
                  <a:cubicBezTo>
                    <a:pt x="56" y="84"/>
                    <a:pt x="56" y="84"/>
                    <a:pt x="56" y="84"/>
                  </a:cubicBezTo>
                  <a:close/>
                  <a:moveTo>
                    <a:pt x="53" y="78"/>
                  </a:moveTo>
                  <a:cubicBezTo>
                    <a:pt x="59" y="68"/>
                    <a:pt x="59" y="68"/>
                    <a:pt x="59" y="68"/>
                  </a:cubicBezTo>
                  <a:cubicBezTo>
                    <a:pt x="57" y="66"/>
                    <a:pt x="57" y="66"/>
                    <a:pt x="57" y="66"/>
                  </a:cubicBezTo>
                  <a:cubicBezTo>
                    <a:pt x="52" y="75"/>
                    <a:pt x="52" y="75"/>
                    <a:pt x="52" y="75"/>
                  </a:cubicBezTo>
                  <a:cubicBezTo>
                    <a:pt x="53" y="78"/>
                    <a:pt x="53" y="78"/>
                    <a:pt x="53" y="78"/>
                  </a:cubicBezTo>
                  <a:close/>
                  <a:moveTo>
                    <a:pt x="51" y="71"/>
                  </a:moveTo>
                  <a:cubicBezTo>
                    <a:pt x="55" y="64"/>
                    <a:pt x="55" y="64"/>
                    <a:pt x="55" y="64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50" y="68"/>
                    <a:pt x="50" y="68"/>
                    <a:pt x="50" y="68"/>
                  </a:cubicBezTo>
                  <a:cubicBezTo>
                    <a:pt x="51" y="71"/>
                    <a:pt x="51" y="71"/>
                    <a:pt x="51" y="71"/>
                  </a:cubicBezTo>
                  <a:close/>
                  <a:moveTo>
                    <a:pt x="48" y="65"/>
                  </a:moveTo>
                  <a:cubicBezTo>
                    <a:pt x="51" y="61"/>
                    <a:pt x="51" y="61"/>
                    <a:pt x="51" y="61"/>
                  </a:cubicBezTo>
                  <a:cubicBezTo>
                    <a:pt x="49" y="59"/>
                    <a:pt x="49" y="59"/>
                    <a:pt x="49" y="59"/>
                  </a:cubicBezTo>
                  <a:cubicBezTo>
                    <a:pt x="47" y="61"/>
                    <a:pt x="47" y="61"/>
                    <a:pt x="47" y="61"/>
                  </a:cubicBezTo>
                  <a:cubicBezTo>
                    <a:pt x="48" y="65"/>
                    <a:pt x="48" y="65"/>
                    <a:pt x="48" y="65"/>
                  </a:cubicBezTo>
                  <a:close/>
                  <a:moveTo>
                    <a:pt x="46" y="58"/>
                  </a:moveTo>
                  <a:cubicBezTo>
                    <a:pt x="45" y="55"/>
                    <a:pt x="45" y="55"/>
                    <a:pt x="45" y="55"/>
                  </a:cubicBezTo>
                  <a:cubicBezTo>
                    <a:pt x="47" y="57"/>
                    <a:pt x="47" y="57"/>
                    <a:pt x="47" y="57"/>
                  </a:cubicBezTo>
                  <a:cubicBezTo>
                    <a:pt x="46" y="58"/>
                    <a:pt x="46" y="58"/>
                    <a:pt x="46" y="58"/>
                  </a:cubicBezTo>
                  <a:close/>
                  <a:moveTo>
                    <a:pt x="59" y="17"/>
                  </a:moveTo>
                  <a:cubicBezTo>
                    <a:pt x="41" y="54"/>
                    <a:pt x="41" y="54"/>
                    <a:pt x="41" y="54"/>
                  </a:cubicBezTo>
                  <a:cubicBezTo>
                    <a:pt x="41" y="54"/>
                    <a:pt x="38" y="28"/>
                    <a:pt x="36" y="13"/>
                  </a:cubicBezTo>
                  <a:cubicBezTo>
                    <a:pt x="16" y="15"/>
                    <a:pt x="0" y="33"/>
                    <a:pt x="0" y="54"/>
                  </a:cubicBezTo>
                  <a:cubicBezTo>
                    <a:pt x="0" y="77"/>
                    <a:pt x="18" y="95"/>
                    <a:pt x="41" y="95"/>
                  </a:cubicBezTo>
                  <a:cubicBezTo>
                    <a:pt x="46" y="95"/>
                    <a:pt x="51" y="94"/>
                    <a:pt x="55" y="93"/>
                  </a:cubicBezTo>
                  <a:cubicBezTo>
                    <a:pt x="41" y="54"/>
                    <a:pt x="41" y="54"/>
                    <a:pt x="41" y="54"/>
                  </a:cubicBezTo>
                  <a:cubicBezTo>
                    <a:pt x="68" y="23"/>
                    <a:pt x="68" y="23"/>
                    <a:pt x="68" y="23"/>
                  </a:cubicBezTo>
                  <a:cubicBezTo>
                    <a:pt x="66" y="20"/>
                    <a:pt x="63" y="18"/>
                    <a:pt x="59" y="17"/>
                  </a:cubicBezTo>
                  <a:close/>
                  <a:moveTo>
                    <a:pt x="43" y="0"/>
                  </a:moveTo>
                  <a:cubicBezTo>
                    <a:pt x="41" y="0"/>
                    <a:pt x="40" y="0"/>
                    <a:pt x="38" y="0"/>
                  </a:cubicBezTo>
                  <a:cubicBezTo>
                    <a:pt x="40" y="15"/>
                    <a:pt x="43" y="41"/>
                    <a:pt x="43" y="41"/>
                  </a:cubicBezTo>
                  <a:cubicBezTo>
                    <a:pt x="61" y="4"/>
                    <a:pt x="61" y="4"/>
                    <a:pt x="61" y="4"/>
                  </a:cubicBezTo>
                  <a:cubicBezTo>
                    <a:pt x="56" y="1"/>
                    <a:pt x="49" y="0"/>
                    <a:pt x="4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33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Group 4"/>
          <p:cNvGrpSpPr/>
          <p:nvPr/>
        </p:nvGrpSpPr>
        <p:grpSpPr>
          <a:xfrm>
            <a:off x="6242202" y="3522510"/>
            <a:ext cx="2203636" cy="1619825"/>
            <a:chOff x="6242216" y="3809175"/>
            <a:chExt cx="2203879" cy="1619915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9" name="Freeform 8"/>
            <p:cNvSpPr/>
            <p:nvPr/>
          </p:nvSpPr>
          <p:spPr>
            <a:xfrm rot="18900000">
              <a:off x="6242216" y="3809175"/>
              <a:ext cx="2203879" cy="1619915"/>
            </a:xfrm>
            <a:custGeom>
              <a:avLst/>
              <a:gdLst>
                <a:gd name="connsiteX0" fmla="*/ 608533 w 1655806"/>
                <a:gd name="connsiteY0" fmla="*/ 0 h 1217066"/>
                <a:gd name="connsiteX1" fmla="*/ 1113138 w 1655806"/>
                <a:gd name="connsiteY1" fmla="*/ 268296 h 1217066"/>
                <a:gd name="connsiteX2" fmla="*/ 1138667 w 1655806"/>
                <a:gd name="connsiteY2" fmla="*/ 315330 h 1217066"/>
                <a:gd name="connsiteX3" fmla="*/ 1430691 w 1655806"/>
                <a:gd name="connsiteY3" fmla="*/ 315330 h 1217066"/>
                <a:gd name="connsiteX4" fmla="*/ 1655806 w 1655806"/>
                <a:gd name="connsiteY4" fmla="*/ 608533 h 1217066"/>
                <a:gd name="connsiteX5" fmla="*/ 1430691 w 1655806"/>
                <a:gd name="connsiteY5" fmla="*/ 901735 h 1217066"/>
                <a:gd name="connsiteX6" fmla="*/ 1138668 w 1655806"/>
                <a:gd name="connsiteY6" fmla="*/ 901735 h 1217066"/>
                <a:gd name="connsiteX7" fmla="*/ 1113138 w 1655806"/>
                <a:gd name="connsiteY7" fmla="*/ 948770 h 1217066"/>
                <a:gd name="connsiteX8" fmla="*/ 608533 w 1655806"/>
                <a:gd name="connsiteY8" fmla="*/ 1217066 h 1217066"/>
                <a:gd name="connsiteX9" fmla="*/ 0 w 1655806"/>
                <a:gd name="connsiteY9" fmla="*/ 608533 h 1217066"/>
                <a:gd name="connsiteX10" fmla="*/ 608533 w 1655806"/>
                <a:gd name="connsiteY10" fmla="*/ 0 h 1217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55806" h="1217066">
                  <a:moveTo>
                    <a:pt x="608533" y="0"/>
                  </a:moveTo>
                  <a:cubicBezTo>
                    <a:pt x="818585" y="0"/>
                    <a:pt x="1003780" y="106426"/>
                    <a:pt x="1113138" y="268296"/>
                  </a:cubicBezTo>
                  <a:lnTo>
                    <a:pt x="1138667" y="315330"/>
                  </a:lnTo>
                  <a:lnTo>
                    <a:pt x="1430691" y="315330"/>
                  </a:lnTo>
                  <a:lnTo>
                    <a:pt x="1655806" y="608533"/>
                  </a:lnTo>
                  <a:lnTo>
                    <a:pt x="1430691" y="901735"/>
                  </a:lnTo>
                  <a:lnTo>
                    <a:pt x="1138668" y="901735"/>
                  </a:lnTo>
                  <a:lnTo>
                    <a:pt x="1113138" y="948770"/>
                  </a:lnTo>
                  <a:cubicBezTo>
                    <a:pt x="1003780" y="1110640"/>
                    <a:pt x="818585" y="1217066"/>
                    <a:pt x="608533" y="1217066"/>
                  </a:cubicBezTo>
                  <a:cubicBezTo>
                    <a:pt x="272450" y="1217066"/>
                    <a:pt x="0" y="944616"/>
                    <a:pt x="0" y="608533"/>
                  </a:cubicBezTo>
                  <a:cubicBezTo>
                    <a:pt x="0" y="272450"/>
                    <a:pt x="272450" y="0"/>
                    <a:pt x="608533" y="0"/>
                  </a:cubicBezTo>
                  <a:close/>
                </a:path>
              </a:pathLst>
            </a:custGeom>
            <a:solidFill>
              <a:srgbClr val="009A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33" dirty="0">
                <a:cs typeface="+mn-ea"/>
                <a:sym typeface="+mn-lt"/>
              </a:endParaRPr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6896733" y="4595850"/>
              <a:ext cx="596885" cy="482589"/>
            </a:xfrm>
            <a:custGeom>
              <a:avLst/>
              <a:gdLst>
                <a:gd name="T0" fmla="*/ 86 w 109"/>
                <a:gd name="T1" fmla="*/ 88 h 88"/>
                <a:gd name="T2" fmla="*/ 84 w 109"/>
                <a:gd name="T3" fmla="*/ 44 h 88"/>
                <a:gd name="T4" fmla="*/ 80 w 109"/>
                <a:gd name="T5" fmla="*/ 71 h 88"/>
                <a:gd name="T6" fmla="*/ 109 w 109"/>
                <a:gd name="T7" fmla="*/ 0 h 88"/>
                <a:gd name="T8" fmla="*/ 92 w 109"/>
                <a:gd name="T9" fmla="*/ 33 h 88"/>
                <a:gd name="T10" fmla="*/ 80 w 109"/>
                <a:gd name="T11" fmla="*/ 25 h 88"/>
                <a:gd name="T12" fmla="*/ 67 w 109"/>
                <a:gd name="T13" fmla="*/ 68 h 88"/>
                <a:gd name="T14" fmla="*/ 37 w 109"/>
                <a:gd name="T15" fmla="*/ 73 h 88"/>
                <a:gd name="T16" fmla="*/ 19 w 109"/>
                <a:gd name="T17" fmla="*/ 63 h 88"/>
                <a:gd name="T18" fmla="*/ 0 w 109"/>
                <a:gd name="T19" fmla="*/ 56 h 88"/>
                <a:gd name="T20" fmla="*/ 25 w 109"/>
                <a:gd name="T21" fmla="*/ 48 h 88"/>
                <a:gd name="T22" fmla="*/ 30 w 109"/>
                <a:gd name="T23" fmla="*/ 57 h 88"/>
                <a:gd name="T24" fmla="*/ 44 w 109"/>
                <a:gd name="T25" fmla="*/ 29 h 88"/>
                <a:gd name="T26" fmla="*/ 66 w 109"/>
                <a:gd name="T27" fmla="*/ 50 h 88"/>
                <a:gd name="T28" fmla="*/ 68 w 109"/>
                <a:gd name="T29" fmla="*/ 18 h 88"/>
                <a:gd name="T30" fmla="*/ 78 w 109"/>
                <a:gd name="T31" fmla="*/ 12 h 88"/>
                <a:gd name="T32" fmla="*/ 90 w 109"/>
                <a:gd name="T33" fmla="*/ 1 h 88"/>
                <a:gd name="T34" fmla="*/ 22 w 109"/>
                <a:gd name="T35" fmla="*/ 88 h 88"/>
                <a:gd name="T36" fmla="*/ 29 w 109"/>
                <a:gd name="T37" fmla="*/ 80 h 88"/>
                <a:gd name="T38" fmla="*/ 22 w 109"/>
                <a:gd name="T39" fmla="*/ 79 h 88"/>
                <a:gd name="T40" fmla="*/ 11 w 109"/>
                <a:gd name="T41" fmla="*/ 88 h 88"/>
                <a:gd name="T42" fmla="*/ 17 w 109"/>
                <a:gd name="T43" fmla="*/ 71 h 88"/>
                <a:gd name="T44" fmla="*/ 11 w 109"/>
                <a:gd name="T45" fmla="*/ 73 h 88"/>
                <a:gd name="T46" fmla="*/ 34 w 109"/>
                <a:gd name="T47" fmla="*/ 88 h 88"/>
                <a:gd name="T48" fmla="*/ 40 w 109"/>
                <a:gd name="T49" fmla="*/ 79 h 88"/>
                <a:gd name="T50" fmla="*/ 34 w 109"/>
                <a:gd name="T51" fmla="*/ 80 h 88"/>
                <a:gd name="T52" fmla="*/ 45 w 109"/>
                <a:gd name="T53" fmla="*/ 88 h 88"/>
                <a:gd name="T54" fmla="*/ 52 w 109"/>
                <a:gd name="T55" fmla="*/ 63 h 88"/>
                <a:gd name="T56" fmla="*/ 45 w 109"/>
                <a:gd name="T57" fmla="*/ 69 h 88"/>
                <a:gd name="T58" fmla="*/ 57 w 109"/>
                <a:gd name="T59" fmla="*/ 88 h 88"/>
                <a:gd name="T60" fmla="*/ 63 w 109"/>
                <a:gd name="T61" fmla="*/ 73 h 88"/>
                <a:gd name="T62" fmla="*/ 57 w 109"/>
                <a:gd name="T63" fmla="*/ 88 h 88"/>
                <a:gd name="T64" fmla="*/ 75 w 109"/>
                <a:gd name="T65" fmla="*/ 88 h 88"/>
                <a:gd name="T66" fmla="*/ 68 w 109"/>
                <a:gd name="T67" fmla="*/ 7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9" h="88">
                  <a:moveTo>
                    <a:pt x="80" y="88"/>
                  </a:moveTo>
                  <a:cubicBezTo>
                    <a:pt x="86" y="88"/>
                    <a:pt x="86" y="88"/>
                    <a:pt x="86" y="88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4" y="44"/>
                    <a:pt x="84" y="44"/>
                    <a:pt x="84" y="44"/>
                  </a:cubicBezTo>
                  <a:cubicBezTo>
                    <a:pt x="82" y="70"/>
                    <a:pt x="82" y="70"/>
                    <a:pt x="82" y="70"/>
                  </a:cubicBezTo>
                  <a:cubicBezTo>
                    <a:pt x="80" y="71"/>
                    <a:pt x="80" y="71"/>
                    <a:pt x="80" y="71"/>
                  </a:cubicBezTo>
                  <a:cubicBezTo>
                    <a:pt x="80" y="88"/>
                    <a:pt x="80" y="88"/>
                    <a:pt x="80" y="88"/>
                  </a:cubicBezTo>
                  <a:close/>
                  <a:moveTo>
                    <a:pt x="109" y="0"/>
                  </a:moveTo>
                  <a:cubicBezTo>
                    <a:pt x="100" y="17"/>
                    <a:pt x="100" y="17"/>
                    <a:pt x="100" y="17"/>
                  </a:cubicBezTo>
                  <a:cubicBezTo>
                    <a:pt x="92" y="33"/>
                    <a:pt x="92" y="33"/>
                    <a:pt x="92" y="33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77" y="64"/>
                    <a:pt x="77" y="64"/>
                    <a:pt x="77" y="64"/>
                  </a:cubicBezTo>
                  <a:cubicBezTo>
                    <a:pt x="67" y="68"/>
                    <a:pt x="67" y="68"/>
                    <a:pt x="67" y="68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37" y="73"/>
                    <a:pt x="37" y="73"/>
                    <a:pt x="37" y="73"/>
                  </a:cubicBezTo>
                  <a:cubicBezTo>
                    <a:pt x="26" y="73"/>
                    <a:pt x="26" y="73"/>
                    <a:pt x="26" y="73"/>
                  </a:cubicBezTo>
                  <a:cubicBezTo>
                    <a:pt x="19" y="63"/>
                    <a:pt x="19" y="63"/>
                    <a:pt x="19" y="63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30" y="57"/>
                    <a:pt x="30" y="57"/>
                    <a:pt x="30" y="57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66" y="50"/>
                    <a:pt x="66" y="50"/>
                    <a:pt x="66" y="50"/>
                  </a:cubicBezTo>
                  <a:cubicBezTo>
                    <a:pt x="68" y="21"/>
                    <a:pt x="68" y="21"/>
                    <a:pt x="68" y="21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8" y="12"/>
                    <a:pt x="78" y="12"/>
                    <a:pt x="78" y="12"/>
                  </a:cubicBezTo>
                  <a:cubicBezTo>
                    <a:pt x="72" y="2"/>
                    <a:pt x="72" y="2"/>
                    <a:pt x="72" y="2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109" y="0"/>
                    <a:pt x="109" y="0"/>
                    <a:pt x="109" y="0"/>
                  </a:cubicBezTo>
                  <a:close/>
                  <a:moveTo>
                    <a:pt x="22" y="88"/>
                  </a:moveTo>
                  <a:cubicBezTo>
                    <a:pt x="24" y="88"/>
                    <a:pt x="27" y="88"/>
                    <a:pt x="29" y="88"/>
                  </a:cubicBezTo>
                  <a:cubicBezTo>
                    <a:pt x="29" y="80"/>
                    <a:pt x="29" y="80"/>
                    <a:pt x="29" y="80"/>
                  </a:cubicBezTo>
                  <a:cubicBezTo>
                    <a:pt x="23" y="81"/>
                    <a:pt x="23" y="81"/>
                    <a:pt x="23" y="81"/>
                  </a:cubicBezTo>
                  <a:cubicBezTo>
                    <a:pt x="22" y="79"/>
                    <a:pt x="22" y="79"/>
                    <a:pt x="22" y="79"/>
                  </a:cubicBezTo>
                  <a:cubicBezTo>
                    <a:pt x="22" y="88"/>
                    <a:pt x="22" y="88"/>
                    <a:pt x="22" y="88"/>
                  </a:cubicBezTo>
                  <a:close/>
                  <a:moveTo>
                    <a:pt x="11" y="88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1" y="73"/>
                    <a:pt x="11" y="73"/>
                    <a:pt x="11" y="73"/>
                  </a:cubicBezTo>
                  <a:cubicBezTo>
                    <a:pt x="11" y="88"/>
                    <a:pt x="11" y="88"/>
                    <a:pt x="11" y="88"/>
                  </a:cubicBezTo>
                  <a:close/>
                  <a:moveTo>
                    <a:pt x="34" y="88"/>
                  </a:moveTo>
                  <a:cubicBezTo>
                    <a:pt x="36" y="88"/>
                    <a:pt x="38" y="88"/>
                    <a:pt x="40" y="88"/>
                  </a:cubicBezTo>
                  <a:cubicBezTo>
                    <a:pt x="40" y="79"/>
                    <a:pt x="40" y="79"/>
                    <a:pt x="40" y="79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4" y="80"/>
                    <a:pt x="34" y="80"/>
                    <a:pt x="34" y="80"/>
                  </a:cubicBezTo>
                  <a:cubicBezTo>
                    <a:pt x="34" y="88"/>
                    <a:pt x="34" y="88"/>
                    <a:pt x="34" y="88"/>
                  </a:cubicBezTo>
                  <a:close/>
                  <a:moveTo>
                    <a:pt x="45" y="88"/>
                  </a:moveTo>
                  <a:cubicBezTo>
                    <a:pt x="47" y="88"/>
                    <a:pt x="50" y="88"/>
                    <a:pt x="52" y="88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49" y="60"/>
                    <a:pt x="49" y="60"/>
                    <a:pt x="49" y="60"/>
                  </a:cubicBezTo>
                  <a:cubicBezTo>
                    <a:pt x="45" y="69"/>
                    <a:pt x="45" y="69"/>
                    <a:pt x="45" y="69"/>
                  </a:cubicBezTo>
                  <a:cubicBezTo>
                    <a:pt x="45" y="88"/>
                    <a:pt x="45" y="88"/>
                    <a:pt x="45" y="88"/>
                  </a:cubicBezTo>
                  <a:close/>
                  <a:moveTo>
                    <a:pt x="57" y="88"/>
                  </a:moveTo>
                  <a:cubicBezTo>
                    <a:pt x="59" y="88"/>
                    <a:pt x="61" y="88"/>
                    <a:pt x="63" y="88"/>
                  </a:cubicBezTo>
                  <a:cubicBezTo>
                    <a:pt x="63" y="73"/>
                    <a:pt x="63" y="73"/>
                    <a:pt x="63" y="73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88"/>
                    <a:pt x="57" y="88"/>
                    <a:pt x="57" y="88"/>
                  </a:cubicBezTo>
                  <a:close/>
                  <a:moveTo>
                    <a:pt x="68" y="88"/>
                  </a:moveTo>
                  <a:cubicBezTo>
                    <a:pt x="70" y="88"/>
                    <a:pt x="73" y="88"/>
                    <a:pt x="75" y="88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68" y="75"/>
                    <a:pt x="68" y="75"/>
                    <a:pt x="68" y="75"/>
                  </a:cubicBezTo>
                  <a:lnTo>
                    <a:pt x="68" y="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33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" name="Group 10"/>
          <p:cNvGrpSpPr/>
          <p:nvPr/>
        </p:nvGrpSpPr>
        <p:grpSpPr>
          <a:xfrm>
            <a:off x="5393903" y="2381162"/>
            <a:ext cx="1619736" cy="2203757"/>
            <a:chOff x="5393825" y="2667764"/>
            <a:chExt cx="1619915" cy="2203879"/>
          </a:xfrm>
        </p:grpSpPr>
        <p:sp>
          <p:nvSpPr>
            <p:cNvPr id="8" name="Freeform 7"/>
            <p:cNvSpPr/>
            <p:nvPr/>
          </p:nvSpPr>
          <p:spPr>
            <a:xfrm rot="2700000">
              <a:off x="5101843" y="2959746"/>
              <a:ext cx="2203879" cy="1619915"/>
            </a:xfrm>
            <a:custGeom>
              <a:avLst/>
              <a:gdLst>
                <a:gd name="connsiteX0" fmla="*/ 608533 w 1655806"/>
                <a:gd name="connsiteY0" fmla="*/ 0 h 1217066"/>
                <a:gd name="connsiteX1" fmla="*/ 1113138 w 1655806"/>
                <a:gd name="connsiteY1" fmla="*/ 268296 h 1217066"/>
                <a:gd name="connsiteX2" fmla="*/ 1138667 w 1655806"/>
                <a:gd name="connsiteY2" fmla="*/ 315330 h 1217066"/>
                <a:gd name="connsiteX3" fmla="*/ 1430691 w 1655806"/>
                <a:gd name="connsiteY3" fmla="*/ 315330 h 1217066"/>
                <a:gd name="connsiteX4" fmla="*/ 1655806 w 1655806"/>
                <a:gd name="connsiteY4" fmla="*/ 608533 h 1217066"/>
                <a:gd name="connsiteX5" fmla="*/ 1430691 w 1655806"/>
                <a:gd name="connsiteY5" fmla="*/ 901735 h 1217066"/>
                <a:gd name="connsiteX6" fmla="*/ 1138668 w 1655806"/>
                <a:gd name="connsiteY6" fmla="*/ 901735 h 1217066"/>
                <a:gd name="connsiteX7" fmla="*/ 1113138 w 1655806"/>
                <a:gd name="connsiteY7" fmla="*/ 948770 h 1217066"/>
                <a:gd name="connsiteX8" fmla="*/ 608533 w 1655806"/>
                <a:gd name="connsiteY8" fmla="*/ 1217066 h 1217066"/>
                <a:gd name="connsiteX9" fmla="*/ 0 w 1655806"/>
                <a:gd name="connsiteY9" fmla="*/ 608533 h 1217066"/>
                <a:gd name="connsiteX10" fmla="*/ 608533 w 1655806"/>
                <a:gd name="connsiteY10" fmla="*/ 0 h 1217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55806" h="1217066">
                  <a:moveTo>
                    <a:pt x="608533" y="0"/>
                  </a:moveTo>
                  <a:cubicBezTo>
                    <a:pt x="818585" y="0"/>
                    <a:pt x="1003780" y="106426"/>
                    <a:pt x="1113138" y="268296"/>
                  </a:cubicBezTo>
                  <a:lnTo>
                    <a:pt x="1138667" y="315330"/>
                  </a:lnTo>
                  <a:lnTo>
                    <a:pt x="1430691" y="315330"/>
                  </a:lnTo>
                  <a:lnTo>
                    <a:pt x="1655806" y="608533"/>
                  </a:lnTo>
                  <a:lnTo>
                    <a:pt x="1430691" y="901735"/>
                  </a:lnTo>
                  <a:lnTo>
                    <a:pt x="1138668" y="901735"/>
                  </a:lnTo>
                  <a:lnTo>
                    <a:pt x="1113138" y="948770"/>
                  </a:lnTo>
                  <a:cubicBezTo>
                    <a:pt x="1003780" y="1110640"/>
                    <a:pt x="818585" y="1217066"/>
                    <a:pt x="608533" y="1217066"/>
                  </a:cubicBezTo>
                  <a:cubicBezTo>
                    <a:pt x="272450" y="1217066"/>
                    <a:pt x="0" y="944616"/>
                    <a:pt x="0" y="608533"/>
                  </a:cubicBezTo>
                  <a:cubicBezTo>
                    <a:pt x="0" y="272450"/>
                    <a:pt x="272450" y="0"/>
                    <a:pt x="608533" y="0"/>
                  </a:cubicBezTo>
                  <a:close/>
                </a:path>
              </a:pathLst>
            </a:custGeom>
            <a:solidFill>
              <a:srgbClr val="0084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33" dirty="0">
                <a:cs typeface="+mn-ea"/>
                <a:sym typeface="+mn-lt"/>
              </a:endParaRPr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5833681" y="3251049"/>
              <a:ext cx="368290" cy="581647"/>
            </a:xfrm>
            <a:custGeom>
              <a:avLst/>
              <a:gdLst>
                <a:gd name="T0" fmla="*/ 57 w 67"/>
                <a:gd name="T1" fmla="*/ 10 h 106"/>
                <a:gd name="T2" fmla="*/ 62 w 67"/>
                <a:gd name="T3" fmla="*/ 51 h 106"/>
                <a:gd name="T4" fmla="*/ 51 w 67"/>
                <a:gd name="T5" fmla="*/ 66 h 106"/>
                <a:gd name="T6" fmla="*/ 55 w 67"/>
                <a:gd name="T7" fmla="*/ 65 h 106"/>
                <a:gd name="T8" fmla="*/ 57 w 67"/>
                <a:gd name="T9" fmla="*/ 73 h 106"/>
                <a:gd name="T10" fmla="*/ 56 w 67"/>
                <a:gd name="T11" fmla="*/ 80 h 106"/>
                <a:gd name="T12" fmla="*/ 57 w 67"/>
                <a:gd name="T13" fmla="*/ 86 h 106"/>
                <a:gd name="T14" fmla="*/ 55 w 67"/>
                <a:gd name="T15" fmla="*/ 93 h 106"/>
                <a:gd name="T16" fmla="*/ 15 w 67"/>
                <a:gd name="T17" fmla="*/ 97 h 106"/>
                <a:gd name="T18" fmla="*/ 12 w 67"/>
                <a:gd name="T19" fmla="*/ 95 h 106"/>
                <a:gd name="T20" fmla="*/ 12 w 67"/>
                <a:gd name="T21" fmla="*/ 83 h 106"/>
                <a:gd name="T22" fmla="*/ 12 w 67"/>
                <a:gd name="T23" fmla="*/ 82 h 106"/>
                <a:gd name="T24" fmla="*/ 12 w 67"/>
                <a:gd name="T25" fmla="*/ 71 h 106"/>
                <a:gd name="T26" fmla="*/ 15 w 67"/>
                <a:gd name="T27" fmla="*/ 69 h 106"/>
                <a:gd name="T28" fmla="*/ 16 w 67"/>
                <a:gd name="T29" fmla="*/ 63 h 106"/>
                <a:gd name="T30" fmla="*/ 0 w 67"/>
                <a:gd name="T31" fmla="*/ 34 h 106"/>
                <a:gd name="T32" fmla="*/ 33 w 67"/>
                <a:gd name="T33" fmla="*/ 0 h 106"/>
                <a:gd name="T34" fmla="*/ 28 w 67"/>
                <a:gd name="T35" fmla="*/ 41 h 106"/>
                <a:gd name="T36" fmla="*/ 30 w 67"/>
                <a:gd name="T37" fmla="*/ 39 h 106"/>
                <a:gd name="T38" fmla="*/ 33 w 67"/>
                <a:gd name="T39" fmla="*/ 41 h 106"/>
                <a:gd name="T40" fmla="*/ 36 w 67"/>
                <a:gd name="T41" fmla="*/ 39 h 106"/>
                <a:gd name="T42" fmla="*/ 39 w 67"/>
                <a:gd name="T43" fmla="*/ 41 h 106"/>
                <a:gd name="T44" fmla="*/ 43 w 67"/>
                <a:gd name="T45" fmla="*/ 38 h 106"/>
                <a:gd name="T46" fmla="*/ 39 w 67"/>
                <a:gd name="T47" fmla="*/ 52 h 106"/>
                <a:gd name="T48" fmla="*/ 44 w 67"/>
                <a:gd name="T49" fmla="*/ 66 h 106"/>
                <a:gd name="T50" fmla="*/ 44 w 67"/>
                <a:gd name="T51" fmla="*/ 58 h 106"/>
                <a:gd name="T52" fmla="*/ 56 w 67"/>
                <a:gd name="T53" fmla="*/ 47 h 106"/>
                <a:gd name="T54" fmla="*/ 52 w 67"/>
                <a:gd name="T55" fmla="*/ 15 h 106"/>
                <a:gd name="T56" fmla="*/ 15 w 67"/>
                <a:gd name="T57" fmla="*/ 15 h 106"/>
                <a:gd name="T58" fmla="*/ 11 w 67"/>
                <a:gd name="T59" fmla="*/ 48 h 106"/>
                <a:gd name="T60" fmla="*/ 23 w 67"/>
                <a:gd name="T61" fmla="*/ 59 h 106"/>
                <a:gd name="T62" fmla="*/ 23 w 67"/>
                <a:gd name="T63" fmla="*/ 67 h 106"/>
                <a:gd name="T64" fmla="*/ 29 w 67"/>
                <a:gd name="T65" fmla="*/ 52 h 106"/>
                <a:gd name="T66" fmla="*/ 25 w 67"/>
                <a:gd name="T67" fmla="*/ 38 h 106"/>
                <a:gd name="T68" fmla="*/ 40 w 67"/>
                <a:gd name="T69" fmla="*/ 43 h 106"/>
                <a:gd name="T70" fmla="*/ 36 w 67"/>
                <a:gd name="T71" fmla="*/ 42 h 106"/>
                <a:gd name="T72" fmla="*/ 30 w 67"/>
                <a:gd name="T73" fmla="*/ 42 h 106"/>
                <a:gd name="T74" fmla="*/ 27 w 67"/>
                <a:gd name="T75" fmla="*/ 42 h 106"/>
                <a:gd name="T76" fmla="*/ 32 w 67"/>
                <a:gd name="T77" fmla="*/ 51 h 106"/>
                <a:gd name="T78" fmla="*/ 32 w 67"/>
                <a:gd name="T79" fmla="*/ 67 h 106"/>
                <a:gd name="T80" fmla="*/ 35 w 67"/>
                <a:gd name="T81" fmla="*/ 51 h 106"/>
                <a:gd name="T82" fmla="*/ 35 w 67"/>
                <a:gd name="T83" fmla="*/ 50 h 106"/>
                <a:gd name="T84" fmla="*/ 43 w 67"/>
                <a:gd name="T85" fmla="*/ 96 h 106"/>
                <a:gd name="T86" fmla="*/ 34 w 67"/>
                <a:gd name="T87" fmla="*/ 106 h 106"/>
                <a:gd name="T88" fmla="*/ 43 w 67"/>
                <a:gd name="T89" fmla="*/ 96 h 106"/>
                <a:gd name="T90" fmla="*/ 17 w 67"/>
                <a:gd name="T91" fmla="*/ 88 h 106"/>
                <a:gd name="T92" fmla="*/ 17 w 67"/>
                <a:gd name="T93" fmla="*/ 90 h 106"/>
                <a:gd name="T94" fmla="*/ 50 w 67"/>
                <a:gd name="T95" fmla="*/ 86 h 106"/>
                <a:gd name="T96" fmla="*/ 50 w 67"/>
                <a:gd name="T97" fmla="*/ 73 h 106"/>
                <a:gd name="T98" fmla="*/ 17 w 67"/>
                <a:gd name="T99" fmla="*/ 77 h 106"/>
                <a:gd name="T100" fmla="*/ 50 w 67"/>
                <a:gd name="T101" fmla="*/ 74 h 106"/>
                <a:gd name="T102" fmla="*/ 50 w 67"/>
                <a:gd name="T103" fmla="*/ 7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7" h="106">
                  <a:moveTo>
                    <a:pt x="33" y="0"/>
                  </a:moveTo>
                  <a:cubicBezTo>
                    <a:pt x="43" y="0"/>
                    <a:pt x="51" y="4"/>
                    <a:pt x="57" y="10"/>
                  </a:cubicBezTo>
                  <a:cubicBezTo>
                    <a:pt x="63" y="16"/>
                    <a:pt x="67" y="25"/>
                    <a:pt x="67" y="34"/>
                  </a:cubicBezTo>
                  <a:cubicBezTo>
                    <a:pt x="67" y="40"/>
                    <a:pt x="65" y="46"/>
                    <a:pt x="62" y="51"/>
                  </a:cubicBezTo>
                  <a:cubicBezTo>
                    <a:pt x="59" y="56"/>
                    <a:pt x="56" y="59"/>
                    <a:pt x="51" y="62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57" y="70"/>
                    <a:pt x="57" y="72"/>
                    <a:pt x="57" y="73"/>
                  </a:cubicBezTo>
                  <a:cubicBezTo>
                    <a:pt x="57" y="75"/>
                    <a:pt x="57" y="77"/>
                    <a:pt x="56" y="79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7" y="82"/>
                    <a:pt x="57" y="84"/>
                    <a:pt x="57" y="86"/>
                  </a:cubicBezTo>
                  <a:cubicBezTo>
                    <a:pt x="57" y="88"/>
                    <a:pt x="57" y="90"/>
                    <a:pt x="56" y="92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15" y="97"/>
                    <a:pt x="15" y="97"/>
                    <a:pt x="15" y="97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1" y="93"/>
                    <a:pt x="11" y="91"/>
                    <a:pt x="10" y="90"/>
                  </a:cubicBezTo>
                  <a:cubicBezTo>
                    <a:pt x="10" y="88"/>
                    <a:pt x="11" y="86"/>
                    <a:pt x="12" y="83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2" y="82"/>
                    <a:pt x="12" y="82"/>
                    <a:pt x="12" y="82"/>
                  </a:cubicBezTo>
                  <a:cubicBezTo>
                    <a:pt x="11" y="81"/>
                    <a:pt x="11" y="79"/>
                    <a:pt x="10" y="77"/>
                  </a:cubicBezTo>
                  <a:cubicBezTo>
                    <a:pt x="10" y="75"/>
                    <a:pt x="11" y="73"/>
                    <a:pt x="12" y="71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15" y="69"/>
                    <a:pt x="15" y="69"/>
                    <a:pt x="15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1" y="60"/>
                    <a:pt x="7" y="56"/>
                    <a:pt x="5" y="51"/>
                  </a:cubicBezTo>
                  <a:cubicBezTo>
                    <a:pt x="2" y="46"/>
                    <a:pt x="0" y="40"/>
                    <a:pt x="0" y="34"/>
                  </a:cubicBezTo>
                  <a:cubicBezTo>
                    <a:pt x="0" y="25"/>
                    <a:pt x="4" y="16"/>
                    <a:pt x="10" y="10"/>
                  </a:cubicBezTo>
                  <a:cubicBezTo>
                    <a:pt x="16" y="4"/>
                    <a:pt x="24" y="0"/>
                    <a:pt x="33" y="0"/>
                  </a:cubicBezTo>
                  <a:close/>
                  <a:moveTo>
                    <a:pt x="26" y="40"/>
                  </a:moveTo>
                  <a:cubicBezTo>
                    <a:pt x="27" y="41"/>
                    <a:pt x="27" y="41"/>
                    <a:pt x="28" y="41"/>
                  </a:cubicBezTo>
                  <a:cubicBezTo>
                    <a:pt x="28" y="41"/>
                    <a:pt x="29" y="41"/>
                    <a:pt x="30" y="40"/>
                  </a:cubicBezTo>
                  <a:cubicBezTo>
                    <a:pt x="30" y="39"/>
                    <a:pt x="30" y="39"/>
                    <a:pt x="30" y="39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2" y="41"/>
                    <a:pt x="32" y="41"/>
                    <a:pt x="33" y="41"/>
                  </a:cubicBezTo>
                  <a:cubicBezTo>
                    <a:pt x="34" y="41"/>
                    <a:pt x="35" y="41"/>
                    <a:pt x="35" y="40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37" y="41"/>
                    <a:pt x="38" y="41"/>
                    <a:pt x="39" y="41"/>
                  </a:cubicBezTo>
                  <a:cubicBezTo>
                    <a:pt x="40" y="41"/>
                    <a:pt x="41" y="41"/>
                    <a:pt x="42" y="40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46" y="57"/>
                    <a:pt x="46" y="57"/>
                    <a:pt x="46" y="57"/>
                  </a:cubicBezTo>
                  <a:cubicBezTo>
                    <a:pt x="50" y="55"/>
                    <a:pt x="54" y="52"/>
                    <a:pt x="56" y="47"/>
                  </a:cubicBezTo>
                  <a:cubicBezTo>
                    <a:pt x="59" y="44"/>
                    <a:pt x="60" y="39"/>
                    <a:pt x="60" y="34"/>
                  </a:cubicBezTo>
                  <a:cubicBezTo>
                    <a:pt x="60" y="27"/>
                    <a:pt x="57" y="20"/>
                    <a:pt x="52" y="15"/>
                  </a:cubicBezTo>
                  <a:cubicBezTo>
                    <a:pt x="47" y="10"/>
                    <a:pt x="41" y="7"/>
                    <a:pt x="33" y="7"/>
                  </a:cubicBezTo>
                  <a:cubicBezTo>
                    <a:pt x="26" y="7"/>
                    <a:pt x="19" y="10"/>
                    <a:pt x="15" y="15"/>
                  </a:cubicBezTo>
                  <a:cubicBezTo>
                    <a:pt x="10" y="20"/>
                    <a:pt x="7" y="27"/>
                    <a:pt x="7" y="34"/>
                  </a:cubicBezTo>
                  <a:cubicBezTo>
                    <a:pt x="7" y="39"/>
                    <a:pt x="8" y="44"/>
                    <a:pt x="11" y="48"/>
                  </a:cubicBezTo>
                  <a:cubicBezTo>
                    <a:pt x="13" y="52"/>
                    <a:pt x="17" y="55"/>
                    <a:pt x="21" y="58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40"/>
                    <a:pt x="26" y="40"/>
                    <a:pt x="26" y="40"/>
                  </a:cubicBezTo>
                  <a:close/>
                  <a:moveTo>
                    <a:pt x="40" y="43"/>
                  </a:moveTo>
                  <a:cubicBezTo>
                    <a:pt x="40" y="43"/>
                    <a:pt x="40" y="43"/>
                    <a:pt x="39" y="43"/>
                  </a:cubicBezTo>
                  <a:cubicBezTo>
                    <a:pt x="38" y="43"/>
                    <a:pt x="37" y="43"/>
                    <a:pt x="36" y="42"/>
                  </a:cubicBezTo>
                  <a:cubicBezTo>
                    <a:pt x="35" y="42"/>
                    <a:pt x="34" y="43"/>
                    <a:pt x="33" y="43"/>
                  </a:cubicBezTo>
                  <a:cubicBezTo>
                    <a:pt x="32" y="43"/>
                    <a:pt x="31" y="42"/>
                    <a:pt x="30" y="42"/>
                  </a:cubicBezTo>
                  <a:cubicBezTo>
                    <a:pt x="29" y="42"/>
                    <a:pt x="28" y="43"/>
                    <a:pt x="28" y="43"/>
                  </a:cubicBezTo>
                  <a:cubicBezTo>
                    <a:pt x="27" y="43"/>
                    <a:pt x="27" y="43"/>
                    <a:pt x="27" y="42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40" y="43"/>
                    <a:pt x="40" y="43"/>
                    <a:pt x="40" y="43"/>
                  </a:cubicBezTo>
                  <a:close/>
                  <a:moveTo>
                    <a:pt x="43" y="96"/>
                  </a:moveTo>
                  <a:cubicBezTo>
                    <a:pt x="24" y="98"/>
                    <a:pt x="24" y="98"/>
                    <a:pt x="24" y="98"/>
                  </a:cubicBezTo>
                  <a:cubicBezTo>
                    <a:pt x="25" y="103"/>
                    <a:pt x="29" y="106"/>
                    <a:pt x="34" y="106"/>
                  </a:cubicBezTo>
                  <a:cubicBezTo>
                    <a:pt x="39" y="106"/>
                    <a:pt x="43" y="102"/>
                    <a:pt x="43" y="97"/>
                  </a:cubicBezTo>
                  <a:cubicBezTo>
                    <a:pt x="43" y="97"/>
                    <a:pt x="43" y="97"/>
                    <a:pt x="43" y="96"/>
                  </a:cubicBezTo>
                  <a:close/>
                  <a:moveTo>
                    <a:pt x="50" y="85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7" y="89"/>
                    <a:pt x="17" y="90"/>
                    <a:pt x="17" y="90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50" y="86"/>
                    <a:pt x="50" y="86"/>
                  </a:cubicBezTo>
                  <a:cubicBezTo>
                    <a:pt x="50" y="86"/>
                    <a:pt x="50" y="86"/>
                    <a:pt x="50" y="85"/>
                  </a:cubicBezTo>
                  <a:close/>
                  <a:moveTo>
                    <a:pt x="50" y="73"/>
                  </a:moveTo>
                  <a:cubicBezTo>
                    <a:pt x="17" y="76"/>
                    <a:pt x="17" y="76"/>
                    <a:pt x="17" y="76"/>
                  </a:cubicBezTo>
                  <a:cubicBezTo>
                    <a:pt x="17" y="76"/>
                    <a:pt x="17" y="76"/>
                    <a:pt x="17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50" y="74"/>
                    <a:pt x="50" y="74"/>
                    <a:pt x="50" y="74"/>
                  </a:cubicBezTo>
                  <a:cubicBezTo>
                    <a:pt x="50" y="74"/>
                    <a:pt x="50" y="74"/>
                    <a:pt x="50" y="73"/>
                  </a:cubicBezTo>
                  <a:cubicBezTo>
                    <a:pt x="50" y="73"/>
                    <a:pt x="50" y="73"/>
                    <a:pt x="50" y="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33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Group 19"/>
          <p:cNvGrpSpPr/>
          <p:nvPr/>
        </p:nvGrpSpPr>
        <p:grpSpPr>
          <a:xfrm>
            <a:off x="4712193" y="1404772"/>
            <a:ext cx="2545260" cy="824718"/>
            <a:chOff x="4800305" y="1673943"/>
            <a:chExt cx="2442992" cy="824763"/>
          </a:xfrm>
        </p:grpSpPr>
        <p:sp>
          <p:nvSpPr>
            <p:cNvPr id="18" name="TextBox 17"/>
            <p:cNvSpPr txBox="1"/>
            <p:nvPr/>
          </p:nvSpPr>
          <p:spPr>
            <a:xfrm>
              <a:off x="5367283" y="1673943"/>
              <a:ext cx="1309036" cy="330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Enter title here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800305" y="1898894"/>
              <a:ext cx="2442992" cy="5998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333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333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" name="Group 20"/>
          <p:cNvGrpSpPr/>
          <p:nvPr/>
        </p:nvGrpSpPr>
        <p:grpSpPr>
          <a:xfrm>
            <a:off x="529468" y="2749621"/>
            <a:ext cx="2159167" cy="958295"/>
            <a:chOff x="4585071" y="1690101"/>
            <a:chExt cx="2654161" cy="958349"/>
          </a:xfrm>
        </p:grpSpPr>
        <p:sp>
          <p:nvSpPr>
            <p:cNvPr id="22" name="TextBox 21"/>
            <p:cNvSpPr txBox="1"/>
            <p:nvPr/>
          </p:nvSpPr>
          <p:spPr>
            <a:xfrm>
              <a:off x="5496329" y="1690101"/>
              <a:ext cx="1676497" cy="3304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Enter title here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585071" y="2047289"/>
              <a:ext cx="2654161" cy="6011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333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333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Group 23"/>
          <p:cNvGrpSpPr/>
          <p:nvPr/>
        </p:nvGrpSpPr>
        <p:grpSpPr>
          <a:xfrm>
            <a:off x="9221025" y="2750240"/>
            <a:ext cx="2450839" cy="957676"/>
            <a:chOff x="4758395" y="1690713"/>
            <a:chExt cx="3012697" cy="957729"/>
          </a:xfrm>
        </p:grpSpPr>
        <p:sp>
          <p:nvSpPr>
            <p:cNvPr id="25" name="TextBox 24"/>
            <p:cNvSpPr txBox="1"/>
            <p:nvPr/>
          </p:nvSpPr>
          <p:spPr>
            <a:xfrm>
              <a:off x="4758395" y="1690713"/>
              <a:ext cx="1676496" cy="330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Enter title here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772182" y="2047282"/>
              <a:ext cx="2998910" cy="6011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333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333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Group 26"/>
          <p:cNvGrpSpPr/>
          <p:nvPr/>
        </p:nvGrpSpPr>
        <p:grpSpPr>
          <a:xfrm>
            <a:off x="3536493" y="5375345"/>
            <a:ext cx="2371632" cy="820637"/>
            <a:chOff x="5045438" y="1678022"/>
            <a:chExt cx="1952724" cy="820684"/>
          </a:xfrm>
        </p:grpSpPr>
        <p:sp>
          <p:nvSpPr>
            <p:cNvPr id="28" name="TextBox 27"/>
            <p:cNvSpPr txBox="1"/>
            <p:nvPr/>
          </p:nvSpPr>
          <p:spPr>
            <a:xfrm>
              <a:off x="5460326" y="1678022"/>
              <a:ext cx="1122937" cy="3304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Enter title here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045438" y="1898892"/>
              <a:ext cx="1952724" cy="5998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333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333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1" name="Group 32"/>
          <p:cNvGrpSpPr/>
          <p:nvPr/>
        </p:nvGrpSpPr>
        <p:grpSpPr>
          <a:xfrm>
            <a:off x="5976228" y="5353790"/>
            <a:ext cx="2371629" cy="842191"/>
            <a:chOff x="5045438" y="1656470"/>
            <a:chExt cx="1952724" cy="842240"/>
          </a:xfrm>
        </p:grpSpPr>
        <p:sp>
          <p:nvSpPr>
            <p:cNvPr id="34" name="TextBox 33"/>
            <p:cNvSpPr txBox="1"/>
            <p:nvPr/>
          </p:nvSpPr>
          <p:spPr>
            <a:xfrm>
              <a:off x="5460327" y="1656470"/>
              <a:ext cx="1122938" cy="3304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Enter title here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045438" y="1898895"/>
              <a:ext cx="1952724" cy="5998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333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333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4" name="Group 11"/>
          <p:cNvGrpSpPr/>
          <p:nvPr/>
        </p:nvGrpSpPr>
        <p:grpSpPr>
          <a:xfrm>
            <a:off x="3865022" y="3522510"/>
            <a:ext cx="2203636" cy="1619825"/>
            <a:chOff x="3864776" y="3809175"/>
            <a:chExt cx="2203879" cy="1619915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7" name="Freeform 6"/>
            <p:cNvSpPr/>
            <p:nvPr/>
          </p:nvSpPr>
          <p:spPr>
            <a:xfrm rot="18900000">
              <a:off x="3864776" y="3809175"/>
              <a:ext cx="2203879" cy="1619915"/>
            </a:xfrm>
            <a:custGeom>
              <a:avLst/>
              <a:gdLst>
                <a:gd name="connsiteX0" fmla="*/ 608533 w 1655806"/>
                <a:gd name="connsiteY0" fmla="*/ 0 h 1217066"/>
                <a:gd name="connsiteX1" fmla="*/ 1113138 w 1655806"/>
                <a:gd name="connsiteY1" fmla="*/ 268296 h 1217066"/>
                <a:gd name="connsiteX2" fmla="*/ 1138667 w 1655806"/>
                <a:gd name="connsiteY2" fmla="*/ 315330 h 1217066"/>
                <a:gd name="connsiteX3" fmla="*/ 1430691 w 1655806"/>
                <a:gd name="connsiteY3" fmla="*/ 315330 h 1217066"/>
                <a:gd name="connsiteX4" fmla="*/ 1655806 w 1655806"/>
                <a:gd name="connsiteY4" fmla="*/ 608533 h 1217066"/>
                <a:gd name="connsiteX5" fmla="*/ 1430691 w 1655806"/>
                <a:gd name="connsiteY5" fmla="*/ 901735 h 1217066"/>
                <a:gd name="connsiteX6" fmla="*/ 1138668 w 1655806"/>
                <a:gd name="connsiteY6" fmla="*/ 901735 h 1217066"/>
                <a:gd name="connsiteX7" fmla="*/ 1113138 w 1655806"/>
                <a:gd name="connsiteY7" fmla="*/ 948770 h 1217066"/>
                <a:gd name="connsiteX8" fmla="*/ 608533 w 1655806"/>
                <a:gd name="connsiteY8" fmla="*/ 1217066 h 1217066"/>
                <a:gd name="connsiteX9" fmla="*/ 0 w 1655806"/>
                <a:gd name="connsiteY9" fmla="*/ 608533 h 1217066"/>
                <a:gd name="connsiteX10" fmla="*/ 608533 w 1655806"/>
                <a:gd name="connsiteY10" fmla="*/ 0 h 1217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55806" h="1217066">
                  <a:moveTo>
                    <a:pt x="608533" y="0"/>
                  </a:moveTo>
                  <a:cubicBezTo>
                    <a:pt x="818585" y="0"/>
                    <a:pt x="1003780" y="106426"/>
                    <a:pt x="1113138" y="268296"/>
                  </a:cubicBezTo>
                  <a:lnTo>
                    <a:pt x="1138667" y="315330"/>
                  </a:lnTo>
                  <a:lnTo>
                    <a:pt x="1430691" y="315330"/>
                  </a:lnTo>
                  <a:lnTo>
                    <a:pt x="1655806" y="608533"/>
                  </a:lnTo>
                  <a:lnTo>
                    <a:pt x="1430691" y="901735"/>
                  </a:lnTo>
                  <a:lnTo>
                    <a:pt x="1138668" y="901735"/>
                  </a:lnTo>
                  <a:lnTo>
                    <a:pt x="1113138" y="948770"/>
                  </a:lnTo>
                  <a:cubicBezTo>
                    <a:pt x="1003780" y="1110640"/>
                    <a:pt x="818585" y="1217066"/>
                    <a:pt x="608533" y="1217066"/>
                  </a:cubicBezTo>
                  <a:cubicBezTo>
                    <a:pt x="272450" y="1217066"/>
                    <a:pt x="0" y="944616"/>
                    <a:pt x="0" y="608533"/>
                  </a:cubicBezTo>
                  <a:cubicBezTo>
                    <a:pt x="0" y="272450"/>
                    <a:pt x="272450" y="0"/>
                    <a:pt x="608533" y="0"/>
                  </a:cubicBezTo>
                  <a:close/>
                </a:path>
              </a:pathLst>
            </a:custGeom>
            <a:solidFill>
              <a:srgbClr val="009A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33" dirty="0">
                <a:cs typeface="+mn-ea"/>
                <a:sym typeface="+mn-lt"/>
              </a:endParaRPr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4525308" y="4595850"/>
              <a:ext cx="459729" cy="525769"/>
            </a:xfrm>
            <a:custGeom>
              <a:avLst/>
              <a:gdLst>
                <a:gd name="T0" fmla="*/ 50 w 84"/>
                <a:gd name="T1" fmla="*/ 92 h 96"/>
                <a:gd name="T2" fmla="*/ 57 w 84"/>
                <a:gd name="T3" fmla="*/ 81 h 96"/>
                <a:gd name="T4" fmla="*/ 56 w 84"/>
                <a:gd name="T5" fmla="*/ 75 h 96"/>
                <a:gd name="T6" fmla="*/ 43 w 84"/>
                <a:gd name="T7" fmla="*/ 63 h 96"/>
                <a:gd name="T8" fmla="*/ 38 w 84"/>
                <a:gd name="T9" fmla="*/ 62 h 96"/>
                <a:gd name="T10" fmla="*/ 30 w 84"/>
                <a:gd name="T11" fmla="*/ 67 h 96"/>
                <a:gd name="T12" fmla="*/ 17 w 84"/>
                <a:gd name="T13" fmla="*/ 35 h 96"/>
                <a:gd name="T14" fmla="*/ 26 w 84"/>
                <a:gd name="T15" fmla="*/ 31 h 96"/>
                <a:gd name="T16" fmla="*/ 27 w 84"/>
                <a:gd name="T17" fmla="*/ 25 h 96"/>
                <a:gd name="T18" fmla="*/ 22 w 84"/>
                <a:gd name="T19" fmla="*/ 8 h 96"/>
                <a:gd name="T20" fmla="*/ 18 w 84"/>
                <a:gd name="T21" fmla="*/ 4 h 96"/>
                <a:gd name="T22" fmla="*/ 4 w 84"/>
                <a:gd name="T23" fmla="*/ 6 h 96"/>
                <a:gd name="T24" fmla="*/ 0 w 84"/>
                <a:gd name="T25" fmla="*/ 10 h 96"/>
                <a:gd name="T26" fmla="*/ 43 w 84"/>
                <a:gd name="T27" fmla="*/ 94 h 96"/>
                <a:gd name="T28" fmla="*/ 50 w 84"/>
                <a:gd name="T29" fmla="*/ 92 h 96"/>
                <a:gd name="T30" fmla="*/ 45 w 84"/>
                <a:gd name="T31" fmla="*/ 53 h 96"/>
                <a:gd name="T32" fmla="*/ 32 w 84"/>
                <a:gd name="T33" fmla="*/ 53 h 96"/>
                <a:gd name="T34" fmla="*/ 32 w 84"/>
                <a:gd name="T35" fmla="*/ 50 h 96"/>
                <a:gd name="T36" fmla="*/ 40 w 84"/>
                <a:gd name="T37" fmla="*/ 38 h 96"/>
                <a:gd name="T38" fmla="*/ 42 w 84"/>
                <a:gd name="T39" fmla="*/ 32 h 96"/>
                <a:gd name="T40" fmla="*/ 41 w 84"/>
                <a:gd name="T41" fmla="*/ 30 h 96"/>
                <a:gd name="T42" fmla="*/ 40 w 84"/>
                <a:gd name="T43" fmla="*/ 31 h 96"/>
                <a:gd name="T44" fmla="*/ 39 w 84"/>
                <a:gd name="T45" fmla="*/ 36 h 96"/>
                <a:gd name="T46" fmla="*/ 34 w 84"/>
                <a:gd name="T47" fmla="*/ 36 h 96"/>
                <a:gd name="T48" fmla="*/ 34 w 84"/>
                <a:gd name="T49" fmla="*/ 31 h 96"/>
                <a:gd name="T50" fmla="*/ 42 w 84"/>
                <a:gd name="T51" fmla="*/ 26 h 96"/>
                <a:gd name="T52" fmla="*/ 47 w 84"/>
                <a:gd name="T53" fmla="*/ 28 h 96"/>
                <a:gd name="T54" fmla="*/ 47 w 84"/>
                <a:gd name="T55" fmla="*/ 34 h 96"/>
                <a:gd name="T56" fmla="*/ 47 w 84"/>
                <a:gd name="T57" fmla="*/ 37 h 96"/>
                <a:gd name="T58" fmla="*/ 38 w 84"/>
                <a:gd name="T59" fmla="*/ 50 h 96"/>
                <a:gd name="T60" fmla="*/ 46 w 84"/>
                <a:gd name="T61" fmla="*/ 50 h 96"/>
                <a:gd name="T62" fmla="*/ 45 w 84"/>
                <a:gd name="T63" fmla="*/ 53 h 96"/>
                <a:gd name="T64" fmla="*/ 63 w 84"/>
                <a:gd name="T65" fmla="*/ 50 h 96"/>
                <a:gd name="T66" fmla="*/ 60 w 84"/>
                <a:gd name="T67" fmla="*/ 50 h 96"/>
                <a:gd name="T68" fmla="*/ 60 w 84"/>
                <a:gd name="T69" fmla="*/ 53 h 96"/>
                <a:gd name="T70" fmla="*/ 54 w 84"/>
                <a:gd name="T71" fmla="*/ 53 h 96"/>
                <a:gd name="T72" fmla="*/ 54 w 84"/>
                <a:gd name="T73" fmla="*/ 50 h 96"/>
                <a:gd name="T74" fmla="*/ 46 w 84"/>
                <a:gd name="T75" fmla="*/ 50 h 96"/>
                <a:gd name="T76" fmla="*/ 47 w 84"/>
                <a:gd name="T77" fmla="*/ 46 h 96"/>
                <a:gd name="T78" fmla="*/ 55 w 84"/>
                <a:gd name="T79" fmla="*/ 26 h 96"/>
                <a:gd name="T80" fmla="*/ 63 w 84"/>
                <a:gd name="T81" fmla="*/ 26 h 96"/>
                <a:gd name="T82" fmla="*/ 61 w 84"/>
                <a:gd name="T83" fmla="*/ 46 h 96"/>
                <a:gd name="T84" fmla="*/ 63 w 84"/>
                <a:gd name="T85" fmla="*/ 46 h 96"/>
                <a:gd name="T86" fmla="*/ 63 w 84"/>
                <a:gd name="T87" fmla="*/ 50 h 96"/>
                <a:gd name="T88" fmla="*/ 55 w 84"/>
                <a:gd name="T89" fmla="*/ 46 h 96"/>
                <a:gd name="T90" fmla="*/ 52 w 84"/>
                <a:gd name="T91" fmla="*/ 46 h 96"/>
                <a:gd name="T92" fmla="*/ 56 w 84"/>
                <a:gd name="T93" fmla="*/ 35 h 96"/>
                <a:gd name="T94" fmla="*/ 55 w 84"/>
                <a:gd name="T95" fmla="*/ 46 h 96"/>
                <a:gd name="T96" fmla="*/ 43 w 84"/>
                <a:gd name="T97" fmla="*/ 0 h 96"/>
                <a:gd name="T98" fmla="*/ 72 w 84"/>
                <a:gd name="T99" fmla="*/ 12 h 96"/>
                <a:gd name="T100" fmla="*/ 84 w 84"/>
                <a:gd name="T101" fmla="*/ 41 h 96"/>
                <a:gd name="T102" fmla="*/ 72 w 84"/>
                <a:gd name="T103" fmla="*/ 71 h 96"/>
                <a:gd name="T104" fmla="*/ 65 w 84"/>
                <a:gd name="T105" fmla="*/ 76 h 96"/>
                <a:gd name="T106" fmla="*/ 63 w 84"/>
                <a:gd name="T107" fmla="*/ 73 h 96"/>
                <a:gd name="T108" fmla="*/ 59 w 84"/>
                <a:gd name="T109" fmla="*/ 69 h 96"/>
                <a:gd name="T110" fmla="*/ 66 w 84"/>
                <a:gd name="T111" fmla="*/ 64 h 96"/>
                <a:gd name="T112" fmla="*/ 75 w 84"/>
                <a:gd name="T113" fmla="*/ 41 h 96"/>
                <a:gd name="T114" fmla="*/ 66 w 84"/>
                <a:gd name="T115" fmla="*/ 19 h 96"/>
                <a:gd name="T116" fmla="*/ 43 w 84"/>
                <a:gd name="T117" fmla="*/ 10 h 96"/>
                <a:gd name="T118" fmla="*/ 31 w 84"/>
                <a:gd name="T119" fmla="*/ 12 h 96"/>
                <a:gd name="T120" fmla="*/ 29 w 84"/>
                <a:gd name="T121" fmla="*/ 6 h 96"/>
                <a:gd name="T122" fmla="*/ 28 w 84"/>
                <a:gd name="T123" fmla="*/ 3 h 96"/>
                <a:gd name="T124" fmla="*/ 43 w 84"/>
                <a:gd name="T12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4" h="96">
                  <a:moveTo>
                    <a:pt x="50" y="92"/>
                  </a:moveTo>
                  <a:cubicBezTo>
                    <a:pt x="52" y="88"/>
                    <a:pt x="55" y="84"/>
                    <a:pt x="57" y="81"/>
                  </a:cubicBezTo>
                  <a:cubicBezTo>
                    <a:pt x="58" y="79"/>
                    <a:pt x="58" y="77"/>
                    <a:pt x="56" y="75"/>
                  </a:cubicBezTo>
                  <a:cubicBezTo>
                    <a:pt x="52" y="71"/>
                    <a:pt x="48" y="67"/>
                    <a:pt x="43" y="63"/>
                  </a:cubicBezTo>
                  <a:cubicBezTo>
                    <a:pt x="41" y="61"/>
                    <a:pt x="40" y="61"/>
                    <a:pt x="38" y="62"/>
                  </a:cubicBezTo>
                  <a:cubicBezTo>
                    <a:pt x="35" y="63"/>
                    <a:pt x="33" y="65"/>
                    <a:pt x="30" y="67"/>
                  </a:cubicBezTo>
                  <a:cubicBezTo>
                    <a:pt x="21" y="53"/>
                    <a:pt x="19" y="45"/>
                    <a:pt x="17" y="35"/>
                  </a:cubicBezTo>
                  <a:cubicBezTo>
                    <a:pt x="20" y="34"/>
                    <a:pt x="23" y="32"/>
                    <a:pt x="26" y="31"/>
                  </a:cubicBezTo>
                  <a:cubicBezTo>
                    <a:pt x="27" y="30"/>
                    <a:pt x="28" y="28"/>
                    <a:pt x="27" y="25"/>
                  </a:cubicBezTo>
                  <a:cubicBezTo>
                    <a:pt x="26" y="20"/>
                    <a:pt x="24" y="14"/>
                    <a:pt x="22" y="8"/>
                  </a:cubicBezTo>
                  <a:cubicBezTo>
                    <a:pt x="22" y="6"/>
                    <a:pt x="20" y="4"/>
                    <a:pt x="18" y="4"/>
                  </a:cubicBezTo>
                  <a:cubicBezTo>
                    <a:pt x="14" y="5"/>
                    <a:pt x="9" y="5"/>
                    <a:pt x="4" y="6"/>
                  </a:cubicBezTo>
                  <a:cubicBezTo>
                    <a:pt x="0" y="6"/>
                    <a:pt x="0" y="7"/>
                    <a:pt x="0" y="10"/>
                  </a:cubicBezTo>
                  <a:cubicBezTo>
                    <a:pt x="1" y="46"/>
                    <a:pt x="15" y="78"/>
                    <a:pt x="43" y="94"/>
                  </a:cubicBezTo>
                  <a:cubicBezTo>
                    <a:pt x="46" y="96"/>
                    <a:pt x="47" y="96"/>
                    <a:pt x="50" y="92"/>
                  </a:cubicBezTo>
                  <a:close/>
                  <a:moveTo>
                    <a:pt x="45" y="53"/>
                  </a:moveTo>
                  <a:cubicBezTo>
                    <a:pt x="32" y="53"/>
                    <a:pt x="32" y="53"/>
                    <a:pt x="32" y="53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41" y="36"/>
                    <a:pt x="42" y="34"/>
                    <a:pt x="42" y="32"/>
                  </a:cubicBezTo>
                  <a:cubicBezTo>
                    <a:pt x="42" y="31"/>
                    <a:pt x="42" y="30"/>
                    <a:pt x="41" y="30"/>
                  </a:cubicBezTo>
                  <a:cubicBezTo>
                    <a:pt x="40" y="30"/>
                    <a:pt x="40" y="31"/>
                    <a:pt x="40" y="31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4" y="31"/>
                    <a:pt x="34" y="31"/>
                    <a:pt x="34" y="31"/>
                  </a:cubicBezTo>
                  <a:cubicBezTo>
                    <a:pt x="35" y="28"/>
                    <a:pt x="37" y="26"/>
                    <a:pt x="42" y="26"/>
                  </a:cubicBezTo>
                  <a:cubicBezTo>
                    <a:pt x="44" y="26"/>
                    <a:pt x="46" y="27"/>
                    <a:pt x="47" y="28"/>
                  </a:cubicBezTo>
                  <a:cubicBezTo>
                    <a:pt x="48" y="29"/>
                    <a:pt x="48" y="31"/>
                    <a:pt x="47" y="34"/>
                  </a:cubicBezTo>
                  <a:cubicBezTo>
                    <a:pt x="47" y="35"/>
                    <a:pt x="47" y="36"/>
                    <a:pt x="47" y="37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45" y="53"/>
                    <a:pt x="45" y="53"/>
                    <a:pt x="45" y="53"/>
                  </a:cubicBezTo>
                  <a:close/>
                  <a:moveTo>
                    <a:pt x="63" y="50"/>
                  </a:moveTo>
                  <a:cubicBezTo>
                    <a:pt x="60" y="50"/>
                    <a:pt x="60" y="50"/>
                    <a:pt x="60" y="50"/>
                  </a:cubicBezTo>
                  <a:cubicBezTo>
                    <a:pt x="60" y="53"/>
                    <a:pt x="60" y="53"/>
                    <a:pt x="60" y="53"/>
                  </a:cubicBezTo>
                  <a:cubicBezTo>
                    <a:pt x="54" y="53"/>
                    <a:pt x="54" y="53"/>
                    <a:pt x="54" y="53"/>
                  </a:cubicBezTo>
                  <a:cubicBezTo>
                    <a:pt x="54" y="50"/>
                    <a:pt x="54" y="50"/>
                    <a:pt x="54" y="50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55" y="26"/>
                    <a:pt x="55" y="26"/>
                    <a:pt x="55" y="26"/>
                  </a:cubicBezTo>
                  <a:cubicBezTo>
                    <a:pt x="63" y="26"/>
                    <a:pt x="63" y="26"/>
                    <a:pt x="63" y="26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63" y="46"/>
                    <a:pt x="63" y="46"/>
                    <a:pt x="63" y="46"/>
                  </a:cubicBezTo>
                  <a:cubicBezTo>
                    <a:pt x="63" y="50"/>
                    <a:pt x="63" y="50"/>
                    <a:pt x="63" y="50"/>
                  </a:cubicBezTo>
                  <a:close/>
                  <a:moveTo>
                    <a:pt x="55" y="46"/>
                  </a:moveTo>
                  <a:cubicBezTo>
                    <a:pt x="52" y="46"/>
                    <a:pt x="52" y="46"/>
                    <a:pt x="52" y="46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5" y="46"/>
                    <a:pt x="55" y="46"/>
                    <a:pt x="55" y="46"/>
                  </a:cubicBezTo>
                  <a:close/>
                  <a:moveTo>
                    <a:pt x="43" y="0"/>
                  </a:moveTo>
                  <a:cubicBezTo>
                    <a:pt x="54" y="0"/>
                    <a:pt x="65" y="5"/>
                    <a:pt x="72" y="12"/>
                  </a:cubicBezTo>
                  <a:cubicBezTo>
                    <a:pt x="80" y="20"/>
                    <a:pt x="84" y="30"/>
                    <a:pt x="84" y="41"/>
                  </a:cubicBezTo>
                  <a:cubicBezTo>
                    <a:pt x="84" y="53"/>
                    <a:pt x="80" y="63"/>
                    <a:pt x="72" y="71"/>
                  </a:cubicBezTo>
                  <a:cubicBezTo>
                    <a:pt x="70" y="73"/>
                    <a:pt x="68" y="75"/>
                    <a:pt x="65" y="76"/>
                  </a:cubicBezTo>
                  <a:cubicBezTo>
                    <a:pt x="65" y="75"/>
                    <a:pt x="64" y="74"/>
                    <a:pt x="63" y="73"/>
                  </a:cubicBezTo>
                  <a:cubicBezTo>
                    <a:pt x="59" y="69"/>
                    <a:pt x="59" y="69"/>
                    <a:pt x="59" y="69"/>
                  </a:cubicBezTo>
                  <a:cubicBezTo>
                    <a:pt x="61" y="68"/>
                    <a:pt x="64" y="66"/>
                    <a:pt x="66" y="64"/>
                  </a:cubicBezTo>
                  <a:cubicBezTo>
                    <a:pt x="71" y="58"/>
                    <a:pt x="75" y="50"/>
                    <a:pt x="75" y="41"/>
                  </a:cubicBezTo>
                  <a:cubicBezTo>
                    <a:pt x="75" y="33"/>
                    <a:pt x="71" y="25"/>
                    <a:pt x="66" y="19"/>
                  </a:cubicBezTo>
                  <a:cubicBezTo>
                    <a:pt x="60" y="13"/>
                    <a:pt x="52" y="10"/>
                    <a:pt x="43" y="10"/>
                  </a:cubicBezTo>
                  <a:cubicBezTo>
                    <a:pt x="39" y="10"/>
                    <a:pt x="35" y="11"/>
                    <a:pt x="31" y="12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5"/>
                    <a:pt x="28" y="4"/>
                    <a:pt x="28" y="3"/>
                  </a:cubicBezTo>
                  <a:cubicBezTo>
                    <a:pt x="33" y="1"/>
                    <a:pt x="38" y="0"/>
                    <a:pt x="4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33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Group 29"/>
          <p:cNvGrpSpPr/>
          <p:nvPr/>
        </p:nvGrpSpPr>
        <p:grpSpPr>
          <a:xfrm>
            <a:off x="3016725" y="2381162"/>
            <a:ext cx="1619736" cy="2203757"/>
            <a:chOff x="3016386" y="2667764"/>
            <a:chExt cx="1619915" cy="2203879"/>
          </a:xfrm>
        </p:grpSpPr>
        <p:sp>
          <p:nvSpPr>
            <p:cNvPr id="6" name="Freeform 5"/>
            <p:cNvSpPr/>
            <p:nvPr/>
          </p:nvSpPr>
          <p:spPr>
            <a:xfrm rot="2700000">
              <a:off x="2724404" y="2959746"/>
              <a:ext cx="2203879" cy="1619915"/>
            </a:xfrm>
            <a:custGeom>
              <a:avLst/>
              <a:gdLst>
                <a:gd name="connsiteX0" fmla="*/ 608533 w 1655806"/>
                <a:gd name="connsiteY0" fmla="*/ 0 h 1217066"/>
                <a:gd name="connsiteX1" fmla="*/ 1113138 w 1655806"/>
                <a:gd name="connsiteY1" fmla="*/ 268296 h 1217066"/>
                <a:gd name="connsiteX2" fmla="*/ 1138667 w 1655806"/>
                <a:gd name="connsiteY2" fmla="*/ 315330 h 1217066"/>
                <a:gd name="connsiteX3" fmla="*/ 1430691 w 1655806"/>
                <a:gd name="connsiteY3" fmla="*/ 315330 h 1217066"/>
                <a:gd name="connsiteX4" fmla="*/ 1655806 w 1655806"/>
                <a:gd name="connsiteY4" fmla="*/ 608533 h 1217066"/>
                <a:gd name="connsiteX5" fmla="*/ 1430691 w 1655806"/>
                <a:gd name="connsiteY5" fmla="*/ 901735 h 1217066"/>
                <a:gd name="connsiteX6" fmla="*/ 1138668 w 1655806"/>
                <a:gd name="connsiteY6" fmla="*/ 901735 h 1217066"/>
                <a:gd name="connsiteX7" fmla="*/ 1113138 w 1655806"/>
                <a:gd name="connsiteY7" fmla="*/ 948770 h 1217066"/>
                <a:gd name="connsiteX8" fmla="*/ 608533 w 1655806"/>
                <a:gd name="connsiteY8" fmla="*/ 1217066 h 1217066"/>
                <a:gd name="connsiteX9" fmla="*/ 0 w 1655806"/>
                <a:gd name="connsiteY9" fmla="*/ 608533 h 1217066"/>
                <a:gd name="connsiteX10" fmla="*/ 608533 w 1655806"/>
                <a:gd name="connsiteY10" fmla="*/ 0 h 1217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55806" h="1217066">
                  <a:moveTo>
                    <a:pt x="608533" y="0"/>
                  </a:moveTo>
                  <a:cubicBezTo>
                    <a:pt x="818585" y="0"/>
                    <a:pt x="1003780" y="106426"/>
                    <a:pt x="1113138" y="268296"/>
                  </a:cubicBezTo>
                  <a:lnTo>
                    <a:pt x="1138667" y="315330"/>
                  </a:lnTo>
                  <a:lnTo>
                    <a:pt x="1430691" y="315330"/>
                  </a:lnTo>
                  <a:lnTo>
                    <a:pt x="1655806" y="608533"/>
                  </a:lnTo>
                  <a:lnTo>
                    <a:pt x="1430691" y="901735"/>
                  </a:lnTo>
                  <a:lnTo>
                    <a:pt x="1138668" y="901735"/>
                  </a:lnTo>
                  <a:lnTo>
                    <a:pt x="1113138" y="948770"/>
                  </a:lnTo>
                  <a:cubicBezTo>
                    <a:pt x="1003780" y="1110640"/>
                    <a:pt x="818585" y="1217066"/>
                    <a:pt x="608533" y="1217066"/>
                  </a:cubicBezTo>
                  <a:cubicBezTo>
                    <a:pt x="272450" y="1217066"/>
                    <a:pt x="0" y="944616"/>
                    <a:pt x="0" y="608533"/>
                  </a:cubicBezTo>
                  <a:cubicBezTo>
                    <a:pt x="0" y="272450"/>
                    <a:pt x="272450" y="0"/>
                    <a:pt x="608533" y="0"/>
                  </a:cubicBezTo>
                  <a:close/>
                </a:path>
              </a:pathLst>
            </a:custGeom>
            <a:solidFill>
              <a:srgbClr val="0084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33" dirty="0">
                <a:cs typeface="+mn-ea"/>
                <a:sym typeface="+mn-lt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3401445" y="3381220"/>
              <a:ext cx="426710" cy="482589"/>
            </a:xfrm>
            <a:custGeom>
              <a:avLst/>
              <a:gdLst>
                <a:gd name="T0" fmla="*/ 20 w 78"/>
                <a:gd name="T1" fmla="*/ 7 h 88"/>
                <a:gd name="T2" fmla="*/ 20 w 78"/>
                <a:gd name="T3" fmla="*/ 11 h 88"/>
                <a:gd name="T4" fmla="*/ 5 w 78"/>
                <a:gd name="T5" fmla="*/ 6 h 88"/>
                <a:gd name="T6" fmla="*/ 1 w 78"/>
                <a:gd name="T7" fmla="*/ 8 h 88"/>
                <a:gd name="T8" fmla="*/ 0 w 78"/>
                <a:gd name="T9" fmla="*/ 20 h 88"/>
                <a:gd name="T10" fmla="*/ 3 w 78"/>
                <a:gd name="T11" fmla="*/ 38 h 88"/>
                <a:gd name="T12" fmla="*/ 17 w 78"/>
                <a:gd name="T13" fmla="*/ 49 h 88"/>
                <a:gd name="T14" fmla="*/ 20 w 78"/>
                <a:gd name="T15" fmla="*/ 50 h 88"/>
                <a:gd name="T16" fmla="*/ 20 w 78"/>
                <a:gd name="T17" fmla="*/ 49 h 88"/>
                <a:gd name="T18" fmla="*/ 31 w 78"/>
                <a:gd name="T19" fmla="*/ 52 h 88"/>
                <a:gd name="T20" fmla="*/ 31 w 78"/>
                <a:gd name="T21" fmla="*/ 64 h 88"/>
                <a:gd name="T22" fmla="*/ 27 w 78"/>
                <a:gd name="T23" fmla="*/ 64 h 88"/>
                <a:gd name="T24" fmla="*/ 27 w 78"/>
                <a:gd name="T25" fmla="*/ 68 h 88"/>
                <a:gd name="T26" fmla="*/ 15 w 78"/>
                <a:gd name="T27" fmla="*/ 68 h 88"/>
                <a:gd name="T28" fmla="*/ 15 w 78"/>
                <a:gd name="T29" fmla="*/ 88 h 88"/>
                <a:gd name="T30" fmla="*/ 64 w 78"/>
                <a:gd name="T31" fmla="*/ 88 h 88"/>
                <a:gd name="T32" fmla="*/ 64 w 78"/>
                <a:gd name="T33" fmla="*/ 68 h 88"/>
                <a:gd name="T34" fmla="*/ 52 w 78"/>
                <a:gd name="T35" fmla="*/ 68 h 88"/>
                <a:gd name="T36" fmla="*/ 52 w 78"/>
                <a:gd name="T37" fmla="*/ 64 h 88"/>
                <a:gd name="T38" fmla="*/ 47 w 78"/>
                <a:gd name="T39" fmla="*/ 64 h 88"/>
                <a:gd name="T40" fmla="*/ 47 w 78"/>
                <a:gd name="T41" fmla="*/ 52 h 88"/>
                <a:gd name="T42" fmla="*/ 58 w 78"/>
                <a:gd name="T43" fmla="*/ 49 h 88"/>
                <a:gd name="T44" fmla="*/ 58 w 78"/>
                <a:gd name="T45" fmla="*/ 50 h 88"/>
                <a:gd name="T46" fmla="*/ 61 w 78"/>
                <a:gd name="T47" fmla="*/ 49 h 88"/>
                <a:gd name="T48" fmla="*/ 75 w 78"/>
                <a:gd name="T49" fmla="*/ 38 h 88"/>
                <a:gd name="T50" fmla="*/ 78 w 78"/>
                <a:gd name="T51" fmla="*/ 20 h 88"/>
                <a:gd name="T52" fmla="*/ 77 w 78"/>
                <a:gd name="T53" fmla="*/ 8 h 88"/>
                <a:gd name="T54" fmla="*/ 73 w 78"/>
                <a:gd name="T55" fmla="*/ 6 h 88"/>
                <a:gd name="T56" fmla="*/ 58 w 78"/>
                <a:gd name="T57" fmla="*/ 11 h 88"/>
                <a:gd name="T58" fmla="*/ 58 w 78"/>
                <a:gd name="T59" fmla="*/ 7 h 88"/>
                <a:gd name="T60" fmla="*/ 60 w 78"/>
                <a:gd name="T61" fmla="*/ 7 h 88"/>
                <a:gd name="T62" fmla="*/ 60 w 78"/>
                <a:gd name="T63" fmla="*/ 0 h 88"/>
                <a:gd name="T64" fmla="*/ 17 w 78"/>
                <a:gd name="T65" fmla="*/ 0 h 88"/>
                <a:gd name="T66" fmla="*/ 17 w 78"/>
                <a:gd name="T67" fmla="*/ 7 h 88"/>
                <a:gd name="T68" fmla="*/ 20 w 78"/>
                <a:gd name="T69" fmla="*/ 7 h 88"/>
                <a:gd name="T70" fmla="*/ 63 w 78"/>
                <a:gd name="T71" fmla="*/ 42 h 88"/>
                <a:gd name="T72" fmla="*/ 59 w 78"/>
                <a:gd name="T73" fmla="*/ 20 h 88"/>
                <a:gd name="T74" fmla="*/ 61 w 78"/>
                <a:gd name="T75" fmla="*/ 22 h 88"/>
                <a:gd name="T76" fmla="*/ 66 w 78"/>
                <a:gd name="T77" fmla="*/ 18 h 88"/>
                <a:gd name="T78" fmla="*/ 64 w 78"/>
                <a:gd name="T79" fmla="*/ 16 h 88"/>
                <a:gd name="T80" fmla="*/ 71 w 78"/>
                <a:gd name="T81" fmla="*/ 13 h 88"/>
                <a:gd name="T82" fmla="*/ 72 w 78"/>
                <a:gd name="T83" fmla="*/ 20 h 88"/>
                <a:gd name="T84" fmla="*/ 69 w 78"/>
                <a:gd name="T85" fmla="*/ 36 h 88"/>
                <a:gd name="T86" fmla="*/ 63 w 78"/>
                <a:gd name="T87" fmla="*/ 42 h 88"/>
                <a:gd name="T88" fmla="*/ 19 w 78"/>
                <a:gd name="T89" fmla="*/ 20 h 88"/>
                <a:gd name="T90" fmla="*/ 15 w 78"/>
                <a:gd name="T91" fmla="*/ 42 h 88"/>
                <a:gd name="T92" fmla="*/ 9 w 78"/>
                <a:gd name="T93" fmla="*/ 36 h 88"/>
                <a:gd name="T94" fmla="*/ 6 w 78"/>
                <a:gd name="T95" fmla="*/ 20 h 88"/>
                <a:gd name="T96" fmla="*/ 7 w 78"/>
                <a:gd name="T97" fmla="*/ 13 h 88"/>
                <a:gd name="T98" fmla="*/ 14 w 78"/>
                <a:gd name="T99" fmla="*/ 16 h 88"/>
                <a:gd name="T100" fmla="*/ 12 w 78"/>
                <a:gd name="T101" fmla="*/ 18 h 88"/>
                <a:gd name="T102" fmla="*/ 17 w 78"/>
                <a:gd name="T103" fmla="*/ 22 h 88"/>
                <a:gd name="T104" fmla="*/ 19 w 78"/>
                <a:gd name="T105" fmla="*/ 20 h 88"/>
                <a:gd name="T106" fmla="*/ 32 w 78"/>
                <a:gd name="T107" fmla="*/ 10 h 88"/>
                <a:gd name="T108" fmla="*/ 32 w 78"/>
                <a:gd name="T109" fmla="*/ 45 h 88"/>
                <a:gd name="T110" fmla="*/ 25 w 78"/>
                <a:gd name="T111" fmla="*/ 41 h 88"/>
                <a:gd name="T112" fmla="*/ 28 w 78"/>
                <a:gd name="T113" fmla="*/ 14 h 88"/>
                <a:gd name="T114" fmla="*/ 28 w 78"/>
                <a:gd name="T115" fmla="*/ 10 h 88"/>
                <a:gd name="T116" fmla="*/ 32 w 78"/>
                <a:gd name="T117" fmla="*/ 1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8" h="88">
                  <a:moveTo>
                    <a:pt x="20" y="7"/>
                  </a:moveTo>
                  <a:cubicBezTo>
                    <a:pt x="20" y="8"/>
                    <a:pt x="21" y="10"/>
                    <a:pt x="20" y="11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11"/>
                    <a:pt x="0" y="16"/>
                    <a:pt x="0" y="20"/>
                  </a:cubicBezTo>
                  <a:cubicBezTo>
                    <a:pt x="0" y="26"/>
                    <a:pt x="1" y="33"/>
                    <a:pt x="3" y="38"/>
                  </a:cubicBezTo>
                  <a:cubicBezTo>
                    <a:pt x="6" y="44"/>
                    <a:pt x="10" y="48"/>
                    <a:pt x="17" y="49"/>
                  </a:cubicBezTo>
                  <a:cubicBezTo>
                    <a:pt x="18" y="50"/>
                    <a:pt x="19" y="50"/>
                    <a:pt x="20" y="50"/>
                  </a:cubicBezTo>
                  <a:cubicBezTo>
                    <a:pt x="20" y="49"/>
                    <a:pt x="20" y="49"/>
                    <a:pt x="20" y="49"/>
                  </a:cubicBezTo>
                  <a:cubicBezTo>
                    <a:pt x="22" y="51"/>
                    <a:pt x="26" y="52"/>
                    <a:pt x="31" y="52"/>
                  </a:cubicBezTo>
                  <a:cubicBezTo>
                    <a:pt x="31" y="64"/>
                    <a:pt x="31" y="64"/>
                    <a:pt x="31" y="64"/>
                  </a:cubicBezTo>
                  <a:cubicBezTo>
                    <a:pt x="27" y="64"/>
                    <a:pt x="27" y="64"/>
                    <a:pt x="27" y="64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15" y="68"/>
                    <a:pt x="15" y="68"/>
                    <a:pt x="15" y="68"/>
                  </a:cubicBezTo>
                  <a:cubicBezTo>
                    <a:pt x="15" y="88"/>
                    <a:pt x="15" y="88"/>
                    <a:pt x="1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4" y="68"/>
                    <a:pt x="64" y="68"/>
                    <a:pt x="64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2" y="64"/>
                    <a:pt x="52" y="64"/>
                    <a:pt x="52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7" y="52"/>
                    <a:pt x="47" y="52"/>
                    <a:pt x="47" y="52"/>
                  </a:cubicBezTo>
                  <a:cubicBezTo>
                    <a:pt x="52" y="52"/>
                    <a:pt x="56" y="51"/>
                    <a:pt x="58" y="49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59" y="50"/>
                    <a:pt x="60" y="50"/>
                    <a:pt x="61" y="49"/>
                  </a:cubicBezTo>
                  <a:cubicBezTo>
                    <a:pt x="68" y="48"/>
                    <a:pt x="72" y="44"/>
                    <a:pt x="75" y="38"/>
                  </a:cubicBezTo>
                  <a:cubicBezTo>
                    <a:pt x="77" y="33"/>
                    <a:pt x="78" y="26"/>
                    <a:pt x="78" y="20"/>
                  </a:cubicBezTo>
                  <a:cubicBezTo>
                    <a:pt x="78" y="16"/>
                    <a:pt x="78" y="11"/>
                    <a:pt x="77" y="8"/>
                  </a:cubicBezTo>
                  <a:cubicBezTo>
                    <a:pt x="73" y="6"/>
                    <a:pt x="73" y="6"/>
                    <a:pt x="73" y="6"/>
                  </a:cubicBezTo>
                  <a:cubicBezTo>
                    <a:pt x="58" y="11"/>
                    <a:pt x="58" y="11"/>
                    <a:pt x="58" y="11"/>
                  </a:cubicBezTo>
                  <a:cubicBezTo>
                    <a:pt x="57" y="10"/>
                    <a:pt x="58" y="8"/>
                    <a:pt x="58" y="7"/>
                  </a:cubicBezTo>
                  <a:cubicBezTo>
                    <a:pt x="60" y="7"/>
                    <a:pt x="60" y="7"/>
                    <a:pt x="60" y="7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20" y="7"/>
                    <a:pt x="20" y="7"/>
                    <a:pt x="20" y="7"/>
                  </a:cubicBezTo>
                  <a:close/>
                  <a:moveTo>
                    <a:pt x="63" y="42"/>
                  </a:moveTo>
                  <a:cubicBezTo>
                    <a:pt x="64" y="36"/>
                    <a:pt x="60" y="28"/>
                    <a:pt x="59" y="20"/>
                  </a:cubicBezTo>
                  <a:cubicBezTo>
                    <a:pt x="61" y="22"/>
                    <a:pt x="61" y="22"/>
                    <a:pt x="61" y="22"/>
                  </a:cubicBezTo>
                  <a:cubicBezTo>
                    <a:pt x="66" y="18"/>
                    <a:pt x="66" y="18"/>
                    <a:pt x="66" y="18"/>
                  </a:cubicBezTo>
                  <a:cubicBezTo>
                    <a:pt x="64" y="16"/>
                    <a:pt x="64" y="16"/>
                    <a:pt x="64" y="16"/>
                  </a:cubicBezTo>
                  <a:cubicBezTo>
                    <a:pt x="71" y="13"/>
                    <a:pt x="71" y="13"/>
                    <a:pt x="71" y="13"/>
                  </a:cubicBezTo>
                  <a:cubicBezTo>
                    <a:pt x="72" y="15"/>
                    <a:pt x="72" y="18"/>
                    <a:pt x="72" y="20"/>
                  </a:cubicBezTo>
                  <a:cubicBezTo>
                    <a:pt x="71" y="26"/>
                    <a:pt x="71" y="31"/>
                    <a:pt x="69" y="36"/>
                  </a:cubicBezTo>
                  <a:cubicBezTo>
                    <a:pt x="67" y="39"/>
                    <a:pt x="65" y="41"/>
                    <a:pt x="63" y="42"/>
                  </a:cubicBezTo>
                  <a:close/>
                  <a:moveTo>
                    <a:pt x="19" y="20"/>
                  </a:moveTo>
                  <a:cubicBezTo>
                    <a:pt x="17" y="28"/>
                    <a:pt x="14" y="36"/>
                    <a:pt x="15" y="42"/>
                  </a:cubicBezTo>
                  <a:cubicBezTo>
                    <a:pt x="13" y="41"/>
                    <a:pt x="11" y="39"/>
                    <a:pt x="9" y="36"/>
                  </a:cubicBezTo>
                  <a:cubicBezTo>
                    <a:pt x="7" y="31"/>
                    <a:pt x="6" y="26"/>
                    <a:pt x="6" y="20"/>
                  </a:cubicBezTo>
                  <a:cubicBezTo>
                    <a:pt x="6" y="18"/>
                    <a:pt x="6" y="15"/>
                    <a:pt x="7" y="13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9" y="20"/>
                    <a:pt x="19" y="20"/>
                    <a:pt x="19" y="20"/>
                  </a:cubicBezTo>
                  <a:close/>
                  <a:moveTo>
                    <a:pt x="32" y="10"/>
                  </a:moveTo>
                  <a:cubicBezTo>
                    <a:pt x="32" y="45"/>
                    <a:pt x="32" y="45"/>
                    <a:pt x="32" y="45"/>
                  </a:cubicBezTo>
                  <a:cubicBezTo>
                    <a:pt x="32" y="45"/>
                    <a:pt x="27" y="45"/>
                    <a:pt x="25" y="41"/>
                  </a:cubicBezTo>
                  <a:cubicBezTo>
                    <a:pt x="24" y="37"/>
                    <a:pt x="28" y="16"/>
                    <a:pt x="28" y="14"/>
                  </a:cubicBezTo>
                  <a:cubicBezTo>
                    <a:pt x="28" y="13"/>
                    <a:pt x="28" y="10"/>
                    <a:pt x="28" y="10"/>
                  </a:cubicBezTo>
                  <a:lnTo>
                    <a:pt x="32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33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E8D079E7-D2B4-4D21-B455-8541F3C97EEA}"/>
              </a:ext>
            </a:extLst>
          </p:cNvPr>
          <p:cNvSpPr txBox="1">
            <a:spLocks/>
          </p:cNvSpPr>
          <p:nvPr/>
        </p:nvSpPr>
        <p:spPr>
          <a:xfrm>
            <a:off x="458911" y="62118"/>
            <a:ext cx="2703619" cy="48274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b="1" dirty="0">
                <a:solidFill>
                  <a:srgbClr val="394754"/>
                </a:solidFill>
                <a:latin typeface="+mn-lt"/>
                <a:ea typeface="+mn-ea"/>
                <a:cs typeface="+mn-ea"/>
                <a:sym typeface="+mn-lt"/>
              </a:rPr>
              <a:t>Enter chapter title here</a:t>
            </a:r>
            <a:endParaRPr lang="en-GB" sz="1600" b="1" dirty="0">
              <a:solidFill>
                <a:srgbClr val="39475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F4600C49-E1E5-4786-BE1C-795F41A99234}"/>
              </a:ext>
            </a:extLst>
          </p:cNvPr>
          <p:cNvSpPr txBox="1">
            <a:spLocks/>
          </p:cNvSpPr>
          <p:nvPr/>
        </p:nvSpPr>
        <p:spPr>
          <a:xfrm>
            <a:off x="433121" y="356659"/>
            <a:ext cx="1792539" cy="287258"/>
          </a:xfrm>
          <a:prstGeom prst="rect">
            <a:avLst/>
          </a:prstGeom>
        </p:spPr>
        <p:txBody>
          <a:bodyPr vert="horz" wrap="square" lIns="162560" tIns="81280" rIns="162560" bIns="81280" rtlCol="0">
            <a:spAutoFit/>
          </a:bodyPr>
          <a:lstStyle/>
          <a:p>
            <a:pPr lvl="0"/>
            <a:r>
              <a:rPr lang="en-US" altLang="zh-CN" sz="800" dirty="0">
                <a:solidFill>
                  <a:srgbClr val="394754"/>
                </a:solidFill>
                <a:cs typeface="+mn-ea"/>
                <a:sym typeface="+mn-lt"/>
              </a:rPr>
              <a:t>COMPLETION OF WORK</a:t>
            </a:r>
            <a:endParaRPr lang="zh-CN" altLang="en-US" sz="800" dirty="0">
              <a:solidFill>
                <a:srgbClr val="394754"/>
              </a:solidFill>
              <a:cs typeface="+mn-ea"/>
              <a:sym typeface="+mn-lt"/>
            </a:endParaRPr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7D994577-AC91-4E88-A73F-799A0999AADF}"/>
              </a:ext>
            </a:extLst>
          </p:cNvPr>
          <p:cNvGrpSpPr/>
          <p:nvPr/>
        </p:nvGrpSpPr>
        <p:grpSpPr>
          <a:xfrm>
            <a:off x="46593" y="212426"/>
            <a:ext cx="412321" cy="332436"/>
            <a:chOff x="110994" y="306260"/>
            <a:chExt cx="864098" cy="500228"/>
          </a:xfrm>
        </p:grpSpPr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A93056B5-A438-45C3-A783-BFECD72CB22D}"/>
                </a:ext>
              </a:extLst>
            </p:cNvPr>
            <p:cNvSpPr/>
            <p:nvPr/>
          </p:nvSpPr>
          <p:spPr>
            <a:xfrm rot="5400000">
              <a:off x="483771" y="315170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DE01EA72-8735-4F88-845F-A11782C81987}"/>
                </a:ext>
              </a:extLst>
            </p:cNvPr>
            <p:cNvSpPr/>
            <p:nvPr/>
          </p:nvSpPr>
          <p:spPr>
            <a:xfrm rot="16200000">
              <a:off x="483774" y="-66517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F58917DB-3217-4DF4-9A52-C99A4140FD61}"/>
                </a:ext>
              </a:extLst>
            </p:cNvPr>
            <p:cNvSpPr/>
            <p:nvPr/>
          </p:nvSpPr>
          <p:spPr>
            <a:xfrm rot="16200000">
              <a:off x="483771" y="124325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6278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6="http://schemas.microsoft.com/office/drawing/2014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椭圆 76">
            <a:extLst>
              <a:ext uri="{FF2B5EF4-FFF2-40B4-BE49-F238E27FC236}">
                <a16:creationId xmlns:a16="http://schemas.microsoft.com/office/drawing/2014/main" id="{91630995-A9D5-416E-B345-B4F21141902A}"/>
              </a:ext>
            </a:extLst>
          </p:cNvPr>
          <p:cNvSpPr/>
          <p:nvPr/>
        </p:nvSpPr>
        <p:spPr>
          <a:xfrm>
            <a:off x="6070221" y="1892135"/>
            <a:ext cx="576622" cy="576785"/>
          </a:xfrm>
          <a:prstGeom prst="ellipse">
            <a:avLst/>
          </a:prstGeom>
          <a:solidFill>
            <a:srgbClr val="0084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cs typeface="+mn-ea"/>
                <a:sym typeface="+mn-lt"/>
              </a:rPr>
              <a:t>1</a:t>
            </a:r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87" name="直接连接符 86">
            <a:extLst>
              <a:ext uri="{FF2B5EF4-FFF2-40B4-BE49-F238E27FC236}">
                <a16:creationId xmlns:a16="http://schemas.microsoft.com/office/drawing/2014/main" id="{4AFCC12C-340F-42BD-826F-DDB460D33A87}"/>
              </a:ext>
            </a:extLst>
          </p:cNvPr>
          <p:cNvCxnSpPr/>
          <p:nvPr/>
        </p:nvCxnSpPr>
        <p:spPr>
          <a:xfrm>
            <a:off x="6634659" y="2158867"/>
            <a:ext cx="1007039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标题 11">
            <a:extLst>
              <a:ext uri="{FF2B5EF4-FFF2-40B4-BE49-F238E27FC236}">
                <a16:creationId xmlns:a16="http://schemas.microsoft.com/office/drawing/2014/main" id="{2A222163-AD5D-418A-96E3-4C02E9B08A8C}"/>
              </a:ext>
            </a:extLst>
          </p:cNvPr>
          <p:cNvSpPr txBox="1">
            <a:spLocks/>
          </p:cNvSpPr>
          <p:nvPr/>
        </p:nvSpPr>
        <p:spPr>
          <a:xfrm>
            <a:off x="7664200" y="1938279"/>
            <a:ext cx="3865930" cy="79665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l"/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9" name="椭圆 88">
            <a:extLst>
              <a:ext uri="{FF2B5EF4-FFF2-40B4-BE49-F238E27FC236}">
                <a16:creationId xmlns:a16="http://schemas.microsoft.com/office/drawing/2014/main" id="{28B81381-3C7C-4552-A3A9-D8953123B4F5}"/>
              </a:ext>
            </a:extLst>
          </p:cNvPr>
          <p:cNvSpPr/>
          <p:nvPr/>
        </p:nvSpPr>
        <p:spPr>
          <a:xfrm>
            <a:off x="6070222" y="2824087"/>
            <a:ext cx="576622" cy="576785"/>
          </a:xfrm>
          <a:prstGeom prst="ellipse">
            <a:avLst/>
          </a:prstGeom>
          <a:solidFill>
            <a:srgbClr val="0084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cs typeface="+mn-ea"/>
                <a:sym typeface="+mn-lt"/>
              </a:rPr>
              <a:t>2</a:t>
            </a:r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90" name="直接连接符 89">
            <a:extLst>
              <a:ext uri="{FF2B5EF4-FFF2-40B4-BE49-F238E27FC236}">
                <a16:creationId xmlns:a16="http://schemas.microsoft.com/office/drawing/2014/main" id="{25D4DA9E-D839-4EC4-A8A5-40153DB408FF}"/>
              </a:ext>
            </a:extLst>
          </p:cNvPr>
          <p:cNvCxnSpPr/>
          <p:nvPr/>
        </p:nvCxnSpPr>
        <p:spPr>
          <a:xfrm>
            <a:off x="6634660" y="3090819"/>
            <a:ext cx="1007039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标题 11">
            <a:extLst>
              <a:ext uri="{FF2B5EF4-FFF2-40B4-BE49-F238E27FC236}">
                <a16:creationId xmlns:a16="http://schemas.microsoft.com/office/drawing/2014/main" id="{7EA56687-AB41-4526-88E1-D2F3EFD9E8E6}"/>
              </a:ext>
            </a:extLst>
          </p:cNvPr>
          <p:cNvSpPr txBox="1">
            <a:spLocks/>
          </p:cNvSpPr>
          <p:nvPr/>
        </p:nvSpPr>
        <p:spPr>
          <a:xfrm>
            <a:off x="7664201" y="2870231"/>
            <a:ext cx="3865930" cy="79665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l"/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2" name="椭圆 91">
            <a:extLst>
              <a:ext uri="{FF2B5EF4-FFF2-40B4-BE49-F238E27FC236}">
                <a16:creationId xmlns:a16="http://schemas.microsoft.com/office/drawing/2014/main" id="{0571153A-1630-4ED3-949B-17D94D5841CF}"/>
              </a:ext>
            </a:extLst>
          </p:cNvPr>
          <p:cNvSpPr/>
          <p:nvPr/>
        </p:nvSpPr>
        <p:spPr>
          <a:xfrm>
            <a:off x="6070222" y="3739385"/>
            <a:ext cx="576622" cy="576785"/>
          </a:xfrm>
          <a:prstGeom prst="ellipse">
            <a:avLst/>
          </a:prstGeom>
          <a:solidFill>
            <a:srgbClr val="0084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cs typeface="+mn-ea"/>
                <a:sym typeface="+mn-lt"/>
              </a:rPr>
              <a:t>3</a:t>
            </a:r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93" name="直接连接符 92">
            <a:extLst>
              <a:ext uri="{FF2B5EF4-FFF2-40B4-BE49-F238E27FC236}">
                <a16:creationId xmlns:a16="http://schemas.microsoft.com/office/drawing/2014/main" id="{3912DF9C-39ED-4265-94D3-8954CD845F56}"/>
              </a:ext>
            </a:extLst>
          </p:cNvPr>
          <p:cNvCxnSpPr/>
          <p:nvPr/>
        </p:nvCxnSpPr>
        <p:spPr>
          <a:xfrm>
            <a:off x="6634660" y="4006117"/>
            <a:ext cx="1007039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标题 11">
            <a:extLst>
              <a:ext uri="{FF2B5EF4-FFF2-40B4-BE49-F238E27FC236}">
                <a16:creationId xmlns:a16="http://schemas.microsoft.com/office/drawing/2014/main" id="{8D279294-57F2-430F-A13F-1DB4AFBAEAD5}"/>
              </a:ext>
            </a:extLst>
          </p:cNvPr>
          <p:cNvSpPr txBox="1">
            <a:spLocks/>
          </p:cNvSpPr>
          <p:nvPr/>
        </p:nvSpPr>
        <p:spPr>
          <a:xfrm>
            <a:off x="7664201" y="3785529"/>
            <a:ext cx="3865930" cy="79665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l"/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5" name="椭圆 94">
            <a:extLst>
              <a:ext uri="{FF2B5EF4-FFF2-40B4-BE49-F238E27FC236}">
                <a16:creationId xmlns:a16="http://schemas.microsoft.com/office/drawing/2014/main" id="{5C66C525-97B1-4383-95C5-3B8109683BD6}"/>
              </a:ext>
            </a:extLst>
          </p:cNvPr>
          <p:cNvSpPr/>
          <p:nvPr/>
        </p:nvSpPr>
        <p:spPr>
          <a:xfrm>
            <a:off x="6070223" y="4637883"/>
            <a:ext cx="576622" cy="576785"/>
          </a:xfrm>
          <a:prstGeom prst="ellipse">
            <a:avLst/>
          </a:prstGeom>
          <a:solidFill>
            <a:srgbClr val="0084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cs typeface="+mn-ea"/>
                <a:sym typeface="+mn-lt"/>
              </a:rPr>
              <a:t>4</a:t>
            </a:r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96" name="直接连接符 95">
            <a:extLst>
              <a:ext uri="{FF2B5EF4-FFF2-40B4-BE49-F238E27FC236}">
                <a16:creationId xmlns:a16="http://schemas.microsoft.com/office/drawing/2014/main" id="{4E925BB0-C684-4B47-B855-DB18BDD7A62A}"/>
              </a:ext>
            </a:extLst>
          </p:cNvPr>
          <p:cNvCxnSpPr/>
          <p:nvPr/>
        </p:nvCxnSpPr>
        <p:spPr>
          <a:xfrm>
            <a:off x="6634661" y="4904615"/>
            <a:ext cx="1007039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标题 11">
            <a:extLst>
              <a:ext uri="{FF2B5EF4-FFF2-40B4-BE49-F238E27FC236}">
                <a16:creationId xmlns:a16="http://schemas.microsoft.com/office/drawing/2014/main" id="{5785850F-0B17-42D4-BEE4-8CCB4645468E}"/>
              </a:ext>
            </a:extLst>
          </p:cNvPr>
          <p:cNvSpPr txBox="1">
            <a:spLocks/>
          </p:cNvSpPr>
          <p:nvPr/>
        </p:nvSpPr>
        <p:spPr>
          <a:xfrm>
            <a:off x="7664202" y="4684027"/>
            <a:ext cx="3865930" cy="79665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l"/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98" name="组合 97">
            <a:extLst>
              <a:ext uri="{FF2B5EF4-FFF2-40B4-BE49-F238E27FC236}">
                <a16:creationId xmlns:a16="http://schemas.microsoft.com/office/drawing/2014/main" id="{0F2C83A9-292A-4168-9472-8B5E68DC8D64}"/>
              </a:ext>
            </a:extLst>
          </p:cNvPr>
          <p:cNvGrpSpPr/>
          <p:nvPr/>
        </p:nvGrpSpPr>
        <p:grpSpPr>
          <a:xfrm>
            <a:off x="2004879" y="1892135"/>
            <a:ext cx="3420692" cy="3412874"/>
            <a:chOff x="850900" y="1261269"/>
            <a:chExt cx="2778125" cy="2771775"/>
          </a:xfrm>
        </p:grpSpPr>
        <p:grpSp>
          <p:nvGrpSpPr>
            <p:cNvPr id="99" name="组合 98">
              <a:extLst>
                <a:ext uri="{FF2B5EF4-FFF2-40B4-BE49-F238E27FC236}">
                  <a16:creationId xmlns:a16="http://schemas.microsoft.com/office/drawing/2014/main" id="{B4F389C2-B8BB-4EF6-AE0E-0922FFACC9A8}"/>
                </a:ext>
              </a:extLst>
            </p:cNvPr>
            <p:cNvGrpSpPr/>
            <p:nvPr/>
          </p:nvGrpSpPr>
          <p:grpSpPr>
            <a:xfrm>
              <a:off x="857250" y="2445544"/>
              <a:ext cx="1128713" cy="1130300"/>
              <a:chOff x="857250" y="2445544"/>
              <a:chExt cx="1128713" cy="1130300"/>
            </a:xfrm>
          </p:grpSpPr>
          <p:sp>
            <p:nvSpPr>
              <p:cNvPr id="109" name="Teardrop 6">
                <a:extLst>
                  <a:ext uri="{FF2B5EF4-FFF2-40B4-BE49-F238E27FC236}">
                    <a16:creationId xmlns:a16="http://schemas.microsoft.com/office/drawing/2014/main" id="{9A9099A1-269F-4126-934F-96223BC869EF}"/>
                  </a:ext>
                </a:extLst>
              </p:cNvPr>
              <p:cNvSpPr/>
              <p:nvPr/>
            </p:nvSpPr>
            <p:spPr>
              <a:xfrm>
                <a:off x="857250" y="2445544"/>
                <a:ext cx="1128713" cy="1130300"/>
              </a:xfrm>
              <a:prstGeom prst="teardrop">
                <a:avLst/>
              </a:prstGeom>
              <a:solidFill>
                <a:srgbClr val="00848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rIns="108000"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 sz="4400" dirty="0">
                  <a:cs typeface="+mn-ea"/>
                  <a:sym typeface="+mn-lt"/>
                </a:endParaRPr>
              </a:p>
            </p:txBody>
          </p:sp>
          <p:sp>
            <p:nvSpPr>
              <p:cNvPr id="110" name="Freeform 52">
                <a:extLst>
                  <a:ext uri="{FF2B5EF4-FFF2-40B4-BE49-F238E27FC236}">
                    <a16:creationId xmlns:a16="http://schemas.microsoft.com/office/drawing/2014/main" id="{165E1A26-70A0-4896-A4F5-27DDA098475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89038" y="2731294"/>
                <a:ext cx="465137" cy="500062"/>
              </a:xfrm>
              <a:custGeom>
                <a:avLst/>
                <a:gdLst>
                  <a:gd name="T0" fmla="*/ 67 w 67"/>
                  <a:gd name="T1" fmla="*/ 67 h 72"/>
                  <a:gd name="T2" fmla="*/ 61 w 67"/>
                  <a:gd name="T3" fmla="*/ 72 h 72"/>
                  <a:gd name="T4" fmla="*/ 5 w 67"/>
                  <a:gd name="T5" fmla="*/ 72 h 72"/>
                  <a:gd name="T6" fmla="*/ 0 w 67"/>
                  <a:gd name="T7" fmla="*/ 67 h 72"/>
                  <a:gd name="T8" fmla="*/ 0 w 67"/>
                  <a:gd name="T9" fmla="*/ 16 h 72"/>
                  <a:gd name="T10" fmla="*/ 5 w 67"/>
                  <a:gd name="T11" fmla="*/ 11 h 72"/>
                  <a:gd name="T12" fmla="*/ 10 w 67"/>
                  <a:gd name="T13" fmla="*/ 11 h 72"/>
                  <a:gd name="T14" fmla="*/ 10 w 67"/>
                  <a:gd name="T15" fmla="*/ 7 h 72"/>
                  <a:gd name="T16" fmla="*/ 16 w 67"/>
                  <a:gd name="T17" fmla="*/ 0 h 72"/>
                  <a:gd name="T18" fmla="*/ 19 w 67"/>
                  <a:gd name="T19" fmla="*/ 0 h 72"/>
                  <a:gd name="T20" fmla="*/ 25 w 67"/>
                  <a:gd name="T21" fmla="*/ 7 h 72"/>
                  <a:gd name="T22" fmla="*/ 25 w 67"/>
                  <a:gd name="T23" fmla="*/ 11 h 72"/>
                  <a:gd name="T24" fmla="*/ 41 w 67"/>
                  <a:gd name="T25" fmla="*/ 11 h 72"/>
                  <a:gd name="T26" fmla="*/ 41 w 67"/>
                  <a:gd name="T27" fmla="*/ 7 h 72"/>
                  <a:gd name="T28" fmla="*/ 47 w 67"/>
                  <a:gd name="T29" fmla="*/ 0 h 72"/>
                  <a:gd name="T30" fmla="*/ 50 w 67"/>
                  <a:gd name="T31" fmla="*/ 0 h 72"/>
                  <a:gd name="T32" fmla="*/ 56 w 67"/>
                  <a:gd name="T33" fmla="*/ 7 h 72"/>
                  <a:gd name="T34" fmla="*/ 56 w 67"/>
                  <a:gd name="T35" fmla="*/ 11 h 72"/>
                  <a:gd name="T36" fmla="*/ 61 w 67"/>
                  <a:gd name="T37" fmla="*/ 11 h 72"/>
                  <a:gd name="T38" fmla="*/ 67 w 67"/>
                  <a:gd name="T39" fmla="*/ 16 h 72"/>
                  <a:gd name="T40" fmla="*/ 67 w 67"/>
                  <a:gd name="T41" fmla="*/ 67 h 72"/>
                  <a:gd name="T42" fmla="*/ 61 w 67"/>
                  <a:gd name="T43" fmla="*/ 67 h 72"/>
                  <a:gd name="T44" fmla="*/ 61 w 67"/>
                  <a:gd name="T45" fmla="*/ 26 h 72"/>
                  <a:gd name="T46" fmla="*/ 5 w 67"/>
                  <a:gd name="T47" fmla="*/ 26 h 72"/>
                  <a:gd name="T48" fmla="*/ 5 w 67"/>
                  <a:gd name="T49" fmla="*/ 67 h 72"/>
                  <a:gd name="T50" fmla="*/ 61 w 67"/>
                  <a:gd name="T51" fmla="*/ 67 h 72"/>
                  <a:gd name="T52" fmla="*/ 20 w 67"/>
                  <a:gd name="T53" fmla="*/ 7 h 72"/>
                  <a:gd name="T54" fmla="*/ 19 w 67"/>
                  <a:gd name="T55" fmla="*/ 5 h 72"/>
                  <a:gd name="T56" fmla="*/ 16 w 67"/>
                  <a:gd name="T57" fmla="*/ 5 h 72"/>
                  <a:gd name="T58" fmla="*/ 15 w 67"/>
                  <a:gd name="T59" fmla="*/ 7 h 72"/>
                  <a:gd name="T60" fmla="*/ 15 w 67"/>
                  <a:gd name="T61" fmla="*/ 18 h 72"/>
                  <a:gd name="T62" fmla="*/ 16 w 67"/>
                  <a:gd name="T63" fmla="*/ 20 h 72"/>
                  <a:gd name="T64" fmla="*/ 19 w 67"/>
                  <a:gd name="T65" fmla="*/ 20 h 72"/>
                  <a:gd name="T66" fmla="*/ 20 w 67"/>
                  <a:gd name="T67" fmla="*/ 18 h 72"/>
                  <a:gd name="T68" fmla="*/ 20 w 67"/>
                  <a:gd name="T69" fmla="*/ 7 h 72"/>
                  <a:gd name="T70" fmla="*/ 51 w 67"/>
                  <a:gd name="T71" fmla="*/ 7 h 72"/>
                  <a:gd name="T72" fmla="*/ 50 w 67"/>
                  <a:gd name="T73" fmla="*/ 5 h 72"/>
                  <a:gd name="T74" fmla="*/ 47 w 67"/>
                  <a:gd name="T75" fmla="*/ 5 h 72"/>
                  <a:gd name="T76" fmla="*/ 46 w 67"/>
                  <a:gd name="T77" fmla="*/ 7 h 72"/>
                  <a:gd name="T78" fmla="*/ 46 w 67"/>
                  <a:gd name="T79" fmla="*/ 18 h 72"/>
                  <a:gd name="T80" fmla="*/ 47 w 67"/>
                  <a:gd name="T81" fmla="*/ 20 h 72"/>
                  <a:gd name="T82" fmla="*/ 50 w 67"/>
                  <a:gd name="T83" fmla="*/ 20 h 72"/>
                  <a:gd name="T84" fmla="*/ 51 w 67"/>
                  <a:gd name="T85" fmla="*/ 18 h 72"/>
                  <a:gd name="T86" fmla="*/ 51 w 67"/>
                  <a:gd name="T87" fmla="*/ 7 h 7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67" h="72">
                    <a:moveTo>
                      <a:pt x="67" y="67"/>
                    </a:moveTo>
                    <a:cubicBezTo>
                      <a:pt x="67" y="70"/>
                      <a:pt x="64" y="72"/>
                      <a:pt x="61" y="72"/>
                    </a:cubicBezTo>
                    <a:cubicBezTo>
                      <a:pt x="5" y="72"/>
                      <a:pt x="5" y="72"/>
                      <a:pt x="5" y="72"/>
                    </a:cubicBezTo>
                    <a:cubicBezTo>
                      <a:pt x="2" y="72"/>
                      <a:pt x="0" y="70"/>
                      <a:pt x="0" y="67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3"/>
                      <a:pt x="2" y="11"/>
                      <a:pt x="5" y="11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0" y="3"/>
                      <a:pt x="13" y="0"/>
                      <a:pt x="16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3" y="0"/>
                      <a:pt x="25" y="3"/>
                      <a:pt x="25" y="7"/>
                    </a:cubicBezTo>
                    <a:cubicBezTo>
                      <a:pt x="25" y="11"/>
                      <a:pt x="25" y="11"/>
                      <a:pt x="25" y="11"/>
                    </a:cubicBezTo>
                    <a:cubicBezTo>
                      <a:pt x="41" y="11"/>
                      <a:pt x="41" y="11"/>
                      <a:pt x="41" y="11"/>
                    </a:cubicBezTo>
                    <a:cubicBezTo>
                      <a:pt x="41" y="7"/>
                      <a:pt x="41" y="7"/>
                      <a:pt x="41" y="7"/>
                    </a:cubicBezTo>
                    <a:cubicBezTo>
                      <a:pt x="41" y="3"/>
                      <a:pt x="44" y="0"/>
                      <a:pt x="47" y="0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53" y="0"/>
                      <a:pt x="56" y="3"/>
                      <a:pt x="56" y="7"/>
                    </a:cubicBezTo>
                    <a:cubicBezTo>
                      <a:pt x="56" y="11"/>
                      <a:pt x="56" y="11"/>
                      <a:pt x="56" y="11"/>
                    </a:cubicBezTo>
                    <a:cubicBezTo>
                      <a:pt x="61" y="11"/>
                      <a:pt x="61" y="11"/>
                      <a:pt x="61" y="11"/>
                    </a:cubicBezTo>
                    <a:cubicBezTo>
                      <a:pt x="64" y="11"/>
                      <a:pt x="67" y="13"/>
                      <a:pt x="67" y="16"/>
                    </a:cubicBezTo>
                    <a:lnTo>
                      <a:pt x="67" y="67"/>
                    </a:lnTo>
                    <a:close/>
                    <a:moveTo>
                      <a:pt x="61" y="67"/>
                    </a:moveTo>
                    <a:cubicBezTo>
                      <a:pt x="61" y="26"/>
                      <a:pt x="61" y="26"/>
                      <a:pt x="61" y="26"/>
                    </a:cubicBezTo>
                    <a:cubicBezTo>
                      <a:pt x="5" y="26"/>
                      <a:pt x="5" y="26"/>
                      <a:pt x="5" y="26"/>
                    </a:cubicBezTo>
                    <a:cubicBezTo>
                      <a:pt x="5" y="67"/>
                      <a:pt x="5" y="67"/>
                      <a:pt x="5" y="67"/>
                    </a:cubicBezTo>
                    <a:lnTo>
                      <a:pt x="61" y="67"/>
                    </a:lnTo>
                    <a:close/>
                    <a:moveTo>
                      <a:pt x="20" y="7"/>
                    </a:moveTo>
                    <a:cubicBezTo>
                      <a:pt x="20" y="6"/>
                      <a:pt x="20" y="5"/>
                      <a:pt x="19" y="5"/>
                    </a:cubicBezTo>
                    <a:cubicBezTo>
                      <a:pt x="16" y="5"/>
                      <a:pt x="16" y="5"/>
                      <a:pt x="16" y="5"/>
                    </a:cubicBezTo>
                    <a:cubicBezTo>
                      <a:pt x="16" y="5"/>
                      <a:pt x="15" y="6"/>
                      <a:pt x="15" y="7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5" y="19"/>
                      <a:pt x="16" y="20"/>
                      <a:pt x="16" y="20"/>
                    </a:cubicBezTo>
                    <a:cubicBezTo>
                      <a:pt x="19" y="20"/>
                      <a:pt x="19" y="20"/>
                      <a:pt x="19" y="20"/>
                    </a:cubicBezTo>
                    <a:cubicBezTo>
                      <a:pt x="20" y="20"/>
                      <a:pt x="20" y="19"/>
                      <a:pt x="20" y="18"/>
                    </a:cubicBezTo>
                    <a:lnTo>
                      <a:pt x="20" y="7"/>
                    </a:lnTo>
                    <a:close/>
                    <a:moveTo>
                      <a:pt x="51" y="7"/>
                    </a:moveTo>
                    <a:cubicBezTo>
                      <a:pt x="51" y="6"/>
                      <a:pt x="51" y="5"/>
                      <a:pt x="50" y="5"/>
                    </a:cubicBezTo>
                    <a:cubicBezTo>
                      <a:pt x="47" y="5"/>
                      <a:pt x="47" y="5"/>
                      <a:pt x="47" y="5"/>
                    </a:cubicBezTo>
                    <a:cubicBezTo>
                      <a:pt x="47" y="5"/>
                      <a:pt x="46" y="6"/>
                      <a:pt x="46" y="7"/>
                    </a:cubicBezTo>
                    <a:cubicBezTo>
                      <a:pt x="46" y="18"/>
                      <a:pt x="46" y="18"/>
                      <a:pt x="46" y="18"/>
                    </a:cubicBezTo>
                    <a:cubicBezTo>
                      <a:pt x="46" y="19"/>
                      <a:pt x="47" y="20"/>
                      <a:pt x="47" y="20"/>
                    </a:cubicBezTo>
                    <a:cubicBezTo>
                      <a:pt x="50" y="20"/>
                      <a:pt x="50" y="20"/>
                      <a:pt x="50" y="20"/>
                    </a:cubicBezTo>
                    <a:cubicBezTo>
                      <a:pt x="51" y="20"/>
                      <a:pt x="51" y="19"/>
                      <a:pt x="51" y="18"/>
                    </a:cubicBezTo>
                    <a:lnTo>
                      <a:pt x="51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cs typeface="+mn-ea"/>
                  <a:sym typeface="+mn-lt"/>
                </a:endParaRPr>
              </a:p>
            </p:txBody>
          </p:sp>
        </p:grpSp>
        <p:grpSp>
          <p:nvGrpSpPr>
            <p:cNvPr id="100" name="组合 99">
              <a:extLst>
                <a:ext uri="{FF2B5EF4-FFF2-40B4-BE49-F238E27FC236}">
                  <a16:creationId xmlns:a16="http://schemas.microsoft.com/office/drawing/2014/main" id="{98A48523-0A0F-44DE-9AFC-D5026E3EFC40}"/>
                </a:ext>
              </a:extLst>
            </p:cNvPr>
            <p:cNvGrpSpPr/>
            <p:nvPr/>
          </p:nvGrpSpPr>
          <p:grpSpPr>
            <a:xfrm>
              <a:off x="2041525" y="2445544"/>
              <a:ext cx="1587500" cy="1587500"/>
              <a:chOff x="2041525" y="2445544"/>
              <a:chExt cx="1587500" cy="1587500"/>
            </a:xfrm>
          </p:grpSpPr>
          <p:sp>
            <p:nvSpPr>
              <p:cNvPr id="107" name="Teardrop 7">
                <a:extLst>
                  <a:ext uri="{FF2B5EF4-FFF2-40B4-BE49-F238E27FC236}">
                    <a16:creationId xmlns:a16="http://schemas.microsoft.com/office/drawing/2014/main" id="{85641AB7-B378-4059-AD0D-7C61FA770931}"/>
                  </a:ext>
                </a:extLst>
              </p:cNvPr>
              <p:cNvSpPr/>
              <p:nvPr/>
            </p:nvSpPr>
            <p:spPr>
              <a:xfrm rot="16200000">
                <a:off x="2041525" y="2445544"/>
                <a:ext cx="1587500" cy="1587500"/>
              </a:xfrm>
              <a:prstGeom prst="teardrop">
                <a:avLst/>
              </a:prstGeom>
              <a:solidFill>
                <a:srgbClr val="009A9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36000" tIns="36000" rIns="108000"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 sz="4400" dirty="0">
                  <a:cs typeface="+mn-ea"/>
                  <a:sym typeface="+mn-lt"/>
                </a:endParaRPr>
              </a:p>
            </p:txBody>
          </p:sp>
          <p:sp>
            <p:nvSpPr>
              <p:cNvPr id="108" name="Freeform 42">
                <a:extLst>
                  <a:ext uri="{FF2B5EF4-FFF2-40B4-BE49-F238E27FC236}">
                    <a16:creationId xmlns:a16="http://schemas.microsoft.com/office/drawing/2014/main" id="{296ECAF6-3222-4249-BFE0-29857B73735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82863" y="2982119"/>
                <a:ext cx="504825" cy="434975"/>
              </a:xfrm>
              <a:custGeom>
                <a:avLst/>
                <a:gdLst>
                  <a:gd name="T0" fmla="*/ 73 w 73"/>
                  <a:gd name="T1" fmla="*/ 47 h 63"/>
                  <a:gd name="T2" fmla="*/ 67 w 73"/>
                  <a:gd name="T3" fmla="*/ 53 h 63"/>
                  <a:gd name="T4" fmla="*/ 46 w 73"/>
                  <a:gd name="T5" fmla="*/ 53 h 63"/>
                  <a:gd name="T6" fmla="*/ 48 w 73"/>
                  <a:gd name="T7" fmla="*/ 60 h 63"/>
                  <a:gd name="T8" fmla="*/ 46 w 73"/>
                  <a:gd name="T9" fmla="*/ 63 h 63"/>
                  <a:gd name="T10" fmla="*/ 26 w 73"/>
                  <a:gd name="T11" fmla="*/ 63 h 63"/>
                  <a:gd name="T12" fmla="*/ 24 w 73"/>
                  <a:gd name="T13" fmla="*/ 60 h 63"/>
                  <a:gd name="T14" fmla="*/ 26 w 73"/>
                  <a:gd name="T15" fmla="*/ 53 h 63"/>
                  <a:gd name="T16" fmla="*/ 6 w 73"/>
                  <a:gd name="T17" fmla="*/ 53 h 63"/>
                  <a:gd name="T18" fmla="*/ 0 w 73"/>
                  <a:gd name="T19" fmla="*/ 47 h 63"/>
                  <a:gd name="T20" fmla="*/ 0 w 73"/>
                  <a:gd name="T21" fmla="*/ 6 h 63"/>
                  <a:gd name="T22" fmla="*/ 6 w 73"/>
                  <a:gd name="T23" fmla="*/ 0 h 63"/>
                  <a:gd name="T24" fmla="*/ 67 w 73"/>
                  <a:gd name="T25" fmla="*/ 0 h 63"/>
                  <a:gd name="T26" fmla="*/ 73 w 73"/>
                  <a:gd name="T27" fmla="*/ 6 h 63"/>
                  <a:gd name="T28" fmla="*/ 73 w 73"/>
                  <a:gd name="T29" fmla="*/ 47 h 63"/>
                  <a:gd name="T30" fmla="*/ 68 w 73"/>
                  <a:gd name="T31" fmla="*/ 6 h 63"/>
                  <a:gd name="T32" fmla="*/ 67 w 73"/>
                  <a:gd name="T33" fmla="*/ 5 h 63"/>
                  <a:gd name="T34" fmla="*/ 6 w 73"/>
                  <a:gd name="T35" fmla="*/ 5 h 63"/>
                  <a:gd name="T36" fmla="*/ 5 w 73"/>
                  <a:gd name="T37" fmla="*/ 6 h 63"/>
                  <a:gd name="T38" fmla="*/ 5 w 73"/>
                  <a:gd name="T39" fmla="*/ 37 h 63"/>
                  <a:gd name="T40" fmla="*/ 6 w 73"/>
                  <a:gd name="T41" fmla="*/ 39 h 63"/>
                  <a:gd name="T42" fmla="*/ 67 w 73"/>
                  <a:gd name="T43" fmla="*/ 39 h 63"/>
                  <a:gd name="T44" fmla="*/ 68 w 73"/>
                  <a:gd name="T45" fmla="*/ 37 h 63"/>
                  <a:gd name="T46" fmla="*/ 68 w 73"/>
                  <a:gd name="T47" fmla="*/ 6 h 6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3" h="63">
                    <a:moveTo>
                      <a:pt x="73" y="47"/>
                    </a:moveTo>
                    <a:cubicBezTo>
                      <a:pt x="73" y="50"/>
                      <a:pt x="70" y="53"/>
                      <a:pt x="67" y="53"/>
                    </a:cubicBezTo>
                    <a:cubicBezTo>
                      <a:pt x="46" y="53"/>
                      <a:pt x="46" y="53"/>
                      <a:pt x="46" y="53"/>
                    </a:cubicBezTo>
                    <a:cubicBezTo>
                      <a:pt x="46" y="56"/>
                      <a:pt x="48" y="59"/>
                      <a:pt x="48" y="60"/>
                    </a:cubicBezTo>
                    <a:cubicBezTo>
                      <a:pt x="48" y="62"/>
                      <a:pt x="47" y="63"/>
                      <a:pt x="46" y="63"/>
                    </a:cubicBezTo>
                    <a:cubicBezTo>
                      <a:pt x="26" y="63"/>
                      <a:pt x="26" y="63"/>
                      <a:pt x="26" y="63"/>
                    </a:cubicBezTo>
                    <a:cubicBezTo>
                      <a:pt x="25" y="63"/>
                      <a:pt x="24" y="62"/>
                      <a:pt x="24" y="60"/>
                    </a:cubicBezTo>
                    <a:cubicBezTo>
                      <a:pt x="24" y="59"/>
                      <a:pt x="26" y="56"/>
                      <a:pt x="26" y="53"/>
                    </a:cubicBezTo>
                    <a:cubicBezTo>
                      <a:pt x="6" y="53"/>
                      <a:pt x="6" y="53"/>
                      <a:pt x="6" y="53"/>
                    </a:cubicBezTo>
                    <a:cubicBezTo>
                      <a:pt x="2" y="53"/>
                      <a:pt x="0" y="50"/>
                      <a:pt x="0" y="47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"/>
                      <a:pt x="2" y="0"/>
                      <a:pt x="6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70" y="0"/>
                      <a:pt x="73" y="2"/>
                      <a:pt x="73" y="6"/>
                    </a:cubicBezTo>
                    <a:lnTo>
                      <a:pt x="73" y="47"/>
                    </a:lnTo>
                    <a:close/>
                    <a:moveTo>
                      <a:pt x="68" y="6"/>
                    </a:moveTo>
                    <a:cubicBezTo>
                      <a:pt x="68" y="5"/>
                      <a:pt x="67" y="5"/>
                      <a:pt x="67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5" y="5"/>
                      <a:pt x="5" y="5"/>
                      <a:pt x="5" y="6"/>
                    </a:cubicBezTo>
                    <a:cubicBezTo>
                      <a:pt x="5" y="37"/>
                      <a:pt x="5" y="37"/>
                      <a:pt x="5" y="37"/>
                    </a:cubicBezTo>
                    <a:cubicBezTo>
                      <a:pt x="5" y="38"/>
                      <a:pt x="5" y="39"/>
                      <a:pt x="6" y="39"/>
                    </a:cubicBezTo>
                    <a:cubicBezTo>
                      <a:pt x="67" y="39"/>
                      <a:pt x="67" y="39"/>
                      <a:pt x="67" y="39"/>
                    </a:cubicBezTo>
                    <a:cubicBezTo>
                      <a:pt x="67" y="39"/>
                      <a:pt x="68" y="38"/>
                      <a:pt x="68" y="37"/>
                    </a:cubicBezTo>
                    <a:lnTo>
                      <a:pt x="68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cs typeface="+mn-ea"/>
                  <a:sym typeface="+mn-lt"/>
                </a:endParaRPr>
              </a:p>
            </p:txBody>
          </p:sp>
        </p:grpSp>
        <p:grpSp>
          <p:nvGrpSpPr>
            <p:cNvPr id="101" name="组合 100">
              <a:extLst>
                <a:ext uri="{FF2B5EF4-FFF2-40B4-BE49-F238E27FC236}">
                  <a16:creationId xmlns:a16="http://schemas.microsoft.com/office/drawing/2014/main" id="{8E8A0095-0927-469C-BF1A-11D20DFC1C15}"/>
                </a:ext>
              </a:extLst>
            </p:cNvPr>
            <p:cNvGrpSpPr/>
            <p:nvPr/>
          </p:nvGrpSpPr>
          <p:grpSpPr>
            <a:xfrm>
              <a:off x="2041525" y="1261269"/>
              <a:ext cx="1130300" cy="1128712"/>
              <a:chOff x="2041525" y="1261269"/>
              <a:chExt cx="1130300" cy="1128712"/>
            </a:xfrm>
          </p:grpSpPr>
          <p:sp>
            <p:nvSpPr>
              <p:cNvPr id="105" name="Teardrop 10">
                <a:extLst>
                  <a:ext uri="{FF2B5EF4-FFF2-40B4-BE49-F238E27FC236}">
                    <a16:creationId xmlns:a16="http://schemas.microsoft.com/office/drawing/2014/main" id="{9F737B47-F4AC-4653-8E11-D90999D1C0EE}"/>
                  </a:ext>
                </a:extLst>
              </p:cNvPr>
              <p:cNvSpPr/>
              <p:nvPr/>
            </p:nvSpPr>
            <p:spPr>
              <a:xfrm rot="10800000">
                <a:off x="2041525" y="1261269"/>
                <a:ext cx="1130300" cy="1128712"/>
              </a:xfrm>
              <a:prstGeom prst="teardrop">
                <a:avLst/>
              </a:prstGeom>
              <a:solidFill>
                <a:srgbClr val="00848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tIns="36000" rIns="36000"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 sz="4800" dirty="0">
                  <a:cs typeface="+mn-ea"/>
                  <a:sym typeface="+mn-lt"/>
                </a:endParaRPr>
              </a:p>
            </p:txBody>
          </p:sp>
          <p:sp>
            <p:nvSpPr>
              <p:cNvPr id="106" name="Freeform 178">
                <a:extLst>
                  <a:ext uri="{FF2B5EF4-FFF2-40B4-BE49-F238E27FC236}">
                    <a16:creationId xmlns:a16="http://schemas.microsoft.com/office/drawing/2014/main" id="{B37D1D8F-0A64-4927-8ACD-AE6713ECD89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54263" y="1647031"/>
                <a:ext cx="504825" cy="381000"/>
              </a:xfrm>
              <a:custGeom>
                <a:avLst/>
                <a:gdLst>
                  <a:gd name="T0" fmla="*/ 158 w 158"/>
                  <a:gd name="T1" fmla="*/ 119 h 119"/>
                  <a:gd name="T2" fmla="*/ 0 w 158"/>
                  <a:gd name="T3" fmla="*/ 119 h 119"/>
                  <a:gd name="T4" fmla="*/ 0 w 158"/>
                  <a:gd name="T5" fmla="*/ 0 h 119"/>
                  <a:gd name="T6" fmla="*/ 9 w 158"/>
                  <a:gd name="T7" fmla="*/ 0 h 119"/>
                  <a:gd name="T8" fmla="*/ 9 w 158"/>
                  <a:gd name="T9" fmla="*/ 108 h 119"/>
                  <a:gd name="T10" fmla="*/ 158 w 158"/>
                  <a:gd name="T11" fmla="*/ 108 h 119"/>
                  <a:gd name="T12" fmla="*/ 158 w 158"/>
                  <a:gd name="T13" fmla="*/ 119 h 119"/>
                  <a:gd name="T14" fmla="*/ 50 w 158"/>
                  <a:gd name="T15" fmla="*/ 99 h 119"/>
                  <a:gd name="T16" fmla="*/ 29 w 158"/>
                  <a:gd name="T17" fmla="*/ 99 h 119"/>
                  <a:gd name="T18" fmla="*/ 29 w 158"/>
                  <a:gd name="T19" fmla="*/ 60 h 119"/>
                  <a:gd name="T20" fmla="*/ 50 w 158"/>
                  <a:gd name="T21" fmla="*/ 60 h 119"/>
                  <a:gd name="T22" fmla="*/ 50 w 158"/>
                  <a:gd name="T23" fmla="*/ 99 h 119"/>
                  <a:gd name="T24" fmla="*/ 78 w 158"/>
                  <a:gd name="T25" fmla="*/ 99 h 119"/>
                  <a:gd name="T26" fmla="*/ 59 w 158"/>
                  <a:gd name="T27" fmla="*/ 99 h 119"/>
                  <a:gd name="T28" fmla="*/ 59 w 158"/>
                  <a:gd name="T29" fmla="*/ 19 h 119"/>
                  <a:gd name="T30" fmla="*/ 78 w 158"/>
                  <a:gd name="T31" fmla="*/ 19 h 119"/>
                  <a:gd name="T32" fmla="*/ 78 w 158"/>
                  <a:gd name="T33" fmla="*/ 99 h 119"/>
                  <a:gd name="T34" fmla="*/ 109 w 158"/>
                  <a:gd name="T35" fmla="*/ 99 h 119"/>
                  <a:gd name="T36" fmla="*/ 89 w 158"/>
                  <a:gd name="T37" fmla="*/ 99 h 119"/>
                  <a:gd name="T38" fmla="*/ 89 w 158"/>
                  <a:gd name="T39" fmla="*/ 39 h 119"/>
                  <a:gd name="T40" fmla="*/ 109 w 158"/>
                  <a:gd name="T41" fmla="*/ 39 h 119"/>
                  <a:gd name="T42" fmla="*/ 109 w 158"/>
                  <a:gd name="T43" fmla="*/ 99 h 119"/>
                  <a:gd name="T44" fmla="*/ 139 w 158"/>
                  <a:gd name="T45" fmla="*/ 99 h 119"/>
                  <a:gd name="T46" fmla="*/ 119 w 158"/>
                  <a:gd name="T47" fmla="*/ 99 h 119"/>
                  <a:gd name="T48" fmla="*/ 119 w 158"/>
                  <a:gd name="T49" fmla="*/ 11 h 119"/>
                  <a:gd name="T50" fmla="*/ 139 w 158"/>
                  <a:gd name="T51" fmla="*/ 11 h 119"/>
                  <a:gd name="T52" fmla="*/ 139 w 158"/>
                  <a:gd name="T53" fmla="*/ 99 h 119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58" h="119">
                    <a:moveTo>
                      <a:pt x="158" y="119"/>
                    </a:moveTo>
                    <a:lnTo>
                      <a:pt x="0" y="119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108"/>
                    </a:lnTo>
                    <a:lnTo>
                      <a:pt x="158" y="108"/>
                    </a:lnTo>
                    <a:lnTo>
                      <a:pt x="158" y="119"/>
                    </a:lnTo>
                    <a:close/>
                    <a:moveTo>
                      <a:pt x="50" y="99"/>
                    </a:moveTo>
                    <a:lnTo>
                      <a:pt x="29" y="99"/>
                    </a:lnTo>
                    <a:lnTo>
                      <a:pt x="29" y="60"/>
                    </a:lnTo>
                    <a:lnTo>
                      <a:pt x="50" y="60"/>
                    </a:lnTo>
                    <a:lnTo>
                      <a:pt x="50" y="99"/>
                    </a:lnTo>
                    <a:close/>
                    <a:moveTo>
                      <a:pt x="78" y="99"/>
                    </a:moveTo>
                    <a:lnTo>
                      <a:pt x="59" y="99"/>
                    </a:lnTo>
                    <a:lnTo>
                      <a:pt x="59" y="19"/>
                    </a:lnTo>
                    <a:lnTo>
                      <a:pt x="78" y="19"/>
                    </a:lnTo>
                    <a:lnTo>
                      <a:pt x="78" y="99"/>
                    </a:lnTo>
                    <a:close/>
                    <a:moveTo>
                      <a:pt x="109" y="99"/>
                    </a:moveTo>
                    <a:lnTo>
                      <a:pt x="89" y="99"/>
                    </a:lnTo>
                    <a:lnTo>
                      <a:pt x="89" y="39"/>
                    </a:lnTo>
                    <a:lnTo>
                      <a:pt x="109" y="39"/>
                    </a:lnTo>
                    <a:lnTo>
                      <a:pt x="109" y="99"/>
                    </a:lnTo>
                    <a:close/>
                    <a:moveTo>
                      <a:pt x="139" y="99"/>
                    </a:moveTo>
                    <a:lnTo>
                      <a:pt x="119" y="99"/>
                    </a:lnTo>
                    <a:lnTo>
                      <a:pt x="119" y="11"/>
                    </a:lnTo>
                    <a:lnTo>
                      <a:pt x="139" y="11"/>
                    </a:lnTo>
                    <a:lnTo>
                      <a:pt x="139" y="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cs typeface="+mn-ea"/>
                  <a:sym typeface="+mn-lt"/>
                </a:endParaRPr>
              </a:p>
            </p:txBody>
          </p:sp>
        </p:grpSp>
        <p:grpSp>
          <p:nvGrpSpPr>
            <p:cNvPr id="102" name="组合 101">
              <a:extLst>
                <a:ext uri="{FF2B5EF4-FFF2-40B4-BE49-F238E27FC236}">
                  <a16:creationId xmlns:a16="http://schemas.microsoft.com/office/drawing/2014/main" id="{3AE33397-FC83-4585-89DE-0773C97CE2BC}"/>
                </a:ext>
              </a:extLst>
            </p:cNvPr>
            <p:cNvGrpSpPr/>
            <p:nvPr/>
          </p:nvGrpSpPr>
          <p:grpSpPr>
            <a:xfrm>
              <a:off x="850900" y="1272381"/>
              <a:ext cx="1128713" cy="1128713"/>
              <a:chOff x="850900" y="1272381"/>
              <a:chExt cx="1128713" cy="1128713"/>
            </a:xfrm>
          </p:grpSpPr>
          <p:sp>
            <p:nvSpPr>
              <p:cNvPr id="103" name="Teardrop 8">
                <a:extLst>
                  <a:ext uri="{FF2B5EF4-FFF2-40B4-BE49-F238E27FC236}">
                    <a16:creationId xmlns:a16="http://schemas.microsoft.com/office/drawing/2014/main" id="{39DD46FA-3F24-42B3-BD2B-8E3E71F7ECC2}"/>
                  </a:ext>
                </a:extLst>
              </p:cNvPr>
              <p:cNvSpPr/>
              <p:nvPr/>
            </p:nvSpPr>
            <p:spPr>
              <a:xfrm rot="5400000">
                <a:off x="850900" y="1272381"/>
                <a:ext cx="1128713" cy="1128713"/>
              </a:xfrm>
              <a:prstGeom prst="teardrop">
                <a:avLst/>
              </a:prstGeom>
              <a:solidFill>
                <a:srgbClr val="009A9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108000" tIns="36000" rIns="0"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 sz="4400" dirty="0">
                  <a:cs typeface="+mn-ea"/>
                  <a:sym typeface="+mn-lt"/>
                </a:endParaRPr>
              </a:p>
            </p:txBody>
          </p:sp>
          <p:sp>
            <p:nvSpPr>
              <p:cNvPr id="104" name="Freeform 86">
                <a:extLst>
                  <a:ext uri="{FF2B5EF4-FFF2-40B4-BE49-F238E27FC236}">
                    <a16:creationId xmlns:a16="http://schemas.microsoft.com/office/drawing/2014/main" id="{C613045A-17F5-4A59-9D80-1F331B19D0F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249363" y="1569244"/>
                <a:ext cx="346075" cy="582612"/>
              </a:xfrm>
              <a:custGeom>
                <a:avLst/>
                <a:gdLst>
                  <a:gd name="T0" fmla="*/ 29 w 29"/>
                  <a:gd name="T1" fmla="*/ 44 h 49"/>
                  <a:gd name="T2" fmla="*/ 24 w 29"/>
                  <a:gd name="T3" fmla="*/ 49 h 49"/>
                  <a:gd name="T4" fmla="*/ 5 w 29"/>
                  <a:gd name="T5" fmla="*/ 49 h 49"/>
                  <a:gd name="T6" fmla="*/ 0 w 29"/>
                  <a:gd name="T7" fmla="*/ 44 h 49"/>
                  <a:gd name="T8" fmla="*/ 0 w 29"/>
                  <a:gd name="T9" fmla="*/ 5 h 49"/>
                  <a:gd name="T10" fmla="*/ 5 w 29"/>
                  <a:gd name="T11" fmla="*/ 0 h 49"/>
                  <a:gd name="T12" fmla="*/ 24 w 29"/>
                  <a:gd name="T13" fmla="*/ 0 h 49"/>
                  <a:gd name="T14" fmla="*/ 29 w 29"/>
                  <a:gd name="T15" fmla="*/ 5 h 49"/>
                  <a:gd name="T16" fmla="*/ 29 w 29"/>
                  <a:gd name="T17" fmla="*/ 44 h 49"/>
                  <a:gd name="T18" fmla="*/ 25 w 29"/>
                  <a:gd name="T19" fmla="*/ 11 h 49"/>
                  <a:gd name="T20" fmla="*/ 24 w 29"/>
                  <a:gd name="T21" fmla="*/ 10 h 49"/>
                  <a:gd name="T22" fmla="*/ 5 w 29"/>
                  <a:gd name="T23" fmla="*/ 10 h 49"/>
                  <a:gd name="T24" fmla="*/ 3 w 29"/>
                  <a:gd name="T25" fmla="*/ 11 h 49"/>
                  <a:gd name="T26" fmla="*/ 3 w 29"/>
                  <a:gd name="T27" fmla="*/ 38 h 49"/>
                  <a:gd name="T28" fmla="*/ 5 w 29"/>
                  <a:gd name="T29" fmla="*/ 39 h 49"/>
                  <a:gd name="T30" fmla="*/ 24 w 29"/>
                  <a:gd name="T31" fmla="*/ 39 h 49"/>
                  <a:gd name="T32" fmla="*/ 25 w 29"/>
                  <a:gd name="T33" fmla="*/ 38 h 49"/>
                  <a:gd name="T34" fmla="*/ 25 w 29"/>
                  <a:gd name="T35" fmla="*/ 11 h 49"/>
                  <a:gd name="T36" fmla="*/ 17 w 29"/>
                  <a:gd name="T37" fmla="*/ 5 h 49"/>
                  <a:gd name="T38" fmla="*/ 11 w 29"/>
                  <a:gd name="T39" fmla="*/ 5 h 49"/>
                  <a:gd name="T40" fmla="*/ 11 w 29"/>
                  <a:gd name="T41" fmla="*/ 6 h 49"/>
                  <a:gd name="T42" fmla="*/ 11 w 29"/>
                  <a:gd name="T43" fmla="*/ 6 h 49"/>
                  <a:gd name="T44" fmla="*/ 17 w 29"/>
                  <a:gd name="T45" fmla="*/ 6 h 49"/>
                  <a:gd name="T46" fmla="*/ 18 w 29"/>
                  <a:gd name="T47" fmla="*/ 6 h 49"/>
                  <a:gd name="T48" fmla="*/ 17 w 29"/>
                  <a:gd name="T49" fmla="*/ 5 h 49"/>
                  <a:gd name="T50" fmla="*/ 14 w 29"/>
                  <a:gd name="T51" fmla="*/ 41 h 49"/>
                  <a:gd name="T52" fmla="*/ 11 w 29"/>
                  <a:gd name="T53" fmla="*/ 44 h 49"/>
                  <a:gd name="T54" fmla="*/ 14 w 29"/>
                  <a:gd name="T55" fmla="*/ 47 h 49"/>
                  <a:gd name="T56" fmla="*/ 17 w 29"/>
                  <a:gd name="T57" fmla="*/ 44 h 49"/>
                  <a:gd name="T58" fmla="*/ 14 w 29"/>
                  <a:gd name="T59" fmla="*/ 41 h 4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29" h="49">
                    <a:moveTo>
                      <a:pt x="29" y="44"/>
                    </a:moveTo>
                    <a:cubicBezTo>
                      <a:pt x="29" y="47"/>
                      <a:pt x="27" y="49"/>
                      <a:pt x="24" y="49"/>
                    </a:cubicBezTo>
                    <a:cubicBezTo>
                      <a:pt x="5" y="49"/>
                      <a:pt x="5" y="49"/>
                      <a:pt x="5" y="49"/>
                    </a:cubicBezTo>
                    <a:cubicBezTo>
                      <a:pt x="2" y="49"/>
                      <a:pt x="0" y="47"/>
                      <a:pt x="0" y="4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2" y="0"/>
                      <a:pt x="5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7" y="0"/>
                      <a:pt x="29" y="3"/>
                      <a:pt x="29" y="5"/>
                    </a:cubicBezTo>
                    <a:lnTo>
                      <a:pt x="29" y="44"/>
                    </a:lnTo>
                    <a:close/>
                    <a:moveTo>
                      <a:pt x="25" y="11"/>
                    </a:moveTo>
                    <a:cubicBezTo>
                      <a:pt x="25" y="11"/>
                      <a:pt x="25" y="10"/>
                      <a:pt x="24" y="10"/>
                    </a:cubicBezTo>
                    <a:cubicBezTo>
                      <a:pt x="5" y="10"/>
                      <a:pt x="5" y="10"/>
                      <a:pt x="5" y="10"/>
                    </a:cubicBezTo>
                    <a:cubicBezTo>
                      <a:pt x="4" y="10"/>
                      <a:pt x="3" y="11"/>
                      <a:pt x="3" y="11"/>
                    </a:cubicBezTo>
                    <a:cubicBezTo>
                      <a:pt x="3" y="38"/>
                      <a:pt x="3" y="38"/>
                      <a:pt x="3" y="38"/>
                    </a:cubicBezTo>
                    <a:cubicBezTo>
                      <a:pt x="3" y="39"/>
                      <a:pt x="4" y="39"/>
                      <a:pt x="5" y="39"/>
                    </a:cubicBezTo>
                    <a:cubicBezTo>
                      <a:pt x="24" y="39"/>
                      <a:pt x="24" y="39"/>
                      <a:pt x="24" y="39"/>
                    </a:cubicBezTo>
                    <a:cubicBezTo>
                      <a:pt x="25" y="39"/>
                      <a:pt x="25" y="39"/>
                      <a:pt x="25" y="38"/>
                    </a:cubicBezTo>
                    <a:lnTo>
                      <a:pt x="25" y="11"/>
                    </a:lnTo>
                    <a:close/>
                    <a:moveTo>
                      <a:pt x="17" y="5"/>
                    </a:moveTo>
                    <a:cubicBezTo>
                      <a:pt x="11" y="5"/>
                      <a:pt x="11" y="5"/>
                      <a:pt x="11" y="5"/>
                    </a:cubicBezTo>
                    <a:cubicBezTo>
                      <a:pt x="11" y="5"/>
                      <a:pt x="11" y="6"/>
                      <a:pt x="11" y="6"/>
                    </a:cubicBezTo>
                    <a:cubicBezTo>
                      <a:pt x="11" y="6"/>
                      <a:pt x="11" y="6"/>
                      <a:pt x="11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18" y="6"/>
                      <a:pt x="18" y="5"/>
                      <a:pt x="17" y="5"/>
                    </a:cubicBezTo>
                    <a:close/>
                    <a:moveTo>
                      <a:pt x="14" y="41"/>
                    </a:moveTo>
                    <a:cubicBezTo>
                      <a:pt x="13" y="41"/>
                      <a:pt x="11" y="42"/>
                      <a:pt x="11" y="44"/>
                    </a:cubicBezTo>
                    <a:cubicBezTo>
                      <a:pt x="11" y="46"/>
                      <a:pt x="13" y="47"/>
                      <a:pt x="14" y="47"/>
                    </a:cubicBezTo>
                    <a:cubicBezTo>
                      <a:pt x="16" y="47"/>
                      <a:pt x="17" y="46"/>
                      <a:pt x="17" y="44"/>
                    </a:cubicBezTo>
                    <a:cubicBezTo>
                      <a:pt x="17" y="42"/>
                      <a:pt x="16" y="41"/>
                      <a:pt x="14" y="4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cs typeface="+mn-ea"/>
                  <a:sym typeface="+mn-lt"/>
                </a:endParaRPr>
              </a:p>
            </p:txBody>
          </p:sp>
        </p:grpSp>
      </p:grpSp>
      <p:sp>
        <p:nvSpPr>
          <p:cNvPr id="111" name="Title 1">
            <a:extLst>
              <a:ext uri="{FF2B5EF4-FFF2-40B4-BE49-F238E27FC236}">
                <a16:creationId xmlns:a16="http://schemas.microsoft.com/office/drawing/2014/main" id="{C90D640C-9327-4A6F-9BC8-D228EF3B9F5D}"/>
              </a:ext>
            </a:extLst>
          </p:cNvPr>
          <p:cNvSpPr txBox="1">
            <a:spLocks/>
          </p:cNvSpPr>
          <p:nvPr/>
        </p:nvSpPr>
        <p:spPr>
          <a:xfrm>
            <a:off x="458911" y="62118"/>
            <a:ext cx="2636985" cy="48274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b="1" dirty="0">
                <a:solidFill>
                  <a:srgbClr val="394754"/>
                </a:solidFill>
                <a:latin typeface="+mn-lt"/>
                <a:ea typeface="+mn-ea"/>
                <a:cs typeface="+mn-ea"/>
                <a:sym typeface="+mn-lt"/>
              </a:rPr>
              <a:t>Enter chapter title here</a:t>
            </a:r>
            <a:endParaRPr lang="en-GB" sz="1600" b="1" dirty="0">
              <a:solidFill>
                <a:srgbClr val="39475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2" name="Subtitle 2">
            <a:extLst>
              <a:ext uri="{FF2B5EF4-FFF2-40B4-BE49-F238E27FC236}">
                <a16:creationId xmlns:a16="http://schemas.microsoft.com/office/drawing/2014/main" id="{D7108F42-622B-4CAC-A030-37EEE766A71E}"/>
              </a:ext>
            </a:extLst>
          </p:cNvPr>
          <p:cNvSpPr txBox="1">
            <a:spLocks/>
          </p:cNvSpPr>
          <p:nvPr/>
        </p:nvSpPr>
        <p:spPr>
          <a:xfrm>
            <a:off x="433121" y="356659"/>
            <a:ext cx="1792539" cy="287258"/>
          </a:xfrm>
          <a:prstGeom prst="rect">
            <a:avLst/>
          </a:prstGeom>
        </p:spPr>
        <p:txBody>
          <a:bodyPr vert="horz" wrap="square" lIns="162560" tIns="81280" rIns="162560" bIns="81280" rtlCol="0">
            <a:spAutoFit/>
          </a:bodyPr>
          <a:lstStyle/>
          <a:p>
            <a:pPr lvl="0"/>
            <a:r>
              <a:rPr lang="en-US" altLang="zh-CN" sz="800" dirty="0">
                <a:solidFill>
                  <a:srgbClr val="394754"/>
                </a:solidFill>
                <a:cs typeface="+mn-ea"/>
                <a:sym typeface="+mn-lt"/>
              </a:rPr>
              <a:t>COMPLETION OF WORK</a:t>
            </a:r>
            <a:endParaRPr lang="zh-CN" altLang="en-US" sz="800" dirty="0">
              <a:solidFill>
                <a:srgbClr val="394754"/>
              </a:solidFill>
              <a:cs typeface="+mn-ea"/>
              <a:sym typeface="+mn-lt"/>
            </a:endParaRPr>
          </a:p>
        </p:txBody>
      </p:sp>
      <p:grpSp>
        <p:nvGrpSpPr>
          <p:cNvPr id="113" name="组合 112">
            <a:extLst>
              <a:ext uri="{FF2B5EF4-FFF2-40B4-BE49-F238E27FC236}">
                <a16:creationId xmlns:a16="http://schemas.microsoft.com/office/drawing/2014/main" id="{43CBF49D-F75A-4D4D-9312-68E17ACD3BB3}"/>
              </a:ext>
            </a:extLst>
          </p:cNvPr>
          <p:cNvGrpSpPr/>
          <p:nvPr/>
        </p:nvGrpSpPr>
        <p:grpSpPr>
          <a:xfrm>
            <a:off x="46593" y="212426"/>
            <a:ext cx="412321" cy="332436"/>
            <a:chOff x="110994" y="306260"/>
            <a:chExt cx="864098" cy="500228"/>
          </a:xfrm>
        </p:grpSpPr>
        <p:sp>
          <p:nvSpPr>
            <p:cNvPr id="114" name="矩形 113">
              <a:extLst>
                <a:ext uri="{FF2B5EF4-FFF2-40B4-BE49-F238E27FC236}">
                  <a16:creationId xmlns:a16="http://schemas.microsoft.com/office/drawing/2014/main" id="{D4640CDC-EC9E-4544-8372-79CDEFEC8A3C}"/>
                </a:ext>
              </a:extLst>
            </p:cNvPr>
            <p:cNvSpPr/>
            <p:nvPr/>
          </p:nvSpPr>
          <p:spPr>
            <a:xfrm rot="5400000">
              <a:off x="483771" y="315170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15" name="矩形 114">
              <a:extLst>
                <a:ext uri="{FF2B5EF4-FFF2-40B4-BE49-F238E27FC236}">
                  <a16:creationId xmlns:a16="http://schemas.microsoft.com/office/drawing/2014/main" id="{E3574E35-C9B6-4AAA-9B76-F996C14E976F}"/>
                </a:ext>
              </a:extLst>
            </p:cNvPr>
            <p:cNvSpPr/>
            <p:nvPr/>
          </p:nvSpPr>
          <p:spPr>
            <a:xfrm rot="16200000">
              <a:off x="483774" y="-66517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16" name="矩形 115">
              <a:extLst>
                <a:ext uri="{FF2B5EF4-FFF2-40B4-BE49-F238E27FC236}">
                  <a16:creationId xmlns:a16="http://schemas.microsoft.com/office/drawing/2014/main" id="{DCB5F6E3-31B3-4487-9E4D-006B9D62F3EF}"/>
                </a:ext>
              </a:extLst>
            </p:cNvPr>
            <p:cNvSpPr/>
            <p:nvPr/>
          </p:nvSpPr>
          <p:spPr>
            <a:xfrm rot="16200000">
              <a:off x="483771" y="124325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4121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4="http://schemas.microsoft.com/office/drawing/2010/main" xmlns:a16="http://schemas.microsoft.com/office/drawing/2014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88" grpId="0"/>
      <p:bldP spid="89" grpId="0" animBg="1"/>
      <p:bldP spid="91" grpId="0"/>
      <p:bldP spid="92" grpId="0" animBg="1"/>
      <p:bldP spid="94" grpId="0"/>
      <p:bldP spid="95" grpId="0" animBg="1"/>
      <p:bldP spid="9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2">
            <a:extLst>
              <a:ext uri="{FF2B5EF4-FFF2-40B4-BE49-F238E27FC236}">
                <a16:creationId xmlns:a16="http://schemas.microsoft.com/office/drawing/2014/main" id="{58BED949-4754-4411-8FE9-3EBFB54C6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5076" y="1616928"/>
            <a:ext cx="198937" cy="199711"/>
          </a:xfrm>
          <a:prstGeom prst="ellipse">
            <a:avLst/>
          </a:prstGeom>
          <a:solidFill>
            <a:srgbClr val="008487"/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9" name="Oval 13">
            <a:extLst>
              <a:ext uri="{FF2B5EF4-FFF2-40B4-BE49-F238E27FC236}">
                <a16:creationId xmlns:a16="http://schemas.microsoft.com/office/drawing/2014/main" id="{5C676884-21DE-4214-BA91-D20AF2704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4477" y="2568380"/>
            <a:ext cx="199711" cy="198937"/>
          </a:xfrm>
          <a:prstGeom prst="ellipse">
            <a:avLst/>
          </a:prstGeom>
          <a:solidFill>
            <a:srgbClr val="009A9E"/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1" name="Oval 14">
            <a:extLst>
              <a:ext uri="{FF2B5EF4-FFF2-40B4-BE49-F238E27FC236}">
                <a16:creationId xmlns:a16="http://schemas.microsoft.com/office/drawing/2014/main" id="{1B3025F9-6C36-438F-BC59-2C068EB42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9851" y="3823916"/>
            <a:ext cx="198937" cy="198937"/>
          </a:xfrm>
          <a:prstGeom prst="ellipse">
            <a:avLst/>
          </a:prstGeom>
          <a:solidFill>
            <a:srgbClr val="008487"/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5" name="Oval 15">
            <a:extLst>
              <a:ext uri="{FF2B5EF4-FFF2-40B4-BE49-F238E27FC236}">
                <a16:creationId xmlns:a16="http://schemas.microsoft.com/office/drawing/2014/main" id="{0DDAAFE8-C77E-4892-89AF-B94117AF9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8298" y="4905065"/>
            <a:ext cx="199711" cy="198937"/>
          </a:xfrm>
          <a:prstGeom prst="ellipse">
            <a:avLst/>
          </a:prstGeom>
          <a:solidFill>
            <a:srgbClr val="009A9E"/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6" name="Line 16">
            <a:extLst>
              <a:ext uri="{FF2B5EF4-FFF2-40B4-BE49-F238E27FC236}">
                <a16:creationId xmlns:a16="http://schemas.microsoft.com/office/drawing/2014/main" id="{45460BB0-D03B-4672-BD01-D90616285DA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23474" y="1701505"/>
            <a:ext cx="1115399" cy="0"/>
          </a:xfrm>
          <a:prstGeom prst="line">
            <a:avLst/>
          </a:prstGeom>
          <a:noFill/>
          <a:ln w="12700" cap="flat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7" name="Line 17">
            <a:extLst>
              <a:ext uri="{FF2B5EF4-FFF2-40B4-BE49-F238E27FC236}">
                <a16:creationId xmlns:a16="http://schemas.microsoft.com/office/drawing/2014/main" id="{984DDA4A-FC15-46C4-851E-E44FFAF3061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24280" y="2667851"/>
            <a:ext cx="1178485" cy="0"/>
          </a:xfrm>
          <a:prstGeom prst="line">
            <a:avLst/>
          </a:prstGeom>
          <a:noFill/>
          <a:ln w="12700" cap="flat">
            <a:solidFill>
              <a:schemeClr val="bg1">
                <a:lumMod val="50000"/>
              </a:schemeClr>
            </a:solidFill>
            <a:prstDash val="solid"/>
            <a:miter lim="800000"/>
            <a:headEnd type="oval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8" name="Line 18">
            <a:extLst>
              <a:ext uri="{FF2B5EF4-FFF2-40B4-BE49-F238E27FC236}">
                <a16:creationId xmlns:a16="http://schemas.microsoft.com/office/drawing/2014/main" id="{7C7C16E5-04A4-4C8F-9262-900B21CB7FF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89258" y="3923385"/>
            <a:ext cx="1526027" cy="0"/>
          </a:xfrm>
          <a:prstGeom prst="line">
            <a:avLst/>
          </a:prstGeom>
          <a:noFill/>
          <a:ln w="12700" cap="flat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9" name="Line 19">
            <a:extLst>
              <a:ext uri="{FF2B5EF4-FFF2-40B4-BE49-F238E27FC236}">
                <a16:creationId xmlns:a16="http://schemas.microsoft.com/office/drawing/2014/main" id="{22C71832-A6EF-4F53-B0A3-B22C388A12B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67213" y="5004536"/>
            <a:ext cx="1177824" cy="0"/>
          </a:xfrm>
          <a:prstGeom prst="line">
            <a:avLst/>
          </a:prstGeom>
          <a:noFill/>
          <a:ln w="12700" cap="flat">
            <a:solidFill>
              <a:schemeClr val="bg1">
                <a:lumMod val="50000"/>
              </a:schemeClr>
            </a:solidFill>
            <a:prstDash val="solid"/>
            <a:miter lim="800000"/>
            <a:headEnd type="oval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30" name="TextBox 45">
            <a:extLst>
              <a:ext uri="{FF2B5EF4-FFF2-40B4-BE49-F238E27FC236}">
                <a16:creationId xmlns:a16="http://schemas.microsoft.com/office/drawing/2014/main" id="{29C5335C-F6A1-4DF4-8308-D13A7AA54E96}"/>
              </a:ext>
            </a:extLst>
          </p:cNvPr>
          <p:cNvSpPr txBox="1"/>
          <p:nvPr/>
        </p:nvSpPr>
        <p:spPr>
          <a:xfrm>
            <a:off x="979110" y="2225016"/>
            <a:ext cx="3052817" cy="626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400" dirty="0">
                <a:solidFill>
                  <a:schemeClr val="accent3">
                    <a:lumMod val="7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accent3">
                  <a:lumMod val="7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TextBox 46">
            <a:extLst>
              <a:ext uri="{FF2B5EF4-FFF2-40B4-BE49-F238E27FC236}">
                <a16:creationId xmlns:a16="http://schemas.microsoft.com/office/drawing/2014/main" id="{D35B8575-569F-4180-B708-F76CFAC41885}"/>
              </a:ext>
            </a:extLst>
          </p:cNvPr>
          <p:cNvSpPr txBox="1"/>
          <p:nvPr/>
        </p:nvSpPr>
        <p:spPr>
          <a:xfrm>
            <a:off x="2084428" y="1821218"/>
            <a:ext cx="2040820" cy="371255"/>
          </a:xfrm>
          <a:prstGeom prst="rect">
            <a:avLst/>
          </a:prstGeom>
          <a:noFill/>
        </p:spPr>
        <p:txBody>
          <a:bodyPr wrap="square" tIns="0" bIns="0" rtlCol="0" anchor="t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b="1" dirty="0">
                <a:solidFill>
                  <a:schemeClr val="accent3">
                    <a:lumMod val="50000"/>
                  </a:schemeClr>
                </a:solidFill>
                <a:cs typeface="+mn-ea"/>
                <a:sym typeface="+mn-lt"/>
              </a:rPr>
              <a:t>Enter title here</a:t>
            </a:r>
            <a:endParaRPr lang="zh-CN" altLang="en-US" b="1" dirty="0">
              <a:solidFill>
                <a:schemeClr val="accent3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2" name="TextBox 47">
            <a:extLst>
              <a:ext uri="{FF2B5EF4-FFF2-40B4-BE49-F238E27FC236}">
                <a16:creationId xmlns:a16="http://schemas.microsoft.com/office/drawing/2014/main" id="{364BBD91-C8BB-4DB9-9D42-010D442A5E71}"/>
              </a:ext>
            </a:extLst>
          </p:cNvPr>
          <p:cNvSpPr txBox="1"/>
          <p:nvPr/>
        </p:nvSpPr>
        <p:spPr>
          <a:xfrm>
            <a:off x="8792125" y="1460828"/>
            <a:ext cx="3125194" cy="626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accent3">
                    <a:lumMod val="7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accent3">
                  <a:lumMod val="7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3" name="TextBox 48">
            <a:extLst>
              <a:ext uri="{FF2B5EF4-FFF2-40B4-BE49-F238E27FC236}">
                <a16:creationId xmlns:a16="http://schemas.microsoft.com/office/drawing/2014/main" id="{91C39CF5-A9F4-4FA1-86B8-006E3425E15C}"/>
              </a:ext>
            </a:extLst>
          </p:cNvPr>
          <p:cNvSpPr txBox="1"/>
          <p:nvPr/>
        </p:nvSpPr>
        <p:spPr>
          <a:xfrm>
            <a:off x="8810897" y="1029016"/>
            <a:ext cx="2040820" cy="371255"/>
          </a:xfrm>
          <a:prstGeom prst="rect">
            <a:avLst/>
          </a:prstGeom>
          <a:noFill/>
        </p:spPr>
        <p:txBody>
          <a:bodyPr wrap="square" t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chemeClr val="accent3">
                    <a:lumMod val="50000"/>
                  </a:schemeClr>
                </a:solidFill>
                <a:cs typeface="+mn-ea"/>
                <a:sym typeface="+mn-lt"/>
              </a:rPr>
              <a:t>Enter title here</a:t>
            </a:r>
            <a:endParaRPr lang="zh-CN" altLang="en-US" b="1" dirty="0">
              <a:solidFill>
                <a:schemeClr val="accent3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4" name="TextBox 50">
            <a:extLst>
              <a:ext uri="{FF2B5EF4-FFF2-40B4-BE49-F238E27FC236}">
                <a16:creationId xmlns:a16="http://schemas.microsoft.com/office/drawing/2014/main" id="{E3919DB7-47DC-4A27-A426-C438F219CDE5}"/>
              </a:ext>
            </a:extLst>
          </p:cNvPr>
          <p:cNvSpPr txBox="1"/>
          <p:nvPr/>
        </p:nvSpPr>
        <p:spPr>
          <a:xfrm>
            <a:off x="1715675" y="4489567"/>
            <a:ext cx="2040820" cy="371255"/>
          </a:xfrm>
          <a:prstGeom prst="rect">
            <a:avLst/>
          </a:prstGeom>
          <a:noFill/>
        </p:spPr>
        <p:txBody>
          <a:bodyPr wrap="square" tIns="0" bIns="0" rtlCol="0" anchor="t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b="1" dirty="0">
                <a:solidFill>
                  <a:schemeClr val="accent3">
                    <a:lumMod val="50000"/>
                  </a:schemeClr>
                </a:solidFill>
                <a:cs typeface="+mn-ea"/>
                <a:sym typeface="+mn-lt"/>
              </a:rPr>
              <a:t>Enter title here</a:t>
            </a:r>
            <a:endParaRPr lang="zh-CN" altLang="en-US" b="1" dirty="0">
              <a:solidFill>
                <a:schemeClr val="accent3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3" name="TextBox 51">
            <a:extLst>
              <a:ext uri="{FF2B5EF4-FFF2-40B4-BE49-F238E27FC236}">
                <a16:creationId xmlns:a16="http://schemas.microsoft.com/office/drawing/2014/main" id="{00D294B8-9DF4-4D59-B4C7-C8783B18F059}"/>
              </a:ext>
            </a:extLst>
          </p:cNvPr>
          <p:cNvSpPr txBox="1"/>
          <p:nvPr/>
        </p:nvSpPr>
        <p:spPr>
          <a:xfrm>
            <a:off x="8778289" y="3939699"/>
            <a:ext cx="3125194" cy="626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accent3">
                    <a:lumMod val="7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accent3">
                  <a:lumMod val="7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4" name="TextBox 52">
            <a:extLst>
              <a:ext uri="{FF2B5EF4-FFF2-40B4-BE49-F238E27FC236}">
                <a16:creationId xmlns:a16="http://schemas.microsoft.com/office/drawing/2014/main" id="{754BA9E2-C2E3-45AC-8048-391FB0B700B9}"/>
              </a:ext>
            </a:extLst>
          </p:cNvPr>
          <p:cNvSpPr txBox="1"/>
          <p:nvPr/>
        </p:nvSpPr>
        <p:spPr>
          <a:xfrm>
            <a:off x="8797061" y="3507887"/>
            <a:ext cx="2040820" cy="371255"/>
          </a:xfrm>
          <a:prstGeom prst="rect">
            <a:avLst/>
          </a:prstGeom>
          <a:noFill/>
        </p:spPr>
        <p:txBody>
          <a:bodyPr wrap="square" t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chemeClr val="accent3">
                    <a:lumMod val="50000"/>
                  </a:schemeClr>
                </a:solidFill>
                <a:cs typeface="+mn-ea"/>
                <a:sym typeface="+mn-lt"/>
              </a:rPr>
              <a:t>Enter title here</a:t>
            </a:r>
            <a:endParaRPr lang="zh-CN" altLang="en-US" b="1" dirty="0">
              <a:solidFill>
                <a:schemeClr val="accent3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5" name="椭圆 44">
            <a:extLst>
              <a:ext uri="{FF2B5EF4-FFF2-40B4-BE49-F238E27FC236}">
                <a16:creationId xmlns:a16="http://schemas.microsoft.com/office/drawing/2014/main" id="{92664182-A2F8-4907-9D60-BD240147D38E}"/>
              </a:ext>
            </a:extLst>
          </p:cNvPr>
          <p:cNvSpPr/>
          <p:nvPr/>
        </p:nvSpPr>
        <p:spPr>
          <a:xfrm>
            <a:off x="7101376" y="986424"/>
            <a:ext cx="1440160" cy="1440680"/>
          </a:xfrm>
          <a:prstGeom prst="ellipse">
            <a:avLst/>
          </a:prstGeom>
          <a:solidFill>
            <a:srgbClr val="009A9E"/>
          </a:solidFill>
          <a:ln w="12700">
            <a:solidFill>
              <a:schemeClr val="bg1">
                <a:lumMod val="85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Add</a:t>
            </a:r>
          </a:p>
          <a:p>
            <a:pPr algn="ctr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Title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46" name="椭圆 45">
            <a:extLst>
              <a:ext uri="{FF2B5EF4-FFF2-40B4-BE49-F238E27FC236}">
                <a16:creationId xmlns:a16="http://schemas.microsoft.com/office/drawing/2014/main" id="{5B6101F9-EDB7-4789-A14C-DAD369093B72}"/>
              </a:ext>
            </a:extLst>
          </p:cNvPr>
          <p:cNvSpPr/>
          <p:nvPr/>
        </p:nvSpPr>
        <p:spPr>
          <a:xfrm>
            <a:off x="4225055" y="1803284"/>
            <a:ext cx="1440160" cy="1440680"/>
          </a:xfrm>
          <a:prstGeom prst="ellipse">
            <a:avLst/>
          </a:prstGeom>
          <a:solidFill>
            <a:srgbClr val="008487"/>
          </a:solidFill>
          <a:ln w="12700">
            <a:solidFill>
              <a:schemeClr val="bg1">
                <a:lumMod val="8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Add</a:t>
            </a:r>
          </a:p>
          <a:p>
            <a:pPr algn="ctr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Title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47" name="椭圆 46">
            <a:extLst>
              <a:ext uri="{FF2B5EF4-FFF2-40B4-BE49-F238E27FC236}">
                <a16:creationId xmlns:a16="http://schemas.microsoft.com/office/drawing/2014/main" id="{082E2408-E45C-4153-B3CD-40FF465EDB6A}"/>
              </a:ext>
            </a:extLst>
          </p:cNvPr>
          <p:cNvSpPr/>
          <p:nvPr/>
        </p:nvSpPr>
        <p:spPr>
          <a:xfrm>
            <a:off x="7185981" y="3170886"/>
            <a:ext cx="1440160" cy="1440680"/>
          </a:xfrm>
          <a:prstGeom prst="ellipse">
            <a:avLst/>
          </a:prstGeom>
          <a:solidFill>
            <a:srgbClr val="008487"/>
          </a:solidFill>
          <a:ln w="12700">
            <a:solidFill>
              <a:schemeClr val="bg1">
                <a:lumMod val="85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Add</a:t>
            </a:r>
          </a:p>
          <a:p>
            <a:pPr algn="ctr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Title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48" name="椭圆 47">
            <a:extLst>
              <a:ext uri="{FF2B5EF4-FFF2-40B4-BE49-F238E27FC236}">
                <a16:creationId xmlns:a16="http://schemas.microsoft.com/office/drawing/2014/main" id="{A8FEA5C7-B33A-465E-8827-FA998E8A5C6C}"/>
              </a:ext>
            </a:extLst>
          </p:cNvPr>
          <p:cNvSpPr/>
          <p:nvPr/>
        </p:nvSpPr>
        <p:spPr>
          <a:xfrm>
            <a:off x="4118818" y="4166245"/>
            <a:ext cx="1440160" cy="1440680"/>
          </a:xfrm>
          <a:prstGeom prst="ellipse">
            <a:avLst/>
          </a:prstGeom>
          <a:solidFill>
            <a:srgbClr val="009A9E"/>
          </a:solidFill>
          <a:ln w="12700">
            <a:solidFill>
              <a:schemeClr val="bg1">
                <a:lumMod val="8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Add</a:t>
            </a:r>
          </a:p>
          <a:p>
            <a:pPr algn="ctr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Title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49" name="TextBox 51">
            <a:extLst>
              <a:ext uri="{FF2B5EF4-FFF2-40B4-BE49-F238E27FC236}">
                <a16:creationId xmlns:a16="http://schemas.microsoft.com/office/drawing/2014/main" id="{0F2B10E4-9400-4D45-AB41-37431640B601}"/>
              </a:ext>
            </a:extLst>
          </p:cNvPr>
          <p:cNvSpPr txBox="1"/>
          <p:nvPr/>
        </p:nvSpPr>
        <p:spPr>
          <a:xfrm>
            <a:off x="754467" y="4896239"/>
            <a:ext cx="3052817" cy="626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400" dirty="0">
                <a:solidFill>
                  <a:schemeClr val="accent3">
                    <a:lumMod val="7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accent3">
                  <a:lumMod val="7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E6DC2CEF-6CF2-4194-A53C-024B9E37DA0E}"/>
              </a:ext>
            </a:extLst>
          </p:cNvPr>
          <p:cNvSpPr txBox="1">
            <a:spLocks/>
          </p:cNvSpPr>
          <p:nvPr/>
        </p:nvSpPr>
        <p:spPr>
          <a:xfrm>
            <a:off x="458911" y="62118"/>
            <a:ext cx="2610859" cy="48274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b="1" dirty="0">
                <a:solidFill>
                  <a:srgbClr val="394754"/>
                </a:solidFill>
                <a:latin typeface="+mn-lt"/>
                <a:ea typeface="+mn-ea"/>
                <a:cs typeface="+mn-ea"/>
                <a:sym typeface="+mn-lt"/>
              </a:rPr>
              <a:t>Enter chapter title here</a:t>
            </a:r>
            <a:endParaRPr lang="en-GB" sz="1600" b="1" dirty="0">
              <a:solidFill>
                <a:srgbClr val="39475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3F084380-7107-4EC4-B0C8-3D861080F311}"/>
              </a:ext>
            </a:extLst>
          </p:cNvPr>
          <p:cNvSpPr txBox="1">
            <a:spLocks/>
          </p:cNvSpPr>
          <p:nvPr/>
        </p:nvSpPr>
        <p:spPr>
          <a:xfrm>
            <a:off x="433121" y="356659"/>
            <a:ext cx="1792539" cy="287258"/>
          </a:xfrm>
          <a:prstGeom prst="rect">
            <a:avLst/>
          </a:prstGeom>
        </p:spPr>
        <p:txBody>
          <a:bodyPr vert="horz" wrap="square" lIns="162560" tIns="81280" rIns="162560" bIns="81280" rtlCol="0">
            <a:spAutoFit/>
          </a:bodyPr>
          <a:lstStyle/>
          <a:p>
            <a:pPr lvl="0"/>
            <a:r>
              <a:rPr lang="en-US" altLang="zh-CN" sz="800" dirty="0">
                <a:solidFill>
                  <a:srgbClr val="394754"/>
                </a:solidFill>
                <a:cs typeface="+mn-ea"/>
                <a:sym typeface="+mn-lt"/>
              </a:rPr>
              <a:t>COMPLETION OF WORK</a:t>
            </a:r>
            <a:endParaRPr lang="zh-CN" altLang="en-US" sz="800" dirty="0">
              <a:solidFill>
                <a:srgbClr val="394754"/>
              </a:solidFill>
              <a:cs typeface="+mn-ea"/>
              <a:sym typeface="+mn-lt"/>
            </a:endParaRPr>
          </a:p>
        </p:txBody>
      </p: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F3B36668-7DF8-4CDA-9606-466A0CA14AC4}"/>
              </a:ext>
            </a:extLst>
          </p:cNvPr>
          <p:cNvGrpSpPr/>
          <p:nvPr/>
        </p:nvGrpSpPr>
        <p:grpSpPr>
          <a:xfrm>
            <a:off x="46593" y="212426"/>
            <a:ext cx="412321" cy="332436"/>
            <a:chOff x="110994" y="306260"/>
            <a:chExt cx="864098" cy="500228"/>
          </a:xfrm>
        </p:grpSpPr>
        <p:sp>
          <p:nvSpPr>
            <p:cNvPr id="53" name="矩形 52">
              <a:extLst>
                <a:ext uri="{FF2B5EF4-FFF2-40B4-BE49-F238E27FC236}">
                  <a16:creationId xmlns:a16="http://schemas.microsoft.com/office/drawing/2014/main" id="{F3F29A9E-9464-42AA-8308-48ED00D8F081}"/>
                </a:ext>
              </a:extLst>
            </p:cNvPr>
            <p:cNvSpPr/>
            <p:nvPr/>
          </p:nvSpPr>
          <p:spPr>
            <a:xfrm rot="5400000">
              <a:off x="483771" y="315170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7577E59D-8D8E-4E7E-A1B4-BEBB68C8D9B1}"/>
                </a:ext>
              </a:extLst>
            </p:cNvPr>
            <p:cNvSpPr/>
            <p:nvPr/>
          </p:nvSpPr>
          <p:spPr>
            <a:xfrm rot="16200000">
              <a:off x="483774" y="-66517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53011CCD-2FAC-4419-8BAF-DB5AA3ECCB18}"/>
                </a:ext>
              </a:extLst>
            </p:cNvPr>
            <p:cNvSpPr/>
            <p:nvPr/>
          </p:nvSpPr>
          <p:spPr>
            <a:xfrm rot="16200000">
              <a:off x="483771" y="124325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30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4="http://schemas.microsoft.com/office/drawing/2010/main" xmlns:a16="http://schemas.microsoft.com/office/drawing/2014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decel="4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8924 6.17284E-7 L -0.03055 6.17284E-7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35" presetClass="path" presetSubtype="0" accel="40000" decel="4000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5E-6 6.17284E-7 L -0.03072 6.17284E-7 " pathEditMode="relative" rAng="0" ptsTypes="AA">
                                      <p:cBhvr>
                                        <p:cTn id="11" dur="1000" spd="-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5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5" presetClass="path" presetSubtype="0" decel="4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3072 4.93827E-7 L -0.08907 4.93827E-7 " pathEditMode="relative" rAng="0" ptsTypes="AA">
                                      <p:cBhvr>
                                        <p:cTn id="30" dur="1000" spd="-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accel="40000" decel="40000" fill="hold" grpId="2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03072 4.93827E-7 L 4.72222E-6 4.93827E-7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5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5" presetClass="path" presetSubtype="0" decel="4000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08924 1.7284E-6 L -0.03055 1.7284E-6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35" presetClass="path" presetSubtype="0" accel="40000" decel="40000" fill="hold" grpId="2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5E-6 1.7284E-6 L -0.03072 1.7284E-6 " pathEditMode="relative" rAng="0" ptsTypes="AA">
                                      <p:cBhvr>
                                        <p:cTn id="53" dur="1000" spd="-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5" y="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5" presetClass="path" presetSubtype="0" decel="40000" fill="hold" grpId="1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0.03073 -3.45679E-6 L -0.08906 -3.45679E-6 " pathEditMode="relative" rAng="0" ptsTypes="AA">
                                      <p:cBhvr>
                                        <p:cTn id="68" dur="1000" spd="-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35" presetClass="path" presetSubtype="0" accel="40000" decel="40000" fill="hold" grpId="2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0.03073 -3.45679E-6 L -1.66667E-6 -3.45679E-6 " pathEditMode="relative" rAng="0" ptsTypes="AA">
                                      <p:cBhvr>
                                        <p:cTn id="7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5" y="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8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2" presetClass="entr" presetSubtype="8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8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1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43" grpId="0"/>
      <p:bldP spid="44" grpId="0"/>
      <p:bldP spid="45" grpId="0" animBg="1"/>
      <p:bldP spid="45" grpId="1" animBg="1"/>
      <p:bldP spid="45" grpId="2" animBg="1"/>
      <p:bldP spid="46" grpId="0" animBg="1"/>
      <p:bldP spid="46" grpId="1" animBg="1"/>
      <p:bldP spid="46" grpId="2" animBg="1"/>
      <p:bldP spid="47" grpId="0" animBg="1"/>
      <p:bldP spid="47" grpId="1" animBg="1"/>
      <p:bldP spid="47" grpId="2" animBg="1"/>
      <p:bldP spid="48" grpId="0" animBg="1"/>
      <p:bldP spid="48" grpId="1" animBg="1"/>
      <p:bldP spid="48" grpId="2" animBg="1"/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41"/>
          <p:cNvGrpSpPr>
            <a:grpSpLocks/>
          </p:cNvGrpSpPr>
          <p:nvPr/>
        </p:nvGrpSpPr>
        <p:grpSpPr bwMode="auto">
          <a:xfrm>
            <a:off x="6644485" y="740700"/>
            <a:ext cx="582063" cy="527019"/>
            <a:chOff x="2727102" y="1805798"/>
            <a:chExt cx="789301" cy="714855"/>
          </a:xfrm>
        </p:grpSpPr>
        <p:grpSp>
          <p:nvGrpSpPr>
            <p:cNvPr id="4" name="组合 35"/>
            <p:cNvGrpSpPr>
              <a:grpSpLocks/>
            </p:cNvGrpSpPr>
            <p:nvPr/>
          </p:nvGrpSpPr>
          <p:grpSpPr bwMode="auto">
            <a:xfrm>
              <a:off x="2727102" y="1809520"/>
              <a:ext cx="789301" cy="711133"/>
              <a:chOff x="3696385" y="1762464"/>
              <a:chExt cx="2543112" cy="2379436"/>
            </a:xfrm>
          </p:grpSpPr>
          <p:sp>
            <p:nvSpPr>
              <p:cNvPr id="18" name="矩形 17"/>
              <p:cNvSpPr/>
              <p:nvPr/>
            </p:nvSpPr>
            <p:spPr>
              <a:xfrm>
                <a:off x="3855008" y="1760639"/>
                <a:ext cx="2379374" cy="2381261"/>
              </a:xfrm>
              <a:prstGeom prst="rect">
                <a:avLst/>
              </a:prstGeom>
              <a:solidFill>
                <a:srgbClr val="008487">
                  <a:alpha val="89000"/>
                </a:srgbClr>
              </a:solidFill>
              <a:ln w="9525">
                <a:solidFill>
                  <a:schemeClr val="bg1"/>
                </a:solidFill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9" name="矩形 34"/>
              <p:cNvSpPr/>
              <p:nvPr/>
            </p:nvSpPr>
            <p:spPr>
              <a:xfrm>
                <a:off x="3696385" y="1803162"/>
                <a:ext cx="2543112" cy="1041802"/>
              </a:xfrm>
              <a:custGeom>
                <a:avLst/>
                <a:gdLst>
                  <a:gd name="connsiteX0" fmla="*/ 0 w 658424"/>
                  <a:gd name="connsiteY0" fmla="*/ 0 h 286509"/>
                  <a:gd name="connsiteX1" fmla="*/ 658424 w 658424"/>
                  <a:gd name="connsiteY1" fmla="*/ 0 h 286509"/>
                  <a:gd name="connsiteX2" fmla="*/ 658424 w 658424"/>
                  <a:gd name="connsiteY2" fmla="*/ 286509 h 286509"/>
                  <a:gd name="connsiteX3" fmla="*/ 0 w 658424"/>
                  <a:gd name="connsiteY3" fmla="*/ 286509 h 286509"/>
                  <a:gd name="connsiteX4" fmla="*/ 0 w 658424"/>
                  <a:gd name="connsiteY4" fmla="*/ 0 h 286509"/>
                  <a:gd name="connsiteX0" fmla="*/ 0 w 658424"/>
                  <a:gd name="connsiteY0" fmla="*/ 0 h 286509"/>
                  <a:gd name="connsiteX1" fmla="*/ 658424 w 658424"/>
                  <a:gd name="connsiteY1" fmla="*/ 0 h 286509"/>
                  <a:gd name="connsiteX2" fmla="*/ 658424 w 658424"/>
                  <a:gd name="connsiteY2" fmla="*/ 286509 h 286509"/>
                  <a:gd name="connsiteX3" fmla="*/ 0 w 658424"/>
                  <a:gd name="connsiteY3" fmla="*/ 286509 h 286509"/>
                  <a:gd name="connsiteX4" fmla="*/ 0 w 658424"/>
                  <a:gd name="connsiteY4" fmla="*/ 0 h 286509"/>
                  <a:gd name="connsiteX0" fmla="*/ 0 w 658424"/>
                  <a:gd name="connsiteY0" fmla="*/ 0 h 410686"/>
                  <a:gd name="connsiteX1" fmla="*/ 658424 w 658424"/>
                  <a:gd name="connsiteY1" fmla="*/ 0 h 410686"/>
                  <a:gd name="connsiteX2" fmla="*/ 658424 w 658424"/>
                  <a:gd name="connsiteY2" fmla="*/ 286509 h 410686"/>
                  <a:gd name="connsiteX3" fmla="*/ 0 w 658424"/>
                  <a:gd name="connsiteY3" fmla="*/ 286509 h 410686"/>
                  <a:gd name="connsiteX4" fmla="*/ 0 w 658424"/>
                  <a:gd name="connsiteY4" fmla="*/ 0 h 410686"/>
                  <a:gd name="connsiteX0" fmla="*/ 0 w 658424"/>
                  <a:gd name="connsiteY0" fmla="*/ 0 h 410686"/>
                  <a:gd name="connsiteX1" fmla="*/ 658424 w 658424"/>
                  <a:gd name="connsiteY1" fmla="*/ 0 h 410686"/>
                  <a:gd name="connsiteX2" fmla="*/ 658424 w 658424"/>
                  <a:gd name="connsiteY2" fmla="*/ 286509 h 410686"/>
                  <a:gd name="connsiteX3" fmla="*/ 0 w 658424"/>
                  <a:gd name="connsiteY3" fmla="*/ 286509 h 410686"/>
                  <a:gd name="connsiteX4" fmla="*/ 0 w 658424"/>
                  <a:gd name="connsiteY4" fmla="*/ 0 h 410686"/>
                  <a:gd name="connsiteX0" fmla="*/ 0 w 658424"/>
                  <a:gd name="connsiteY0" fmla="*/ 0 h 393753"/>
                  <a:gd name="connsiteX1" fmla="*/ 658424 w 658424"/>
                  <a:gd name="connsiteY1" fmla="*/ 0 h 393753"/>
                  <a:gd name="connsiteX2" fmla="*/ 658424 w 658424"/>
                  <a:gd name="connsiteY2" fmla="*/ 286509 h 393753"/>
                  <a:gd name="connsiteX3" fmla="*/ 0 w 658424"/>
                  <a:gd name="connsiteY3" fmla="*/ 286509 h 393753"/>
                  <a:gd name="connsiteX4" fmla="*/ 0 w 658424"/>
                  <a:gd name="connsiteY4" fmla="*/ 0 h 393753"/>
                  <a:gd name="connsiteX0" fmla="*/ 45292 w 703716"/>
                  <a:gd name="connsiteY0" fmla="*/ 0 h 371837"/>
                  <a:gd name="connsiteX1" fmla="*/ 703716 w 703716"/>
                  <a:gd name="connsiteY1" fmla="*/ 0 h 371837"/>
                  <a:gd name="connsiteX2" fmla="*/ 703716 w 703716"/>
                  <a:gd name="connsiteY2" fmla="*/ 286509 h 371837"/>
                  <a:gd name="connsiteX3" fmla="*/ 0 w 703716"/>
                  <a:gd name="connsiteY3" fmla="*/ 180681 h 371837"/>
                  <a:gd name="connsiteX4" fmla="*/ 45292 w 703716"/>
                  <a:gd name="connsiteY4" fmla="*/ 0 h 371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3716" h="371837">
                    <a:moveTo>
                      <a:pt x="45292" y="0"/>
                    </a:moveTo>
                    <a:lnTo>
                      <a:pt x="703716" y="0"/>
                    </a:lnTo>
                    <a:lnTo>
                      <a:pt x="703716" y="286509"/>
                    </a:lnTo>
                    <a:cubicBezTo>
                      <a:pt x="458841" y="527809"/>
                      <a:pt x="219475" y="180681"/>
                      <a:pt x="0" y="180681"/>
                    </a:cubicBezTo>
                    <a:lnTo>
                      <a:pt x="45292" y="0"/>
                    </a:lnTo>
                    <a:close/>
                  </a:path>
                </a:pathLst>
              </a:custGeom>
              <a:solidFill>
                <a:schemeClr val="bg1">
                  <a:alpha val="18000"/>
                </a:schemeClr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sp>
          <p:nvSpPr>
            <p:cNvPr id="17" name="文本框 39"/>
            <p:cNvSpPr txBox="1">
              <a:spLocks noChangeArrowheads="1"/>
            </p:cNvSpPr>
            <p:nvPr/>
          </p:nvSpPr>
          <p:spPr bwMode="auto">
            <a:xfrm>
              <a:off x="2802323" y="1805798"/>
              <a:ext cx="687336" cy="681958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US" altLang="zh-CN" sz="2667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01</a:t>
              </a:r>
              <a:endParaRPr lang="zh-CN" altLang="en-US" sz="2667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5" name="组合 42"/>
          <p:cNvGrpSpPr>
            <a:grpSpLocks/>
          </p:cNvGrpSpPr>
          <p:nvPr/>
        </p:nvGrpSpPr>
        <p:grpSpPr bwMode="auto">
          <a:xfrm>
            <a:off x="7536160" y="754061"/>
            <a:ext cx="3768771" cy="524677"/>
            <a:chOff x="3859762" y="1809870"/>
            <a:chExt cx="5108621" cy="710784"/>
          </a:xfrm>
        </p:grpSpPr>
        <p:sp>
          <p:nvSpPr>
            <p:cNvPr id="24" name="矩形 23"/>
            <p:cNvSpPr/>
            <p:nvPr/>
          </p:nvSpPr>
          <p:spPr bwMode="auto">
            <a:xfrm>
              <a:off x="3859762" y="1809870"/>
              <a:ext cx="5108621" cy="710784"/>
            </a:xfrm>
            <a:prstGeom prst="rect">
              <a:avLst/>
            </a:prstGeom>
            <a:solidFill>
              <a:srgbClr val="008487">
                <a:alpha val="89000"/>
              </a:srgbClr>
            </a:solidFill>
            <a:ln w="9525">
              <a:solidFill>
                <a:schemeClr val="bg1"/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388290" y="1868800"/>
              <a:ext cx="4070959" cy="5697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altLang="zh-CN" sz="2133" b="1" dirty="0">
                  <a:solidFill>
                    <a:schemeClr val="bg1"/>
                  </a:solidFill>
                  <a:cs typeface="+mn-ea"/>
                  <a:sym typeface="+mn-lt"/>
                </a:rPr>
                <a:t>Enter chapter title here</a:t>
              </a:r>
              <a:endParaRPr lang="zh-CN" altLang="zh-CN" sz="2133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" name="组合 41"/>
          <p:cNvGrpSpPr>
            <a:grpSpLocks/>
          </p:cNvGrpSpPr>
          <p:nvPr/>
        </p:nvGrpSpPr>
        <p:grpSpPr bwMode="auto">
          <a:xfrm>
            <a:off x="6644488" y="1985872"/>
            <a:ext cx="591996" cy="527019"/>
            <a:chOff x="2727102" y="1805798"/>
            <a:chExt cx="802772" cy="714855"/>
          </a:xfrm>
        </p:grpSpPr>
        <p:grpSp>
          <p:nvGrpSpPr>
            <p:cNvPr id="8" name="组合 35"/>
            <p:cNvGrpSpPr>
              <a:grpSpLocks/>
            </p:cNvGrpSpPr>
            <p:nvPr/>
          </p:nvGrpSpPr>
          <p:grpSpPr bwMode="auto">
            <a:xfrm>
              <a:off x="2727102" y="1809520"/>
              <a:ext cx="789301" cy="711133"/>
              <a:chOff x="3696385" y="1762464"/>
              <a:chExt cx="2543112" cy="2379436"/>
            </a:xfrm>
          </p:grpSpPr>
          <p:sp>
            <p:nvSpPr>
              <p:cNvPr id="61" name="矩形 60"/>
              <p:cNvSpPr/>
              <p:nvPr/>
            </p:nvSpPr>
            <p:spPr>
              <a:xfrm>
                <a:off x="3855008" y="1760639"/>
                <a:ext cx="2379374" cy="2381261"/>
              </a:xfrm>
              <a:prstGeom prst="rect">
                <a:avLst/>
              </a:prstGeom>
              <a:solidFill>
                <a:srgbClr val="008487">
                  <a:alpha val="89000"/>
                </a:srgbClr>
              </a:solidFill>
              <a:ln w="9525">
                <a:solidFill>
                  <a:schemeClr val="bg1"/>
                </a:solidFill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62" name="矩形 34"/>
              <p:cNvSpPr/>
              <p:nvPr/>
            </p:nvSpPr>
            <p:spPr>
              <a:xfrm>
                <a:off x="3696385" y="1803162"/>
                <a:ext cx="2543112" cy="1041802"/>
              </a:xfrm>
              <a:custGeom>
                <a:avLst/>
                <a:gdLst>
                  <a:gd name="connsiteX0" fmla="*/ 0 w 658424"/>
                  <a:gd name="connsiteY0" fmla="*/ 0 h 286509"/>
                  <a:gd name="connsiteX1" fmla="*/ 658424 w 658424"/>
                  <a:gd name="connsiteY1" fmla="*/ 0 h 286509"/>
                  <a:gd name="connsiteX2" fmla="*/ 658424 w 658424"/>
                  <a:gd name="connsiteY2" fmla="*/ 286509 h 286509"/>
                  <a:gd name="connsiteX3" fmla="*/ 0 w 658424"/>
                  <a:gd name="connsiteY3" fmla="*/ 286509 h 286509"/>
                  <a:gd name="connsiteX4" fmla="*/ 0 w 658424"/>
                  <a:gd name="connsiteY4" fmla="*/ 0 h 286509"/>
                  <a:gd name="connsiteX0" fmla="*/ 0 w 658424"/>
                  <a:gd name="connsiteY0" fmla="*/ 0 h 286509"/>
                  <a:gd name="connsiteX1" fmla="*/ 658424 w 658424"/>
                  <a:gd name="connsiteY1" fmla="*/ 0 h 286509"/>
                  <a:gd name="connsiteX2" fmla="*/ 658424 w 658424"/>
                  <a:gd name="connsiteY2" fmla="*/ 286509 h 286509"/>
                  <a:gd name="connsiteX3" fmla="*/ 0 w 658424"/>
                  <a:gd name="connsiteY3" fmla="*/ 286509 h 286509"/>
                  <a:gd name="connsiteX4" fmla="*/ 0 w 658424"/>
                  <a:gd name="connsiteY4" fmla="*/ 0 h 286509"/>
                  <a:gd name="connsiteX0" fmla="*/ 0 w 658424"/>
                  <a:gd name="connsiteY0" fmla="*/ 0 h 410686"/>
                  <a:gd name="connsiteX1" fmla="*/ 658424 w 658424"/>
                  <a:gd name="connsiteY1" fmla="*/ 0 h 410686"/>
                  <a:gd name="connsiteX2" fmla="*/ 658424 w 658424"/>
                  <a:gd name="connsiteY2" fmla="*/ 286509 h 410686"/>
                  <a:gd name="connsiteX3" fmla="*/ 0 w 658424"/>
                  <a:gd name="connsiteY3" fmla="*/ 286509 h 410686"/>
                  <a:gd name="connsiteX4" fmla="*/ 0 w 658424"/>
                  <a:gd name="connsiteY4" fmla="*/ 0 h 410686"/>
                  <a:gd name="connsiteX0" fmla="*/ 0 w 658424"/>
                  <a:gd name="connsiteY0" fmla="*/ 0 h 410686"/>
                  <a:gd name="connsiteX1" fmla="*/ 658424 w 658424"/>
                  <a:gd name="connsiteY1" fmla="*/ 0 h 410686"/>
                  <a:gd name="connsiteX2" fmla="*/ 658424 w 658424"/>
                  <a:gd name="connsiteY2" fmla="*/ 286509 h 410686"/>
                  <a:gd name="connsiteX3" fmla="*/ 0 w 658424"/>
                  <a:gd name="connsiteY3" fmla="*/ 286509 h 410686"/>
                  <a:gd name="connsiteX4" fmla="*/ 0 w 658424"/>
                  <a:gd name="connsiteY4" fmla="*/ 0 h 410686"/>
                  <a:gd name="connsiteX0" fmla="*/ 0 w 658424"/>
                  <a:gd name="connsiteY0" fmla="*/ 0 h 393753"/>
                  <a:gd name="connsiteX1" fmla="*/ 658424 w 658424"/>
                  <a:gd name="connsiteY1" fmla="*/ 0 h 393753"/>
                  <a:gd name="connsiteX2" fmla="*/ 658424 w 658424"/>
                  <a:gd name="connsiteY2" fmla="*/ 286509 h 393753"/>
                  <a:gd name="connsiteX3" fmla="*/ 0 w 658424"/>
                  <a:gd name="connsiteY3" fmla="*/ 286509 h 393753"/>
                  <a:gd name="connsiteX4" fmla="*/ 0 w 658424"/>
                  <a:gd name="connsiteY4" fmla="*/ 0 h 393753"/>
                  <a:gd name="connsiteX0" fmla="*/ 45292 w 703716"/>
                  <a:gd name="connsiteY0" fmla="*/ 0 h 371837"/>
                  <a:gd name="connsiteX1" fmla="*/ 703716 w 703716"/>
                  <a:gd name="connsiteY1" fmla="*/ 0 h 371837"/>
                  <a:gd name="connsiteX2" fmla="*/ 703716 w 703716"/>
                  <a:gd name="connsiteY2" fmla="*/ 286509 h 371837"/>
                  <a:gd name="connsiteX3" fmla="*/ 0 w 703716"/>
                  <a:gd name="connsiteY3" fmla="*/ 180681 h 371837"/>
                  <a:gd name="connsiteX4" fmla="*/ 45292 w 703716"/>
                  <a:gd name="connsiteY4" fmla="*/ 0 h 371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3716" h="371837">
                    <a:moveTo>
                      <a:pt x="45292" y="0"/>
                    </a:moveTo>
                    <a:lnTo>
                      <a:pt x="703716" y="0"/>
                    </a:lnTo>
                    <a:lnTo>
                      <a:pt x="703716" y="286509"/>
                    </a:lnTo>
                    <a:cubicBezTo>
                      <a:pt x="458841" y="527809"/>
                      <a:pt x="219475" y="180681"/>
                      <a:pt x="0" y="180681"/>
                    </a:cubicBezTo>
                    <a:lnTo>
                      <a:pt x="45292" y="0"/>
                    </a:lnTo>
                    <a:close/>
                  </a:path>
                </a:pathLst>
              </a:custGeom>
              <a:solidFill>
                <a:schemeClr val="bg1">
                  <a:alpha val="18000"/>
                </a:schemeClr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sp>
          <p:nvSpPr>
            <p:cNvPr id="60" name="文本框 39"/>
            <p:cNvSpPr txBox="1">
              <a:spLocks noChangeArrowheads="1"/>
            </p:cNvSpPr>
            <p:nvPr/>
          </p:nvSpPr>
          <p:spPr bwMode="auto">
            <a:xfrm>
              <a:off x="2762107" y="1805798"/>
              <a:ext cx="767767" cy="681958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US" altLang="zh-CN" sz="2667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02</a:t>
              </a:r>
              <a:endParaRPr lang="zh-CN" altLang="en-US" sz="2667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9" name="组合 42"/>
          <p:cNvGrpSpPr>
            <a:grpSpLocks/>
          </p:cNvGrpSpPr>
          <p:nvPr/>
        </p:nvGrpSpPr>
        <p:grpSpPr bwMode="auto">
          <a:xfrm>
            <a:off x="7542016" y="1996246"/>
            <a:ext cx="3768771" cy="524677"/>
            <a:chOff x="3859762" y="1809870"/>
            <a:chExt cx="5108621" cy="710784"/>
          </a:xfrm>
        </p:grpSpPr>
        <p:sp>
          <p:nvSpPr>
            <p:cNvPr id="66" name="矩形 65"/>
            <p:cNvSpPr/>
            <p:nvPr/>
          </p:nvSpPr>
          <p:spPr bwMode="auto">
            <a:xfrm>
              <a:off x="3859762" y="1809870"/>
              <a:ext cx="5108621" cy="710784"/>
            </a:xfrm>
            <a:prstGeom prst="rect">
              <a:avLst/>
            </a:prstGeom>
            <a:solidFill>
              <a:srgbClr val="008487">
                <a:alpha val="89000"/>
              </a:srgbClr>
            </a:solidFill>
            <a:ln w="9525">
              <a:solidFill>
                <a:schemeClr val="bg1"/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4380503" y="1868800"/>
              <a:ext cx="4070958" cy="5697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altLang="zh-CN" sz="2133" b="1" dirty="0">
                  <a:solidFill>
                    <a:schemeClr val="bg1"/>
                  </a:solidFill>
                  <a:cs typeface="+mn-ea"/>
                  <a:sym typeface="+mn-lt"/>
                </a:rPr>
                <a:t>Enter chapter title here</a:t>
              </a:r>
              <a:endParaRPr lang="zh-CN" altLang="zh-CN" sz="2133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" name="组合 41"/>
          <p:cNvGrpSpPr>
            <a:grpSpLocks/>
          </p:cNvGrpSpPr>
          <p:nvPr/>
        </p:nvGrpSpPr>
        <p:grpSpPr bwMode="auto">
          <a:xfrm>
            <a:off x="6644487" y="3231044"/>
            <a:ext cx="591996" cy="527019"/>
            <a:chOff x="2727102" y="1805798"/>
            <a:chExt cx="802772" cy="714855"/>
          </a:xfrm>
        </p:grpSpPr>
        <p:grpSp>
          <p:nvGrpSpPr>
            <p:cNvPr id="13" name="组合 35"/>
            <p:cNvGrpSpPr>
              <a:grpSpLocks/>
            </p:cNvGrpSpPr>
            <p:nvPr/>
          </p:nvGrpSpPr>
          <p:grpSpPr bwMode="auto">
            <a:xfrm>
              <a:off x="2727102" y="1809520"/>
              <a:ext cx="789301" cy="711133"/>
              <a:chOff x="3696385" y="1762464"/>
              <a:chExt cx="2543112" cy="2379436"/>
            </a:xfrm>
          </p:grpSpPr>
          <p:sp>
            <p:nvSpPr>
              <p:cNvPr id="71" name="矩形 70"/>
              <p:cNvSpPr/>
              <p:nvPr/>
            </p:nvSpPr>
            <p:spPr>
              <a:xfrm>
                <a:off x="3855008" y="1760639"/>
                <a:ext cx="2379374" cy="2381261"/>
              </a:xfrm>
              <a:prstGeom prst="rect">
                <a:avLst/>
              </a:prstGeom>
              <a:solidFill>
                <a:srgbClr val="008487">
                  <a:alpha val="89000"/>
                </a:srgbClr>
              </a:solidFill>
              <a:ln w="9525">
                <a:solidFill>
                  <a:schemeClr val="bg1"/>
                </a:solidFill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72" name="矩形 34"/>
              <p:cNvSpPr/>
              <p:nvPr/>
            </p:nvSpPr>
            <p:spPr>
              <a:xfrm>
                <a:off x="3696385" y="1803162"/>
                <a:ext cx="2543112" cy="1041802"/>
              </a:xfrm>
              <a:custGeom>
                <a:avLst/>
                <a:gdLst>
                  <a:gd name="connsiteX0" fmla="*/ 0 w 658424"/>
                  <a:gd name="connsiteY0" fmla="*/ 0 h 286509"/>
                  <a:gd name="connsiteX1" fmla="*/ 658424 w 658424"/>
                  <a:gd name="connsiteY1" fmla="*/ 0 h 286509"/>
                  <a:gd name="connsiteX2" fmla="*/ 658424 w 658424"/>
                  <a:gd name="connsiteY2" fmla="*/ 286509 h 286509"/>
                  <a:gd name="connsiteX3" fmla="*/ 0 w 658424"/>
                  <a:gd name="connsiteY3" fmla="*/ 286509 h 286509"/>
                  <a:gd name="connsiteX4" fmla="*/ 0 w 658424"/>
                  <a:gd name="connsiteY4" fmla="*/ 0 h 286509"/>
                  <a:gd name="connsiteX0" fmla="*/ 0 w 658424"/>
                  <a:gd name="connsiteY0" fmla="*/ 0 h 286509"/>
                  <a:gd name="connsiteX1" fmla="*/ 658424 w 658424"/>
                  <a:gd name="connsiteY1" fmla="*/ 0 h 286509"/>
                  <a:gd name="connsiteX2" fmla="*/ 658424 w 658424"/>
                  <a:gd name="connsiteY2" fmla="*/ 286509 h 286509"/>
                  <a:gd name="connsiteX3" fmla="*/ 0 w 658424"/>
                  <a:gd name="connsiteY3" fmla="*/ 286509 h 286509"/>
                  <a:gd name="connsiteX4" fmla="*/ 0 w 658424"/>
                  <a:gd name="connsiteY4" fmla="*/ 0 h 286509"/>
                  <a:gd name="connsiteX0" fmla="*/ 0 w 658424"/>
                  <a:gd name="connsiteY0" fmla="*/ 0 h 410686"/>
                  <a:gd name="connsiteX1" fmla="*/ 658424 w 658424"/>
                  <a:gd name="connsiteY1" fmla="*/ 0 h 410686"/>
                  <a:gd name="connsiteX2" fmla="*/ 658424 w 658424"/>
                  <a:gd name="connsiteY2" fmla="*/ 286509 h 410686"/>
                  <a:gd name="connsiteX3" fmla="*/ 0 w 658424"/>
                  <a:gd name="connsiteY3" fmla="*/ 286509 h 410686"/>
                  <a:gd name="connsiteX4" fmla="*/ 0 w 658424"/>
                  <a:gd name="connsiteY4" fmla="*/ 0 h 410686"/>
                  <a:gd name="connsiteX0" fmla="*/ 0 w 658424"/>
                  <a:gd name="connsiteY0" fmla="*/ 0 h 410686"/>
                  <a:gd name="connsiteX1" fmla="*/ 658424 w 658424"/>
                  <a:gd name="connsiteY1" fmla="*/ 0 h 410686"/>
                  <a:gd name="connsiteX2" fmla="*/ 658424 w 658424"/>
                  <a:gd name="connsiteY2" fmla="*/ 286509 h 410686"/>
                  <a:gd name="connsiteX3" fmla="*/ 0 w 658424"/>
                  <a:gd name="connsiteY3" fmla="*/ 286509 h 410686"/>
                  <a:gd name="connsiteX4" fmla="*/ 0 w 658424"/>
                  <a:gd name="connsiteY4" fmla="*/ 0 h 410686"/>
                  <a:gd name="connsiteX0" fmla="*/ 0 w 658424"/>
                  <a:gd name="connsiteY0" fmla="*/ 0 h 393753"/>
                  <a:gd name="connsiteX1" fmla="*/ 658424 w 658424"/>
                  <a:gd name="connsiteY1" fmla="*/ 0 h 393753"/>
                  <a:gd name="connsiteX2" fmla="*/ 658424 w 658424"/>
                  <a:gd name="connsiteY2" fmla="*/ 286509 h 393753"/>
                  <a:gd name="connsiteX3" fmla="*/ 0 w 658424"/>
                  <a:gd name="connsiteY3" fmla="*/ 286509 h 393753"/>
                  <a:gd name="connsiteX4" fmla="*/ 0 w 658424"/>
                  <a:gd name="connsiteY4" fmla="*/ 0 h 393753"/>
                  <a:gd name="connsiteX0" fmla="*/ 45292 w 703716"/>
                  <a:gd name="connsiteY0" fmla="*/ 0 h 371837"/>
                  <a:gd name="connsiteX1" fmla="*/ 703716 w 703716"/>
                  <a:gd name="connsiteY1" fmla="*/ 0 h 371837"/>
                  <a:gd name="connsiteX2" fmla="*/ 703716 w 703716"/>
                  <a:gd name="connsiteY2" fmla="*/ 286509 h 371837"/>
                  <a:gd name="connsiteX3" fmla="*/ 0 w 703716"/>
                  <a:gd name="connsiteY3" fmla="*/ 180681 h 371837"/>
                  <a:gd name="connsiteX4" fmla="*/ 45292 w 703716"/>
                  <a:gd name="connsiteY4" fmla="*/ 0 h 371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3716" h="371837">
                    <a:moveTo>
                      <a:pt x="45292" y="0"/>
                    </a:moveTo>
                    <a:lnTo>
                      <a:pt x="703716" y="0"/>
                    </a:lnTo>
                    <a:lnTo>
                      <a:pt x="703716" y="286509"/>
                    </a:lnTo>
                    <a:cubicBezTo>
                      <a:pt x="458841" y="527809"/>
                      <a:pt x="219475" y="180681"/>
                      <a:pt x="0" y="180681"/>
                    </a:cubicBezTo>
                    <a:lnTo>
                      <a:pt x="45292" y="0"/>
                    </a:lnTo>
                    <a:close/>
                  </a:path>
                </a:pathLst>
              </a:custGeom>
              <a:solidFill>
                <a:schemeClr val="bg1">
                  <a:alpha val="18000"/>
                </a:schemeClr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sp>
          <p:nvSpPr>
            <p:cNvPr id="70" name="文本框 39"/>
            <p:cNvSpPr txBox="1">
              <a:spLocks noChangeArrowheads="1"/>
            </p:cNvSpPr>
            <p:nvPr/>
          </p:nvSpPr>
          <p:spPr bwMode="auto">
            <a:xfrm>
              <a:off x="2762108" y="1805798"/>
              <a:ext cx="767766" cy="681958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US" altLang="zh-CN" sz="2667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03</a:t>
              </a:r>
              <a:endParaRPr lang="zh-CN" altLang="en-US" sz="2667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5" name="组合 42"/>
          <p:cNvGrpSpPr>
            <a:grpSpLocks/>
          </p:cNvGrpSpPr>
          <p:nvPr/>
        </p:nvGrpSpPr>
        <p:grpSpPr bwMode="auto">
          <a:xfrm>
            <a:off x="7542016" y="3238431"/>
            <a:ext cx="3768771" cy="524677"/>
            <a:chOff x="3859762" y="1809870"/>
            <a:chExt cx="5108621" cy="710784"/>
          </a:xfrm>
        </p:grpSpPr>
        <p:sp>
          <p:nvSpPr>
            <p:cNvPr id="76" name="矩形 75"/>
            <p:cNvSpPr/>
            <p:nvPr/>
          </p:nvSpPr>
          <p:spPr bwMode="auto">
            <a:xfrm>
              <a:off x="3859762" y="1809870"/>
              <a:ext cx="5108621" cy="710784"/>
            </a:xfrm>
            <a:prstGeom prst="rect">
              <a:avLst/>
            </a:prstGeom>
            <a:solidFill>
              <a:srgbClr val="008487">
                <a:alpha val="89000"/>
              </a:srgbClr>
            </a:solidFill>
            <a:ln w="9525">
              <a:solidFill>
                <a:schemeClr val="bg1"/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>
              <a:off x="4380503" y="1868800"/>
              <a:ext cx="4070958" cy="5697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altLang="zh-CN" sz="2133" b="1" dirty="0">
                  <a:solidFill>
                    <a:schemeClr val="bg1"/>
                  </a:solidFill>
                  <a:cs typeface="+mn-ea"/>
                  <a:sym typeface="+mn-lt"/>
                </a:rPr>
                <a:t>Enter chapter title here</a:t>
              </a:r>
              <a:endParaRPr lang="zh-CN" altLang="zh-CN" sz="2133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组合 41"/>
          <p:cNvGrpSpPr>
            <a:grpSpLocks/>
          </p:cNvGrpSpPr>
          <p:nvPr/>
        </p:nvGrpSpPr>
        <p:grpSpPr bwMode="auto">
          <a:xfrm>
            <a:off x="6644486" y="4476216"/>
            <a:ext cx="594401" cy="527019"/>
            <a:chOff x="2727102" y="1805798"/>
            <a:chExt cx="806033" cy="714855"/>
          </a:xfrm>
        </p:grpSpPr>
        <p:grpSp>
          <p:nvGrpSpPr>
            <p:cNvPr id="21" name="组合 35"/>
            <p:cNvGrpSpPr>
              <a:grpSpLocks/>
            </p:cNvGrpSpPr>
            <p:nvPr/>
          </p:nvGrpSpPr>
          <p:grpSpPr bwMode="auto">
            <a:xfrm>
              <a:off x="2727102" y="1809520"/>
              <a:ext cx="789301" cy="711133"/>
              <a:chOff x="3696385" y="1762464"/>
              <a:chExt cx="2543112" cy="2379436"/>
            </a:xfrm>
          </p:grpSpPr>
          <p:sp>
            <p:nvSpPr>
              <p:cNvPr id="81" name="矩形 80"/>
              <p:cNvSpPr/>
              <p:nvPr/>
            </p:nvSpPr>
            <p:spPr>
              <a:xfrm>
                <a:off x="3855008" y="1760639"/>
                <a:ext cx="2379374" cy="2381261"/>
              </a:xfrm>
              <a:prstGeom prst="rect">
                <a:avLst/>
              </a:prstGeom>
              <a:solidFill>
                <a:srgbClr val="008487">
                  <a:alpha val="89000"/>
                </a:srgbClr>
              </a:solidFill>
              <a:ln w="9525">
                <a:solidFill>
                  <a:schemeClr val="bg1"/>
                </a:solidFill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82" name="矩形 34"/>
              <p:cNvSpPr/>
              <p:nvPr/>
            </p:nvSpPr>
            <p:spPr>
              <a:xfrm>
                <a:off x="3696385" y="1803162"/>
                <a:ext cx="2543112" cy="1041802"/>
              </a:xfrm>
              <a:custGeom>
                <a:avLst/>
                <a:gdLst>
                  <a:gd name="connsiteX0" fmla="*/ 0 w 658424"/>
                  <a:gd name="connsiteY0" fmla="*/ 0 h 286509"/>
                  <a:gd name="connsiteX1" fmla="*/ 658424 w 658424"/>
                  <a:gd name="connsiteY1" fmla="*/ 0 h 286509"/>
                  <a:gd name="connsiteX2" fmla="*/ 658424 w 658424"/>
                  <a:gd name="connsiteY2" fmla="*/ 286509 h 286509"/>
                  <a:gd name="connsiteX3" fmla="*/ 0 w 658424"/>
                  <a:gd name="connsiteY3" fmla="*/ 286509 h 286509"/>
                  <a:gd name="connsiteX4" fmla="*/ 0 w 658424"/>
                  <a:gd name="connsiteY4" fmla="*/ 0 h 286509"/>
                  <a:gd name="connsiteX0" fmla="*/ 0 w 658424"/>
                  <a:gd name="connsiteY0" fmla="*/ 0 h 286509"/>
                  <a:gd name="connsiteX1" fmla="*/ 658424 w 658424"/>
                  <a:gd name="connsiteY1" fmla="*/ 0 h 286509"/>
                  <a:gd name="connsiteX2" fmla="*/ 658424 w 658424"/>
                  <a:gd name="connsiteY2" fmla="*/ 286509 h 286509"/>
                  <a:gd name="connsiteX3" fmla="*/ 0 w 658424"/>
                  <a:gd name="connsiteY3" fmla="*/ 286509 h 286509"/>
                  <a:gd name="connsiteX4" fmla="*/ 0 w 658424"/>
                  <a:gd name="connsiteY4" fmla="*/ 0 h 286509"/>
                  <a:gd name="connsiteX0" fmla="*/ 0 w 658424"/>
                  <a:gd name="connsiteY0" fmla="*/ 0 h 410686"/>
                  <a:gd name="connsiteX1" fmla="*/ 658424 w 658424"/>
                  <a:gd name="connsiteY1" fmla="*/ 0 h 410686"/>
                  <a:gd name="connsiteX2" fmla="*/ 658424 w 658424"/>
                  <a:gd name="connsiteY2" fmla="*/ 286509 h 410686"/>
                  <a:gd name="connsiteX3" fmla="*/ 0 w 658424"/>
                  <a:gd name="connsiteY3" fmla="*/ 286509 h 410686"/>
                  <a:gd name="connsiteX4" fmla="*/ 0 w 658424"/>
                  <a:gd name="connsiteY4" fmla="*/ 0 h 410686"/>
                  <a:gd name="connsiteX0" fmla="*/ 0 w 658424"/>
                  <a:gd name="connsiteY0" fmla="*/ 0 h 410686"/>
                  <a:gd name="connsiteX1" fmla="*/ 658424 w 658424"/>
                  <a:gd name="connsiteY1" fmla="*/ 0 h 410686"/>
                  <a:gd name="connsiteX2" fmla="*/ 658424 w 658424"/>
                  <a:gd name="connsiteY2" fmla="*/ 286509 h 410686"/>
                  <a:gd name="connsiteX3" fmla="*/ 0 w 658424"/>
                  <a:gd name="connsiteY3" fmla="*/ 286509 h 410686"/>
                  <a:gd name="connsiteX4" fmla="*/ 0 w 658424"/>
                  <a:gd name="connsiteY4" fmla="*/ 0 h 410686"/>
                  <a:gd name="connsiteX0" fmla="*/ 0 w 658424"/>
                  <a:gd name="connsiteY0" fmla="*/ 0 h 393753"/>
                  <a:gd name="connsiteX1" fmla="*/ 658424 w 658424"/>
                  <a:gd name="connsiteY1" fmla="*/ 0 h 393753"/>
                  <a:gd name="connsiteX2" fmla="*/ 658424 w 658424"/>
                  <a:gd name="connsiteY2" fmla="*/ 286509 h 393753"/>
                  <a:gd name="connsiteX3" fmla="*/ 0 w 658424"/>
                  <a:gd name="connsiteY3" fmla="*/ 286509 h 393753"/>
                  <a:gd name="connsiteX4" fmla="*/ 0 w 658424"/>
                  <a:gd name="connsiteY4" fmla="*/ 0 h 393753"/>
                  <a:gd name="connsiteX0" fmla="*/ 45292 w 703716"/>
                  <a:gd name="connsiteY0" fmla="*/ 0 h 371837"/>
                  <a:gd name="connsiteX1" fmla="*/ 703716 w 703716"/>
                  <a:gd name="connsiteY1" fmla="*/ 0 h 371837"/>
                  <a:gd name="connsiteX2" fmla="*/ 703716 w 703716"/>
                  <a:gd name="connsiteY2" fmla="*/ 286509 h 371837"/>
                  <a:gd name="connsiteX3" fmla="*/ 0 w 703716"/>
                  <a:gd name="connsiteY3" fmla="*/ 180681 h 371837"/>
                  <a:gd name="connsiteX4" fmla="*/ 45292 w 703716"/>
                  <a:gd name="connsiteY4" fmla="*/ 0 h 371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3716" h="371837">
                    <a:moveTo>
                      <a:pt x="45292" y="0"/>
                    </a:moveTo>
                    <a:lnTo>
                      <a:pt x="703716" y="0"/>
                    </a:lnTo>
                    <a:lnTo>
                      <a:pt x="703716" y="286509"/>
                    </a:lnTo>
                    <a:cubicBezTo>
                      <a:pt x="458841" y="527809"/>
                      <a:pt x="219475" y="180681"/>
                      <a:pt x="0" y="180681"/>
                    </a:cubicBezTo>
                    <a:lnTo>
                      <a:pt x="45292" y="0"/>
                    </a:lnTo>
                    <a:close/>
                  </a:path>
                </a:pathLst>
              </a:custGeom>
              <a:solidFill>
                <a:schemeClr val="bg1">
                  <a:alpha val="18000"/>
                </a:schemeClr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sp>
          <p:nvSpPr>
            <p:cNvPr id="80" name="文本框 39"/>
            <p:cNvSpPr txBox="1">
              <a:spLocks noChangeArrowheads="1"/>
            </p:cNvSpPr>
            <p:nvPr/>
          </p:nvSpPr>
          <p:spPr bwMode="auto">
            <a:xfrm>
              <a:off x="2758848" y="1805798"/>
              <a:ext cx="774287" cy="681958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US" altLang="zh-CN" sz="2667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04</a:t>
              </a:r>
              <a:endParaRPr lang="zh-CN" altLang="en-US" sz="2667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2" name="组合 42"/>
          <p:cNvGrpSpPr>
            <a:grpSpLocks/>
          </p:cNvGrpSpPr>
          <p:nvPr/>
        </p:nvGrpSpPr>
        <p:grpSpPr bwMode="auto">
          <a:xfrm>
            <a:off x="7542016" y="4480618"/>
            <a:ext cx="3768771" cy="524677"/>
            <a:chOff x="3859762" y="1809870"/>
            <a:chExt cx="5108621" cy="710784"/>
          </a:xfrm>
        </p:grpSpPr>
        <p:sp>
          <p:nvSpPr>
            <p:cNvPr id="86" name="矩形 85"/>
            <p:cNvSpPr/>
            <p:nvPr/>
          </p:nvSpPr>
          <p:spPr bwMode="auto">
            <a:xfrm>
              <a:off x="3859762" y="1809870"/>
              <a:ext cx="5108621" cy="710784"/>
            </a:xfrm>
            <a:prstGeom prst="rect">
              <a:avLst/>
            </a:prstGeom>
            <a:solidFill>
              <a:srgbClr val="008487">
                <a:alpha val="89000"/>
              </a:srgbClr>
            </a:solidFill>
            <a:ln w="9525">
              <a:solidFill>
                <a:schemeClr val="bg1"/>
              </a:solidFill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5" name="矩形 84"/>
            <p:cNvSpPr/>
            <p:nvPr/>
          </p:nvSpPr>
          <p:spPr>
            <a:xfrm>
              <a:off x="4394125" y="1868800"/>
              <a:ext cx="4070959" cy="5697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altLang="zh-CN" sz="2133" b="1" dirty="0">
                  <a:solidFill>
                    <a:schemeClr val="bg1"/>
                  </a:solidFill>
                  <a:cs typeface="+mn-ea"/>
                  <a:sym typeface="+mn-lt"/>
                </a:rPr>
                <a:t>Enter chapter title here</a:t>
              </a:r>
              <a:endParaRPr lang="zh-CN" altLang="zh-CN" sz="2133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7" name="椭圆 26">
            <a:extLst>
              <a:ext uri="{FF2B5EF4-FFF2-40B4-BE49-F238E27FC236}">
                <a16:creationId xmlns:a16="http://schemas.microsoft.com/office/drawing/2014/main" id="{EAAA40C0-7B21-4027-A890-D574CA8FC801}"/>
              </a:ext>
            </a:extLst>
          </p:cNvPr>
          <p:cNvSpPr/>
          <p:nvPr/>
        </p:nvSpPr>
        <p:spPr>
          <a:xfrm>
            <a:off x="1295467" y="1412776"/>
            <a:ext cx="2751379" cy="2751379"/>
          </a:xfrm>
          <a:prstGeom prst="ellipse">
            <a:avLst/>
          </a:prstGeom>
          <a:noFill/>
          <a:ln>
            <a:solidFill>
              <a:srgbClr val="0084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46" name="椭圆 45">
            <a:extLst>
              <a:ext uri="{FF2B5EF4-FFF2-40B4-BE49-F238E27FC236}">
                <a16:creationId xmlns:a16="http://schemas.microsoft.com/office/drawing/2014/main" id="{DED011B6-3798-404B-9248-8FD6D661B804}"/>
              </a:ext>
            </a:extLst>
          </p:cNvPr>
          <p:cNvSpPr/>
          <p:nvPr/>
        </p:nvSpPr>
        <p:spPr>
          <a:xfrm>
            <a:off x="1476310" y="1593619"/>
            <a:ext cx="2389693" cy="2389693"/>
          </a:xfrm>
          <a:prstGeom prst="ellipse">
            <a:avLst/>
          </a:prstGeom>
          <a:solidFill>
            <a:srgbClr val="008487"/>
          </a:solidFill>
          <a:ln>
            <a:solidFill>
              <a:srgbClr val="0084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48" name="TextBox 148">
            <a:extLst>
              <a:ext uri="{FF2B5EF4-FFF2-40B4-BE49-F238E27FC236}">
                <a16:creationId xmlns:a16="http://schemas.microsoft.com/office/drawing/2014/main" id="{EBFD7971-0DB6-4A7F-A16C-56F89ED40AC5}"/>
              </a:ext>
            </a:extLst>
          </p:cNvPr>
          <p:cNvSpPr txBox="1"/>
          <p:nvPr/>
        </p:nvSpPr>
        <p:spPr>
          <a:xfrm>
            <a:off x="1386827" y="2394995"/>
            <a:ext cx="2581641" cy="665650"/>
          </a:xfrm>
          <a:prstGeom prst="rect">
            <a:avLst/>
          </a:prstGeom>
          <a:noFill/>
        </p:spPr>
        <p:txBody>
          <a:bodyPr vert="horz" wrap="square" lIns="86697" tIns="43348" rIns="86697" bIns="43348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3400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contents</a:t>
            </a:r>
            <a:endParaRPr lang="zh-CN" altLang="en-US" sz="3400" b="1" cap="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5228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6="http://schemas.microsoft.com/office/drawing/2014/main" xmlns:a14="http://schemas.microsoft.com/office/drawing/2010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700"/>
                            </p:stCondLst>
                            <p:childTnLst>
                              <p:par>
                                <p:cTn id="19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50"/>
                            </p:stCondLst>
                            <p:childTnLst>
                              <p:par>
                                <p:cTn id="27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200"/>
                            </p:stCondLst>
                            <p:childTnLst>
                              <p:par>
                                <p:cTn id="3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950"/>
                            </p:stCondLst>
                            <p:childTnLst>
                              <p:par>
                                <p:cTn id="43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6" grpId="0" animBg="1"/>
      <p:bldP spid="4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9"/>
          <p:cNvGrpSpPr/>
          <p:nvPr/>
        </p:nvGrpSpPr>
        <p:grpSpPr>
          <a:xfrm>
            <a:off x="3623184" y="4316615"/>
            <a:ext cx="2472221" cy="1289252"/>
            <a:chOff x="3821326" y="3817808"/>
            <a:chExt cx="2607421" cy="1359683"/>
          </a:xfrm>
        </p:grpSpPr>
        <p:sp>
          <p:nvSpPr>
            <p:cNvPr id="6" name="Freeform 3720"/>
            <p:cNvSpPr>
              <a:spLocks/>
            </p:cNvSpPr>
            <p:nvPr/>
          </p:nvSpPr>
          <p:spPr bwMode="auto">
            <a:xfrm>
              <a:off x="3821326" y="3846737"/>
              <a:ext cx="2607421" cy="1330754"/>
            </a:xfrm>
            <a:custGeom>
              <a:avLst/>
              <a:gdLst>
                <a:gd name="T0" fmla="*/ 876 w 876"/>
                <a:gd name="T1" fmla="*/ 154 h 447"/>
                <a:gd name="T2" fmla="*/ 797 w 876"/>
                <a:gd name="T3" fmla="*/ 75 h 447"/>
                <a:gd name="T4" fmla="*/ 233 w 876"/>
                <a:gd name="T5" fmla="*/ 75 h 447"/>
                <a:gd name="T6" fmla="*/ 233 w 876"/>
                <a:gd name="T7" fmla="*/ 25 h 447"/>
                <a:gd name="T8" fmla="*/ 207 w 876"/>
                <a:gd name="T9" fmla="*/ 13 h 447"/>
                <a:gd name="T10" fmla="*/ 14 w 876"/>
                <a:gd name="T11" fmla="*/ 187 h 447"/>
                <a:gd name="T12" fmla="*/ 14 w 876"/>
                <a:gd name="T13" fmla="*/ 235 h 447"/>
                <a:gd name="T14" fmla="*/ 207 w 876"/>
                <a:gd name="T15" fmla="*/ 409 h 447"/>
                <a:gd name="T16" fmla="*/ 233 w 876"/>
                <a:gd name="T17" fmla="*/ 397 h 447"/>
                <a:gd name="T18" fmla="*/ 233 w 876"/>
                <a:gd name="T19" fmla="*/ 353 h 447"/>
                <a:gd name="T20" fmla="*/ 743 w 876"/>
                <a:gd name="T21" fmla="*/ 353 h 447"/>
                <a:gd name="T22" fmla="*/ 775 w 876"/>
                <a:gd name="T23" fmla="*/ 353 h 447"/>
                <a:gd name="T24" fmla="*/ 876 w 876"/>
                <a:gd name="T25" fmla="*/ 447 h 447"/>
                <a:gd name="T26" fmla="*/ 876 w 876"/>
                <a:gd name="T27" fmla="*/ 282 h 447"/>
                <a:gd name="T28" fmla="*/ 876 w 876"/>
                <a:gd name="T29" fmla="*/ 282 h 447"/>
                <a:gd name="T30" fmla="*/ 876 w 876"/>
                <a:gd name="T31" fmla="*/ 274 h 447"/>
                <a:gd name="T32" fmla="*/ 876 w 876"/>
                <a:gd name="T33" fmla="*/ 154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6" h="447">
                  <a:moveTo>
                    <a:pt x="876" y="154"/>
                  </a:moveTo>
                  <a:cubicBezTo>
                    <a:pt x="876" y="110"/>
                    <a:pt x="841" y="75"/>
                    <a:pt x="797" y="75"/>
                  </a:cubicBezTo>
                  <a:cubicBezTo>
                    <a:pt x="233" y="75"/>
                    <a:pt x="233" y="75"/>
                    <a:pt x="233" y="75"/>
                  </a:cubicBezTo>
                  <a:cubicBezTo>
                    <a:pt x="233" y="25"/>
                    <a:pt x="233" y="25"/>
                    <a:pt x="233" y="25"/>
                  </a:cubicBezTo>
                  <a:cubicBezTo>
                    <a:pt x="233" y="6"/>
                    <a:pt x="221" y="0"/>
                    <a:pt x="207" y="13"/>
                  </a:cubicBezTo>
                  <a:cubicBezTo>
                    <a:pt x="14" y="187"/>
                    <a:pt x="14" y="187"/>
                    <a:pt x="14" y="187"/>
                  </a:cubicBezTo>
                  <a:cubicBezTo>
                    <a:pt x="0" y="200"/>
                    <a:pt x="0" y="222"/>
                    <a:pt x="14" y="235"/>
                  </a:cubicBezTo>
                  <a:cubicBezTo>
                    <a:pt x="207" y="409"/>
                    <a:pt x="207" y="409"/>
                    <a:pt x="207" y="409"/>
                  </a:cubicBezTo>
                  <a:cubicBezTo>
                    <a:pt x="221" y="422"/>
                    <a:pt x="233" y="417"/>
                    <a:pt x="233" y="397"/>
                  </a:cubicBezTo>
                  <a:cubicBezTo>
                    <a:pt x="233" y="353"/>
                    <a:pt x="233" y="353"/>
                    <a:pt x="233" y="353"/>
                  </a:cubicBezTo>
                  <a:cubicBezTo>
                    <a:pt x="743" y="353"/>
                    <a:pt x="743" y="353"/>
                    <a:pt x="743" y="353"/>
                  </a:cubicBezTo>
                  <a:cubicBezTo>
                    <a:pt x="775" y="353"/>
                    <a:pt x="775" y="353"/>
                    <a:pt x="775" y="353"/>
                  </a:cubicBezTo>
                  <a:cubicBezTo>
                    <a:pt x="829" y="353"/>
                    <a:pt x="873" y="395"/>
                    <a:pt x="876" y="447"/>
                  </a:cubicBezTo>
                  <a:cubicBezTo>
                    <a:pt x="876" y="282"/>
                    <a:pt x="876" y="282"/>
                    <a:pt x="876" y="282"/>
                  </a:cubicBezTo>
                  <a:cubicBezTo>
                    <a:pt x="876" y="282"/>
                    <a:pt x="876" y="282"/>
                    <a:pt x="876" y="282"/>
                  </a:cubicBezTo>
                  <a:cubicBezTo>
                    <a:pt x="876" y="279"/>
                    <a:pt x="876" y="277"/>
                    <a:pt x="876" y="274"/>
                  </a:cubicBezTo>
                  <a:lnTo>
                    <a:pt x="876" y="154"/>
                  </a:lnTo>
                  <a:close/>
                </a:path>
              </a:pathLst>
            </a:custGeom>
            <a:solidFill>
              <a:srgbClr val="008487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Freeform 3721"/>
            <p:cNvSpPr>
              <a:spLocks/>
            </p:cNvSpPr>
            <p:nvPr/>
          </p:nvSpPr>
          <p:spPr bwMode="auto">
            <a:xfrm>
              <a:off x="3821326" y="3817808"/>
              <a:ext cx="2607421" cy="1329495"/>
            </a:xfrm>
            <a:custGeom>
              <a:avLst/>
              <a:gdLst>
                <a:gd name="T0" fmla="*/ 876 w 876"/>
                <a:gd name="T1" fmla="*/ 154 h 447"/>
                <a:gd name="T2" fmla="*/ 797 w 876"/>
                <a:gd name="T3" fmla="*/ 75 h 447"/>
                <a:gd name="T4" fmla="*/ 233 w 876"/>
                <a:gd name="T5" fmla="*/ 75 h 447"/>
                <a:gd name="T6" fmla="*/ 233 w 876"/>
                <a:gd name="T7" fmla="*/ 25 h 447"/>
                <a:gd name="T8" fmla="*/ 207 w 876"/>
                <a:gd name="T9" fmla="*/ 13 h 447"/>
                <a:gd name="T10" fmla="*/ 14 w 876"/>
                <a:gd name="T11" fmla="*/ 187 h 447"/>
                <a:gd name="T12" fmla="*/ 14 w 876"/>
                <a:gd name="T13" fmla="*/ 235 h 447"/>
                <a:gd name="T14" fmla="*/ 207 w 876"/>
                <a:gd name="T15" fmla="*/ 409 h 447"/>
                <a:gd name="T16" fmla="*/ 233 w 876"/>
                <a:gd name="T17" fmla="*/ 397 h 447"/>
                <a:gd name="T18" fmla="*/ 233 w 876"/>
                <a:gd name="T19" fmla="*/ 353 h 447"/>
                <a:gd name="T20" fmla="*/ 743 w 876"/>
                <a:gd name="T21" fmla="*/ 353 h 447"/>
                <a:gd name="T22" fmla="*/ 775 w 876"/>
                <a:gd name="T23" fmla="*/ 353 h 447"/>
                <a:gd name="T24" fmla="*/ 876 w 876"/>
                <a:gd name="T25" fmla="*/ 447 h 447"/>
                <a:gd name="T26" fmla="*/ 876 w 876"/>
                <a:gd name="T27" fmla="*/ 282 h 447"/>
                <a:gd name="T28" fmla="*/ 876 w 876"/>
                <a:gd name="T29" fmla="*/ 282 h 447"/>
                <a:gd name="T30" fmla="*/ 876 w 876"/>
                <a:gd name="T31" fmla="*/ 274 h 447"/>
                <a:gd name="T32" fmla="*/ 876 w 876"/>
                <a:gd name="T33" fmla="*/ 154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6" h="447">
                  <a:moveTo>
                    <a:pt x="876" y="154"/>
                  </a:moveTo>
                  <a:cubicBezTo>
                    <a:pt x="876" y="110"/>
                    <a:pt x="841" y="75"/>
                    <a:pt x="797" y="75"/>
                  </a:cubicBezTo>
                  <a:cubicBezTo>
                    <a:pt x="233" y="75"/>
                    <a:pt x="233" y="75"/>
                    <a:pt x="233" y="75"/>
                  </a:cubicBezTo>
                  <a:cubicBezTo>
                    <a:pt x="233" y="25"/>
                    <a:pt x="233" y="25"/>
                    <a:pt x="233" y="25"/>
                  </a:cubicBezTo>
                  <a:cubicBezTo>
                    <a:pt x="233" y="5"/>
                    <a:pt x="221" y="0"/>
                    <a:pt x="207" y="13"/>
                  </a:cubicBezTo>
                  <a:cubicBezTo>
                    <a:pt x="14" y="187"/>
                    <a:pt x="14" y="187"/>
                    <a:pt x="14" y="187"/>
                  </a:cubicBezTo>
                  <a:cubicBezTo>
                    <a:pt x="0" y="200"/>
                    <a:pt x="0" y="222"/>
                    <a:pt x="14" y="235"/>
                  </a:cubicBezTo>
                  <a:cubicBezTo>
                    <a:pt x="207" y="409"/>
                    <a:pt x="207" y="409"/>
                    <a:pt x="207" y="409"/>
                  </a:cubicBezTo>
                  <a:cubicBezTo>
                    <a:pt x="221" y="422"/>
                    <a:pt x="233" y="417"/>
                    <a:pt x="233" y="397"/>
                  </a:cubicBezTo>
                  <a:cubicBezTo>
                    <a:pt x="233" y="353"/>
                    <a:pt x="233" y="353"/>
                    <a:pt x="233" y="353"/>
                  </a:cubicBezTo>
                  <a:cubicBezTo>
                    <a:pt x="743" y="353"/>
                    <a:pt x="743" y="353"/>
                    <a:pt x="743" y="353"/>
                  </a:cubicBezTo>
                  <a:cubicBezTo>
                    <a:pt x="775" y="353"/>
                    <a:pt x="775" y="353"/>
                    <a:pt x="775" y="353"/>
                  </a:cubicBezTo>
                  <a:cubicBezTo>
                    <a:pt x="829" y="353"/>
                    <a:pt x="873" y="395"/>
                    <a:pt x="876" y="447"/>
                  </a:cubicBezTo>
                  <a:cubicBezTo>
                    <a:pt x="876" y="282"/>
                    <a:pt x="876" y="282"/>
                    <a:pt x="876" y="282"/>
                  </a:cubicBezTo>
                  <a:cubicBezTo>
                    <a:pt x="876" y="282"/>
                    <a:pt x="876" y="282"/>
                    <a:pt x="876" y="282"/>
                  </a:cubicBezTo>
                  <a:cubicBezTo>
                    <a:pt x="876" y="279"/>
                    <a:pt x="876" y="277"/>
                    <a:pt x="876" y="274"/>
                  </a:cubicBezTo>
                  <a:lnTo>
                    <a:pt x="876" y="154"/>
                  </a:lnTo>
                  <a:close/>
                </a:path>
              </a:pathLst>
            </a:custGeom>
            <a:solidFill>
              <a:srgbClr val="009A9E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93"/>
          <p:cNvGrpSpPr/>
          <p:nvPr/>
        </p:nvGrpSpPr>
        <p:grpSpPr>
          <a:xfrm>
            <a:off x="3840233" y="2270032"/>
            <a:ext cx="2255172" cy="1177144"/>
            <a:chOff x="4050244" y="1659421"/>
            <a:chExt cx="2378502" cy="1241451"/>
          </a:xfrm>
        </p:grpSpPr>
        <p:sp>
          <p:nvSpPr>
            <p:cNvPr id="9" name="Freeform 3723"/>
            <p:cNvSpPr>
              <a:spLocks/>
            </p:cNvSpPr>
            <p:nvPr/>
          </p:nvSpPr>
          <p:spPr bwMode="auto">
            <a:xfrm>
              <a:off x="4050244" y="1685836"/>
              <a:ext cx="2378502" cy="1215036"/>
            </a:xfrm>
            <a:custGeom>
              <a:avLst/>
              <a:gdLst>
                <a:gd name="T0" fmla="*/ 799 w 799"/>
                <a:gd name="T1" fmla="*/ 140 h 408"/>
                <a:gd name="T2" fmla="*/ 727 w 799"/>
                <a:gd name="T3" fmla="*/ 68 h 408"/>
                <a:gd name="T4" fmla="*/ 212 w 799"/>
                <a:gd name="T5" fmla="*/ 68 h 408"/>
                <a:gd name="T6" fmla="*/ 212 w 799"/>
                <a:gd name="T7" fmla="*/ 23 h 408"/>
                <a:gd name="T8" fmla="*/ 188 w 799"/>
                <a:gd name="T9" fmla="*/ 12 h 408"/>
                <a:gd name="T10" fmla="*/ 13 w 799"/>
                <a:gd name="T11" fmla="*/ 171 h 408"/>
                <a:gd name="T12" fmla="*/ 13 w 799"/>
                <a:gd name="T13" fmla="*/ 214 h 408"/>
                <a:gd name="T14" fmla="*/ 188 w 799"/>
                <a:gd name="T15" fmla="*/ 373 h 408"/>
                <a:gd name="T16" fmla="*/ 212 w 799"/>
                <a:gd name="T17" fmla="*/ 362 h 408"/>
                <a:gd name="T18" fmla="*/ 212 w 799"/>
                <a:gd name="T19" fmla="*/ 322 h 408"/>
                <a:gd name="T20" fmla="*/ 677 w 799"/>
                <a:gd name="T21" fmla="*/ 322 h 408"/>
                <a:gd name="T22" fmla="*/ 707 w 799"/>
                <a:gd name="T23" fmla="*/ 322 h 408"/>
                <a:gd name="T24" fmla="*/ 799 w 799"/>
                <a:gd name="T25" fmla="*/ 408 h 408"/>
                <a:gd name="T26" fmla="*/ 799 w 799"/>
                <a:gd name="T27" fmla="*/ 257 h 408"/>
                <a:gd name="T28" fmla="*/ 799 w 799"/>
                <a:gd name="T29" fmla="*/ 257 h 408"/>
                <a:gd name="T30" fmla="*/ 799 w 799"/>
                <a:gd name="T31" fmla="*/ 250 h 408"/>
                <a:gd name="T32" fmla="*/ 799 w 799"/>
                <a:gd name="T33" fmla="*/ 14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99" h="408">
                  <a:moveTo>
                    <a:pt x="799" y="140"/>
                  </a:moveTo>
                  <a:cubicBezTo>
                    <a:pt x="799" y="100"/>
                    <a:pt x="767" y="68"/>
                    <a:pt x="727" y="68"/>
                  </a:cubicBezTo>
                  <a:cubicBezTo>
                    <a:pt x="212" y="68"/>
                    <a:pt x="212" y="68"/>
                    <a:pt x="212" y="68"/>
                  </a:cubicBezTo>
                  <a:cubicBezTo>
                    <a:pt x="212" y="23"/>
                    <a:pt x="212" y="23"/>
                    <a:pt x="212" y="23"/>
                  </a:cubicBezTo>
                  <a:cubicBezTo>
                    <a:pt x="212" y="5"/>
                    <a:pt x="201" y="0"/>
                    <a:pt x="188" y="12"/>
                  </a:cubicBezTo>
                  <a:cubicBezTo>
                    <a:pt x="13" y="171"/>
                    <a:pt x="13" y="171"/>
                    <a:pt x="13" y="171"/>
                  </a:cubicBezTo>
                  <a:cubicBezTo>
                    <a:pt x="0" y="183"/>
                    <a:pt x="0" y="202"/>
                    <a:pt x="13" y="214"/>
                  </a:cubicBezTo>
                  <a:cubicBezTo>
                    <a:pt x="188" y="373"/>
                    <a:pt x="188" y="373"/>
                    <a:pt x="188" y="373"/>
                  </a:cubicBezTo>
                  <a:cubicBezTo>
                    <a:pt x="201" y="385"/>
                    <a:pt x="212" y="380"/>
                    <a:pt x="212" y="362"/>
                  </a:cubicBezTo>
                  <a:cubicBezTo>
                    <a:pt x="212" y="322"/>
                    <a:pt x="212" y="322"/>
                    <a:pt x="212" y="322"/>
                  </a:cubicBezTo>
                  <a:cubicBezTo>
                    <a:pt x="677" y="322"/>
                    <a:pt x="677" y="322"/>
                    <a:pt x="677" y="322"/>
                  </a:cubicBezTo>
                  <a:cubicBezTo>
                    <a:pt x="707" y="322"/>
                    <a:pt x="707" y="322"/>
                    <a:pt x="707" y="322"/>
                  </a:cubicBezTo>
                  <a:cubicBezTo>
                    <a:pt x="756" y="322"/>
                    <a:pt x="796" y="360"/>
                    <a:pt x="799" y="408"/>
                  </a:cubicBezTo>
                  <a:cubicBezTo>
                    <a:pt x="799" y="257"/>
                    <a:pt x="799" y="257"/>
                    <a:pt x="799" y="257"/>
                  </a:cubicBezTo>
                  <a:cubicBezTo>
                    <a:pt x="799" y="257"/>
                    <a:pt x="799" y="257"/>
                    <a:pt x="799" y="257"/>
                  </a:cubicBezTo>
                  <a:cubicBezTo>
                    <a:pt x="799" y="255"/>
                    <a:pt x="799" y="252"/>
                    <a:pt x="799" y="250"/>
                  </a:cubicBezTo>
                  <a:lnTo>
                    <a:pt x="799" y="140"/>
                  </a:lnTo>
                  <a:close/>
                </a:path>
              </a:pathLst>
            </a:custGeom>
            <a:solidFill>
              <a:srgbClr val="008487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" name="Freeform 3724"/>
            <p:cNvSpPr>
              <a:spLocks/>
            </p:cNvSpPr>
            <p:nvPr/>
          </p:nvSpPr>
          <p:spPr bwMode="auto">
            <a:xfrm>
              <a:off x="4050244" y="1659421"/>
              <a:ext cx="2378502" cy="1213777"/>
            </a:xfrm>
            <a:custGeom>
              <a:avLst/>
              <a:gdLst>
                <a:gd name="T0" fmla="*/ 799 w 799"/>
                <a:gd name="T1" fmla="*/ 140 h 408"/>
                <a:gd name="T2" fmla="*/ 727 w 799"/>
                <a:gd name="T3" fmla="*/ 68 h 408"/>
                <a:gd name="T4" fmla="*/ 212 w 799"/>
                <a:gd name="T5" fmla="*/ 68 h 408"/>
                <a:gd name="T6" fmla="*/ 212 w 799"/>
                <a:gd name="T7" fmla="*/ 23 h 408"/>
                <a:gd name="T8" fmla="*/ 188 w 799"/>
                <a:gd name="T9" fmla="*/ 12 h 408"/>
                <a:gd name="T10" fmla="*/ 13 w 799"/>
                <a:gd name="T11" fmla="*/ 171 h 408"/>
                <a:gd name="T12" fmla="*/ 13 w 799"/>
                <a:gd name="T13" fmla="*/ 214 h 408"/>
                <a:gd name="T14" fmla="*/ 188 w 799"/>
                <a:gd name="T15" fmla="*/ 373 h 408"/>
                <a:gd name="T16" fmla="*/ 212 w 799"/>
                <a:gd name="T17" fmla="*/ 362 h 408"/>
                <a:gd name="T18" fmla="*/ 212 w 799"/>
                <a:gd name="T19" fmla="*/ 322 h 408"/>
                <a:gd name="T20" fmla="*/ 677 w 799"/>
                <a:gd name="T21" fmla="*/ 322 h 408"/>
                <a:gd name="T22" fmla="*/ 707 w 799"/>
                <a:gd name="T23" fmla="*/ 322 h 408"/>
                <a:gd name="T24" fmla="*/ 799 w 799"/>
                <a:gd name="T25" fmla="*/ 408 h 408"/>
                <a:gd name="T26" fmla="*/ 799 w 799"/>
                <a:gd name="T27" fmla="*/ 257 h 408"/>
                <a:gd name="T28" fmla="*/ 799 w 799"/>
                <a:gd name="T29" fmla="*/ 257 h 408"/>
                <a:gd name="T30" fmla="*/ 799 w 799"/>
                <a:gd name="T31" fmla="*/ 250 h 408"/>
                <a:gd name="T32" fmla="*/ 799 w 799"/>
                <a:gd name="T33" fmla="*/ 14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99" h="408">
                  <a:moveTo>
                    <a:pt x="799" y="140"/>
                  </a:moveTo>
                  <a:cubicBezTo>
                    <a:pt x="799" y="100"/>
                    <a:pt x="767" y="68"/>
                    <a:pt x="727" y="68"/>
                  </a:cubicBezTo>
                  <a:cubicBezTo>
                    <a:pt x="212" y="68"/>
                    <a:pt x="212" y="68"/>
                    <a:pt x="212" y="68"/>
                  </a:cubicBezTo>
                  <a:cubicBezTo>
                    <a:pt x="212" y="23"/>
                    <a:pt x="212" y="23"/>
                    <a:pt x="212" y="23"/>
                  </a:cubicBezTo>
                  <a:cubicBezTo>
                    <a:pt x="212" y="5"/>
                    <a:pt x="201" y="0"/>
                    <a:pt x="188" y="12"/>
                  </a:cubicBezTo>
                  <a:cubicBezTo>
                    <a:pt x="13" y="171"/>
                    <a:pt x="13" y="171"/>
                    <a:pt x="13" y="171"/>
                  </a:cubicBezTo>
                  <a:cubicBezTo>
                    <a:pt x="0" y="183"/>
                    <a:pt x="0" y="202"/>
                    <a:pt x="13" y="214"/>
                  </a:cubicBezTo>
                  <a:cubicBezTo>
                    <a:pt x="188" y="373"/>
                    <a:pt x="188" y="373"/>
                    <a:pt x="188" y="373"/>
                  </a:cubicBezTo>
                  <a:cubicBezTo>
                    <a:pt x="201" y="385"/>
                    <a:pt x="212" y="380"/>
                    <a:pt x="212" y="362"/>
                  </a:cubicBezTo>
                  <a:cubicBezTo>
                    <a:pt x="212" y="322"/>
                    <a:pt x="212" y="322"/>
                    <a:pt x="212" y="322"/>
                  </a:cubicBezTo>
                  <a:cubicBezTo>
                    <a:pt x="677" y="322"/>
                    <a:pt x="677" y="322"/>
                    <a:pt x="677" y="322"/>
                  </a:cubicBezTo>
                  <a:cubicBezTo>
                    <a:pt x="707" y="322"/>
                    <a:pt x="707" y="322"/>
                    <a:pt x="707" y="322"/>
                  </a:cubicBezTo>
                  <a:cubicBezTo>
                    <a:pt x="756" y="322"/>
                    <a:pt x="796" y="360"/>
                    <a:pt x="799" y="408"/>
                  </a:cubicBezTo>
                  <a:cubicBezTo>
                    <a:pt x="799" y="257"/>
                    <a:pt x="799" y="257"/>
                    <a:pt x="799" y="257"/>
                  </a:cubicBezTo>
                  <a:cubicBezTo>
                    <a:pt x="799" y="257"/>
                    <a:pt x="799" y="257"/>
                    <a:pt x="799" y="257"/>
                  </a:cubicBezTo>
                  <a:cubicBezTo>
                    <a:pt x="799" y="254"/>
                    <a:pt x="799" y="252"/>
                    <a:pt x="799" y="250"/>
                  </a:cubicBezTo>
                  <a:lnTo>
                    <a:pt x="799" y="140"/>
                  </a:lnTo>
                  <a:close/>
                </a:path>
              </a:pathLst>
            </a:custGeom>
            <a:solidFill>
              <a:srgbClr val="009A9E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" name="组合 100"/>
          <p:cNvGrpSpPr/>
          <p:nvPr/>
        </p:nvGrpSpPr>
        <p:grpSpPr>
          <a:xfrm>
            <a:off x="3185506" y="3125159"/>
            <a:ext cx="2909897" cy="1518240"/>
            <a:chOff x="3359712" y="2561263"/>
            <a:chExt cx="3069033" cy="1601181"/>
          </a:xfrm>
        </p:grpSpPr>
        <p:sp>
          <p:nvSpPr>
            <p:cNvPr id="15" name="Freeform 3729"/>
            <p:cNvSpPr>
              <a:spLocks/>
            </p:cNvSpPr>
            <p:nvPr/>
          </p:nvSpPr>
          <p:spPr bwMode="auto">
            <a:xfrm>
              <a:off x="3359712" y="2593967"/>
              <a:ext cx="3069033" cy="1568477"/>
            </a:xfrm>
            <a:custGeom>
              <a:avLst/>
              <a:gdLst>
                <a:gd name="T0" fmla="*/ 1031 w 1031"/>
                <a:gd name="T1" fmla="*/ 181 h 527"/>
                <a:gd name="T2" fmla="*/ 938 w 1031"/>
                <a:gd name="T3" fmla="*/ 88 h 527"/>
                <a:gd name="T4" fmla="*/ 274 w 1031"/>
                <a:gd name="T5" fmla="*/ 88 h 527"/>
                <a:gd name="T6" fmla="*/ 274 w 1031"/>
                <a:gd name="T7" fmla="*/ 30 h 527"/>
                <a:gd name="T8" fmla="*/ 243 w 1031"/>
                <a:gd name="T9" fmla="*/ 16 h 527"/>
                <a:gd name="T10" fmla="*/ 17 w 1031"/>
                <a:gd name="T11" fmla="*/ 221 h 527"/>
                <a:gd name="T12" fmla="*/ 17 w 1031"/>
                <a:gd name="T13" fmla="*/ 277 h 527"/>
                <a:gd name="T14" fmla="*/ 243 w 1031"/>
                <a:gd name="T15" fmla="*/ 482 h 527"/>
                <a:gd name="T16" fmla="*/ 274 w 1031"/>
                <a:gd name="T17" fmla="*/ 468 h 527"/>
                <a:gd name="T18" fmla="*/ 274 w 1031"/>
                <a:gd name="T19" fmla="*/ 416 h 527"/>
                <a:gd name="T20" fmla="*/ 874 w 1031"/>
                <a:gd name="T21" fmla="*/ 416 h 527"/>
                <a:gd name="T22" fmla="*/ 912 w 1031"/>
                <a:gd name="T23" fmla="*/ 416 h 527"/>
                <a:gd name="T24" fmla="*/ 1031 w 1031"/>
                <a:gd name="T25" fmla="*/ 527 h 527"/>
                <a:gd name="T26" fmla="*/ 1031 w 1031"/>
                <a:gd name="T27" fmla="*/ 332 h 527"/>
                <a:gd name="T28" fmla="*/ 1031 w 1031"/>
                <a:gd name="T29" fmla="*/ 332 h 527"/>
                <a:gd name="T30" fmla="*/ 1031 w 1031"/>
                <a:gd name="T31" fmla="*/ 323 h 527"/>
                <a:gd name="T32" fmla="*/ 1031 w 1031"/>
                <a:gd name="T33" fmla="*/ 181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31" h="527">
                  <a:moveTo>
                    <a:pt x="1031" y="181"/>
                  </a:moveTo>
                  <a:cubicBezTo>
                    <a:pt x="1031" y="130"/>
                    <a:pt x="990" y="88"/>
                    <a:pt x="938" y="88"/>
                  </a:cubicBezTo>
                  <a:cubicBezTo>
                    <a:pt x="274" y="88"/>
                    <a:pt x="274" y="88"/>
                    <a:pt x="274" y="88"/>
                  </a:cubicBezTo>
                  <a:cubicBezTo>
                    <a:pt x="274" y="30"/>
                    <a:pt x="274" y="30"/>
                    <a:pt x="274" y="30"/>
                  </a:cubicBezTo>
                  <a:cubicBezTo>
                    <a:pt x="274" y="7"/>
                    <a:pt x="260" y="0"/>
                    <a:pt x="243" y="16"/>
                  </a:cubicBezTo>
                  <a:cubicBezTo>
                    <a:pt x="17" y="221"/>
                    <a:pt x="17" y="221"/>
                    <a:pt x="17" y="221"/>
                  </a:cubicBezTo>
                  <a:cubicBezTo>
                    <a:pt x="0" y="236"/>
                    <a:pt x="0" y="261"/>
                    <a:pt x="17" y="277"/>
                  </a:cubicBezTo>
                  <a:cubicBezTo>
                    <a:pt x="243" y="482"/>
                    <a:pt x="243" y="482"/>
                    <a:pt x="243" y="482"/>
                  </a:cubicBezTo>
                  <a:cubicBezTo>
                    <a:pt x="260" y="497"/>
                    <a:pt x="274" y="491"/>
                    <a:pt x="274" y="468"/>
                  </a:cubicBezTo>
                  <a:cubicBezTo>
                    <a:pt x="274" y="416"/>
                    <a:pt x="274" y="416"/>
                    <a:pt x="274" y="416"/>
                  </a:cubicBezTo>
                  <a:cubicBezTo>
                    <a:pt x="874" y="416"/>
                    <a:pt x="874" y="416"/>
                    <a:pt x="874" y="416"/>
                  </a:cubicBezTo>
                  <a:cubicBezTo>
                    <a:pt x="912" y="416"/>
                    <a:pt x="912" y="416"/>
                    <a:pt x="912" y="416"/>
                  </a:cubicBezTo>
                  <a:cubicBezTo>
                    <a:pt x="975" y="416"/>
                    <a:pt x="1027" y="465"/>
                    <a:pt x="1031" y="527"/>
                  </a:cubicBezTo>
                  <a:cubicBezTo>
                    <a:pt x="1031" y="332"/>
                    <a:pt x="1031" y="332"/>
                    <a:pt x="1031" y="332"/>
                  </a:cubicBezTo>
                  <a:cubicBezTo>
                    <a:pt x="1031" y="332"/>
                    <a:pt x="1031" y="332"/>
                    <a:pt x="1031" y="332"/>
                  </a:cubicBezTo>
                  <a:cubicBezTo>
                    <a:pt x="1031" y="329"/>
                    <a:pt x="1031" y="326"/>
                    <a:pt x="1031" y="323"/>
                  </a:cubicBezTo>
                  <a:lnTo>
                    <a:pt x="1031" y="181"/>
                  </a:lnTo>
                  <a:close/>
                </a:path>
              </a:pathLst>
            </a:custGeom>
            <a:solidFill>
              <a:srgbClr val="008487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3730"/>
            <p:cNvSpPr>
              <a:spLocks/>
            </p:cNvSpPr>
            <p:nvPr/>
          </p:nvSpPr>
          <p:spPr bwMode="auto">
            <a:xfrm>
              <a:off x="3359712" y="2561263"/>
              <a:ext cx="3069033" cy="1565963"/>
            </a:xfrm>
            <a:custGeom>
              <a:avLst/>
              <a:gdLst>
                <a:gd name="T0" fmla="*/ 1031 w 1031"/>
                <a:gd name="T1" fmla="*/ 180 h 526"/>
                <a:gd name="T2" fmla="*/ 938 w 1031"/>
                <a:gd name="T3" fmla="*/ 87 h 526"/>
                <a:gd name="T4" fmla="*/ 274 w 1031"/>
                <a:gd name="T5" fmla="*/ 87 h 526"/>
                <a:gd name="T6" fmla="*/ 274 w 1031"/>
                <a:gd name="T7" fmla="*/ 29 h 526"/>
                <a:gd name="T8" fmla="*/ 243 w 1031"/>
                <a:gd name="T9" fmla="*/ 15 h 526"/>
                <a:gd name="T10" fmla="*/ 17 w 1031"/>
                <a:gd name="T11" fmla="*/ 220 h 526"/>
                <a:gd name="T12" fmla="*/ 17 w 1031"/>
                <a:gd name="T13" fmla="*/ 276 h 526"/>
                <a:gd name="T14" fmla="*/ 243 w 1031"/>
                <a:gd name="T15" fmla="*/ 481 h 526"/>
                <a:gd name="T16" fmla="*/ 274 w 1031"/>
                <a:gd name="T17" fmla="*/ 467 h 526"/>
                <a:gd name="T18" fmla="*/ 274 w 1031"/>
                <a:gd name="T19" fmla="*/ 415 h 526"/>
                <a:gd name="T20" fmla="*/ 874 w 1031"/>
                <a:gd name="T21" fmla="*/ 415 h 526"/>
                <a:gd name="T22" fmla="*/ 912 w 1031"/>
                <a:gd name="T23" fmla="*/ 415 h 526"/>
                <a:gd name="T24" fmla="*/ 1031 w 1031"/>
                <a:gd name="T25" fmla="*/ 526 h 526"/>
                <a:gd name="T26" fmla="*/ 1031 w 1031"/>
                <a:gd name="T27" fmla="*/ 331 h 526"/>
                <a:gd name="T28" fmla="*/ 1031 w 1031"/>
                <a:gd name="T29" fmla="*/ 331 h 526"/>
                <a:gd name="T30" fmla="*/ 1031 w 1031"/>
                <a:gd name="T31" fmla="*/ 322 h 526"/>
                <a:gd name="T32" fmla="*/ 1031 w 1031"/>
                <a:gd name="T33" fmla="*/ 180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31" h="526">
                  <a:moveTo>
                    <a:pt x="1031" y="180"/>
                  </a:moveTo>
                  <a:cubicBezTo>
                    <a:pt x="1031" y="129"/>
                    <a:pt x="990" y="87"/>
                    <a:pt x="938" y="87"/>
                  </a:cubicBezTo>
                  <a:cubicBezTo>
                    <a:pt x="274" y="87"/>
                    <a:pt x="274" y="87"/>
                    <a:pt x="274" y="87"/>
                  </a:cubicBezTo>
                  <a:cubicBezTo>
                    <a:pt x="274" y="29"/>
                    <a:pt x="274" y="29"/>
                    <a:pt x="274" y="29"/>
                  </a:cubicBezTo>
                  <a:cubicBezTo>
                    <a:pt x="274" y="6"/>
                    <a:pt x="260" y="0"/>
                    <a:pt x="243" y="15"/>
                  </a:cubicBezTo>
                  <a:cubicBezTo>
                    <a:pt x="17" y="220"/>
                    <a:pt x="17" y="220"/>
                    <a:pt x="17" y="220"/>
                  </a:cubicBezTo>
                  <a:cubicBezTo>
                    <a:pt x="0" y="235"/>
                    <a:pt x="0" y="261"/>
                    <a:pt x="17" y="276"/>
                  </a:cubicBezTo>
                  <a:cubicBezTo>
                    <a:pt x="243" y="481"/>
                    <a:pt x="243" y="481"/>
                    <a:pt x="243" y="481"/>
                  </a:cubicBezTo>
                  <a:cubicBezTo>
                    <a:pt x="260" y="496"/>
                    <a:pt x="274" y="490"/>
                    <a:pt x="274" y="467"/>
                  </a:cubicBezTo>
                  <a:cubicBezTo>
                    <a:pt x="274" y="415"/>
                    <a:pt x="274" y="415"/>
                    <a:pt x="274" y="415"/>
                  </a:cubicBezTo>
                  <a:cubicBezTo>
                    <a:pt x="874" y="415"/>
                    <a:pt x="874" y="415"/>
                    <a:pt x="874" y="415"/>
                  </a:cubicBezTo>
                  <a:cubicBezTo>
                    <a:pt x="912" y="415"/>
                    <a:pt x="912" y="415"/>
                    <a:pt x="912" y="415"/>
                  </a:cubicBezTo>
                  <a:cubicBezTo>
                    <a:pt x="975" y="415"/>
                    <a:pt x="1027" y="464"/>
                    <a:pt x="1031" y="526"/>
                  </a:cubicBezTo>
                  <a:cubicBezTo>
                    <a:pt x="1031" y="331"/>
                    <a:pt x="1031" y="331"/>
                    <a:pt x="1031" y="331"/>
                  </a:cubicBezTo>
                  <a:cubicBezTo>
                    <a:pt x="1031" y="331"/>
                    <a:pt x="1031" y="331"/>
                    <a:pt x="1031" y="331"/>
                  </a:cubicBezTo>
                  <a:cubicBezTo>
                    <a:pt x="1031" y="328"/>
                    <a:pt x="1031" y="325"/>
                    <a:pt x="1031" y="322"/>
                  </a:cubicBezTo>
                  <a:lnTo>
                    <a:pt x="1031" y="180"/>
                  </a:lnTo>
                  <a:close/>
                </a:path>
              </a:pathLst>
            </a:custGeom>
            <a:solidFill>
              <a:srgbClr val="008487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96"/>
          <p:cNvGrpSpPr/>
          <p:nvPr/>
        </p:nvGrpSpPr>
        <p:grpSpPr>
          <a:xfrm>
            <a:off x="6095405" y="3875337"/>
            <a:ext cx="2471028" cy="1290444"/>
            <a:chOff x="6428745" y="3352422"/>
            <a:chExt cx="2606163" cy="1360941"/>
          </a:xfrm>
        </p:grpSpPr>
        <p:sp>
          <p:nvSpPr>
            <p:cNvPr id="18" name="Freeform 3732"/>
            <p:cNvSpPr>
              <a:spLocks/>
            </p:cNvSpPr>
            <p:nvPr/>
          </p:nvSpPr>
          <p:spPr bwMode="auto">
            <a:xfrm>
              <a:off x="6428745" y="3382609"/>
              <a:ext cx="2606163" cy="1330754"/>
            </a:xfrm>
            <a:custGeom>
              <a:avLst/>
              <a:gdLst>
                <a:gd name="T0" fmla="*/ 0 w 876"/>
                <a:gd name="T1" fmla="*/ 154 h 447"/>
                <a:gd name="T2" fmla="*/ 79 w 876"/>
                <a:gd name="T3" fmla="*/ 75 h 447"/>
                <a:gd name="T4" fmla="*/ 643 w 876"/>
                <a:gd name="T5" fmla="*/ 75 h 447"/>
                <a:gd name="T6" fmla="*/ 643 w 876"/>
                <a:gd name="T7" fmla="*/ 25 h 447"/>
                <a:gd name="T8" fmla="*/ 670 w 876"/>
                <a:gd name="T9" fmla="*/ 13 h 447"/>
                <a:gd name="T10" fmla="*/ 862 w 876"/>
                <a:gd name="T11" fmla="*/ 187 h 447"/>
                <a:gd name="T12" fmla="*/ 862 w 876"/>
                <a:gd name="T13" fmla="*/ 235 h 447"/>
                <a:gd name="T14" fmla="*/ 670 w 876"/>
                <a:gd name="T15" fmla="*/ 409 h 447"/>
                <a:gd name="T16" fmla="*/ 643 w 876"/>
                <a:gd name="T17" fmla="*/ 397 h 447"/>
                <a:gd name="T18" fmla="*/ 643 w 876"/>
                <a:gd name="T19" fmla="*/ 353 h 447"/>
                <a:gd name="T20" fmla="*/ 134 w 876"/>
                <a:gd name="T21" fmla="*/ 353 h 447"/>
                <a:gd name="T22" fmla="*/ 101 w 876"/>
                <a:gd name="T23" fmla="*/ 353 h 447"/>
                <a:gd name="T24" fmla="*/ 0 w 876"/>
                <a:gd name="T25" fmla="*/ 447 h 447"/>
                <a:gd name="T26" fmla="*/ 0 w 876"/>
                <a:gd name="T27" fmla="*/ 282 h 447"/>
                <a:gd name="T28" fmla="*/ 1 w 876"/>
                <a:gd name="T29" fmla="*/ 282 h 447"/>
                <a:gd name="T30" fmla="*/ 0 w 876"/>
                <a:gd name="T31" fmla="*/ 274 h 447"/>
                <a:gd name="T32" fmla="*/ 0 w 876"/>
                <a:gd name="T33" fmla="*/ 154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6" h="447">
                  <a:moveTo>
                    <a:pt x="0" y="154"/>
                  </a:moveTo>
                  <a:cubicBezTo>
                    <a:pt x="0" y="110"/>
                    <a:pt x="35" y="75"/>
                    <a:pt x="79" y="75"/>
                  </a:cubicBezTo>
                  <a:cubicBezTo>
                    <a:pt x="643" y="75"/>
                    <a:pt x="643" y="75"/>
                    <a:pt x="643" y="75"/>
                  </a:cubicBezTo>
                  <a:cubicBezTo>
                    <a:pt x="643" y="25"/>
                    <a:pt x="643" y="25"/>
                    <a:pt x="643" y="25"/>
                  </a:cubicBezTo>
                  <a:cubicBezTo>
                    <a:pt x="643" y="6"/>
                    <a:pt x="655" y="0"/>
                    <a:pt x="670" y="13"/>
                  </a:cubicBezTo>
                  <a:cubicBezTo>
                    <a:pt x="862" y="187"/>
                    <a:pt x="862" y="187"/>
                    <a:pt x="862" y="187"/>
                  </a:cubicBezTo>
                  <a:cubicBezTo>
                    <a:pt x="876" y="200"/>
                    <a:pt x="876" y="222"/>
                    <a:pt x="862" y="235"/>
                  </a:cubicBezTo>
                  <a:cubicBezTo>
                    <a:pt x="670" y="409"/>
                    <a:pt x="670" y="409"/>
                    <a:pt x="670" y="409"/>
                  </a:cubicBezTo>
                  <a:cubicBezTo>
                    <a:pt x="655" y="422"/>
                    <a:pt x="643" y="417"/>
                    <a:pt x="643" y="397"/>
                  </a:cubicBezTo>
                  <a:cubicBezTo>
                    <a:pt x="643" y="353"/>
                    <a:pt x="643" y="353"/>
                    <a:pt x="643" y="353"/>
                  </a:cubicBezTo>
                  <a:cubicBezTo>
                    <a:pt x="134" y="353"/>
                    <a:pt x="134" y="353"/>
                    <a:pt x="134" y="353"/>
                  </a:cubicBezTo>
                  <a:cubicBezTo>
                    <a:pt x="101" y="353"/>
                    <a:pt x="101" y="353"/>
                    <a:pt x="101" y="353"/>
                  </a:cubicBezTo>
                  <a:cubicBezTo>
                    <a:pt x="48" y="353"/>
                    <a:pt x="4" y="395"/>
                    <a:pt x="0" y="447"/>
                  </a:cubicBezTo>
                  <a:cubicBezTo>
                    <a:pt x="0" y="282"/>
                    <a:pt x="0" y="282"/>
                    <a:pt x="0" y="282"/>
                  </a:cubicBezTo>
                  <a:cubicBezTo>
                    <a:pt x="1" y="282"/>
                    <a:pt x="1" y="282"/>
                    <a:pt x="1" y="282"/>
                  </a:cubicBezTo>
                  <a:cubicBezTo>
                    <a:pt x="0" y="279"/>
                    <a:pt x="0" y="277"/>
                    <a:pt x="0" y="274"/>
                  </a:cubicBezTo>
                  <a:lnTo>
                    <a:pt x="0" y="154"/>
                  </a:lnTo>
                  <a:close/>
                </a:path>
              </a:pathLst>
            </a:custGeom>
            <a:solidFill>
              <a:srgbClr val="008487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3733"/>
            <p:cNvSpPr>
              <a:spLocks/>
            </p:cNvSpPr>
            <p:nvPr/>
          </p:nvSpPr>
          <p:spPr bwMode="auto">
            <a:xfrm>
              <a:off x="6428745" y="3352422"/>
              <a:ext cx="2606163" cy="1330754"/>
            </a:xfrm>
            <a:custGeom>
              <a:avLst/>
              <a:gdLst>
                <a:gd name="T0" fmla="*/ 0 w 876"/>
                <a:gd name="T1" fmla="*/ 154 h 447"/>
                <a:gd name="T2" fmla="*/ 79 w 876"/>
                <a:gd name="T3" fmla="*/ 75 h 447"/>
                <a:gd name="T4" fmla="*/ 643 w 876"/>
                <a:gd name="T5" fmla="*/ 75 h 447"/>
                <a:gd name="T6" fmla="*/ 643 w 876"/>
                <a:gd name="T7" fmla="*/ 25 h 447"/>
                <a:gd name="T8" fmla="*/ 670 w 876"/>
                <a:gd name="T9" fmla="*/ 13 h 447"/>
                <a:gd name="T10" fmla="*/ 862 w 876"/>
                <a:gd name="T11" fmla="*/ 187 h 447"/>
                <a:gd name="T12" fmla="*/ 862 w 876"/>
                <a:gd name="T13" fmla="*/ 235 h 447"/>
                <a:gd name="T14" fmla="*/ 670 w 876"/>
                <a:gd name="T15" fmla="*/ 409 h 447"/>
                <a:gd name="T16" fmla="*/ 643 w 876"/>
                <a:gd name="T17" fmla="*/ 397 h 447"/>
                <a:gd name="T18" fmla="*/ 643 w 876"/>
                <a:gd name="T19" fmla="*/ 353 h 447"/>
                <a:gd name="T20" fmla="*/ 134 w 876"/>
                <a:gd name="T21" fmla="*/ 353 h 447"/>
                <a:gd name="T22" fmla="*/ 101 w 876"/>
                <a:gd name="T23" fmla="*/ 353 h 447"/>
                <a:gd name="T24" fmla="*/ 0 w 876"/>
                <a:gd name="T25" fmla="*/ 447 h 447"/>
                <a:gd name="T26" fmla="*/ 0 w 876"/>
                <a:gd name="T27" fmla="*/ 281 h 447"/>
                <a:gd name="T28" fmla="*/ 1 w 876"/>
                <a:gd name="T29" fmla="*/ 281 h 447"/>
                <a:gd name="T30" fmla="*/ 0 w 876"/>
                <a:gd name="T31" fmla="*/ 274 h 447"/>
                <a:gd name="T32" fmla="*/ 0 w 876"/>
                <a:gd name="T33" fmla="*/ 154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6" h="447">
                  <a:moveTo>
                    <a:pt x="0" y="154"/>
                  </a:moveTo>
                  <a:cubicBezTo>
                    <a:pt x="0" y="110"/>
                    <a:pt x="35" y="75"/>
                    <a:pt x="79" y="75"/>
                  </a:cubicBezTo>
                  <a:cubicBezTo>
                    <a:pt x="643" y="75"/>
                    <a:pt x="643" y="75"/>
                    <a:pt x="643" y="75"/>
                  </a:cubicBezTo>
                  <a:cubicBezTo>
                    <a:pt x="643" y="25"/>
                    <a:pt x="643" y="25"/>
                    <a:pt x="643" y="25"/>
                  </a:cubicBezTo>
                  <a:cubicBezTo>
                    <a:pt x="643" y="5"/>
                    <a:pt x="655" y="0"/>
                    <a:pt x="670" y="13"/>
                  </a:cubicBezTo>
                  <a:cubicBezTo>
                    <a:pt x="862" y="187"/>
                    <a:pt x="862" y="187"/>
                    <a:pt x="862" y="187"/>
                  </a:cubicBezTo>
                  <a:cubicBezTo>
                    <a:pt x="876" y="200"/>
                    <a:pt x="876" y="222"/>
                    <a:pt x="862" y="235"/>
                  </a:cubicBezTo>
                  <a:cubicBezTo>
                    <a:pt x="670" y="409"/>
                    <a:pt x="670" y="409"/>
                    <a:pt x="670" y="409"/>
                  </a:cubicBezTo>
                  <a:cubicBezTo>
                    <a:pt x="655" y="422"/>
                    <a:pt x="643" y="417"/>
                    <a:pt x="643" y="397"/>
                  </a:cubicBezTo>
                  <a:cubicBezTo>
                    <a:pt x="643" y="353"/>
                    <a:pt x="643" y="353"/>
                    <a:pt x="643" y="353"/>
                  </a:cubicBezTo>
                  <a:cubicBezTo>
                    <a:pt x="134" y="353"/>
                    <a:pt x="134" y="353"/>
                    <a:pt x="134" y="353"/>
                  </a:cubicBezTo>
                  <a:cubicBezTo>
                    <a:pt x="101" y="353"/>
                    <a:pt x="101" y="353"/>
                    <a:pt x="101" y="353"/>
                  </a:cubicBezTo>
                  <a:cubicBezTo>
                    <a:pt x="48" y="353"/>
                    <a:pt x="4" y="395"/>
                    <a:pt x="0" y="447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1" y="281"/>
                    <a:pt x="1" y="281"/>
                    <a:pt x="1" y="281"/>
                  </a:cubicBezTo>
                  <a:cubicBezTo>
                    <a:pt x="0" y="279"/>
                    <a:pt x="0" y="276"/>
                    <a:pt x="0" y="274"/>
                  </a:cubicBezTo>
                  <a:lnTo>
                    <a:pt x="0" y="154"/>
                  </a:lnTo>
                  <a:close/>
                </a:path>
              </a:pathLst>
            </a:custGeom>
            <a:solidFill>
              <a:srgbClr val="008487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组合 94"/>
          <p:cNvGrpSpPr/>
          <p:nvPr/>
        </p:nvGrpSpPr>
        <p:grpSpPr>
          <a:xfrm>
            <a:off x="6095403" y="1829946"/>
            <a:ext cx="2257556" cy="1177143"/>
            <a:chOff x="6428745" y="1195294"/>
            <a:chExt cx="2381016" cy="1241449"/>
          </a:xfrm>
        </p:grpSpPr>
        <p:sp>
          <p:nvSpPr>
            <p:cNvPr id="21" name="Freeform 3735"/>
            <p:cNvSpPr>
              <a:spLocks/>
            </p:cNvSpPr>
            <p:nvPr/>
          </p:nvSpPr>
          <p:spPr bwMode="auto">
            <a:xfrm>
              <a:off x="6428745" y="1221707"/>
              <a:ext cx="2381016" cy="1215036"/>
            </a:xfrm>
            <a:custGeom>
              <a:avLst/>
              <a:gdLst>
                <a:gd name="T0" fmla="*/ 0 w 800"/>
                <a:gd name="T1" fmla="*/ 140 h 408"/>
                <a:gd name="T2" fmla="*/ 72 w 800"/>
                <a:gd name="T3" fmla="*/ 68 h 408"/>
                <a:gd name="T4" fmla="*/ 587 w 800"/>
                <a:gd name="T5" fmla="*/ 68 h 408"/>
                <a:gd name="T6" fmla="*/ 587 w 800"/>
                <a:gd name="T7" fmla="*/ 23 h 408"/>
                <a:gd name="T8" fmla="*/ 611 w 800"/>
                <a:gd name="T9" fmla="*/ 12 h 408"/>
                <a:gd name="T10" fmla="*/ 786 w 800"/>
                <a:gd name="T11" fmla="*/ 171 h 408"/>
                <a:gd name="T12" fmla="*/ 786 w 800"/>
                <a:gd name="T13" fmla="*/ 214 h 408"/>
                <a:gd name="T14" fmla="*/ 611 w 800"/>
                <a:gd name="T15" fmla="*/ 373 h 408"/>
                <a:gd name="T16" fmla="*/ 587 w 800"/>
                <a:gd name="T17" fmla="*/ 362 h 408"/>
                <a:gd name="T18" fmla="*/ 587 w 800"/>
                <a:gd name="T19" fmla="*/ 322 h 408"/>
                <a:gd name="T20" fmla="*/ 122 w 800"/>
                <a:gd name="T21" fmla="*/ 322 h 408"/>
                <a:gd name="T22" fmla="*/ 92 w 800"/>
                <a:gd name="T23" fmla="*/ 322 h 408"/>
                <a:gd name="T24" fmla="*/ 0 w 800"/>
                <a:gd name="T25" fmla="*/ 408 h 408"/>
                <a:gd name="T26" fmla="*/ 0 w 800"/>
                <a:gd name="T27" fmla="*/ 257 h 408"/>
                <a:gd name="T28" fmla="*/ 0 w 800"/>
                <a:gd name="T29" fmla="*/ 257 h 408"/>
                <a:gd name="T30" fmla="*/ 0 w 800"/>
                <a:gd name="T31" fmla="*/ 250 h 408"/>
                <a:gd name="T32" fmla="*/ 0 w 800"/>
                <a:gd name="T33" fmla="*/ 14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00" h="408">
                  <a:moveTo>
                    <a:pt x="0" y="140"/>
                  </a:moveTo>
                  <a:cubicBezTo>
                    <a:pt x="0" y="100"/>
                    <a:pt x="32" y="68"/>
                    <a:pt x="72" y="68"/>
                  </a:cubicBezTo>
                  <a:cubicBezTo>
                    <a:pt x="587" y="68"/>
                    <a:pt x="587" y="68"/>
                    <a:pt x="587" y="68"/>
                  </a:cubicBezTo>
                  <a:cubicBezTo>
                    <a:pt x="587" y="23"/>
                    <a:pt x="587" y="23"/>
                    <a:pt x="587" y="23"/>
                  </a:cubicBezTo>
                  <a:cubicBezTo>
                    <a:pt x="587" y="5"/>
                    <a:pt x="598" y="0"/>
                    <a:pt x="611" y="12"/>
                  </a:cubicBezTo>
                  <a:cubicBezTo>
                    <a:pt x="786" y="171"/>
                    <a:pt x="786" y="171"/>
                    <a:pt x="786" y="171"/>
                  </a:cubicBezTo>
                  <a:cubicBezTo>
                    <a:pt x="800" y="183"/>
                    <a:pt x="800" y="202"/>
                    <a:pt x="786" y="214"/>
                  </a:cubicBezTo>
                  <a:cubicBezTo>
                    <a:pt x="611" y="373"/>
                    <a:pt x="611" y="373"/>
                    <a:pt x="611" y="373"/>
                  </a:cubicBezTo>
                  <a:cubicBezTo>
                    <a:pt x="598" y="385"/>
                    <a:pt x="587" y="380"/>
                    <a:pt x="587" y="362"/>
                  </a:cubicBezTo>
                  <a:cubicBezTo>
                    <a:pt x="587" y="322"/>
                    <a:pt x="587" y="322"/>
                    <a:pt x="587" y="322"/>
                  </a:cubicBezTo>
                  <a:cubicBezTo>
                    <a:pt x="122" y="322"/>
                    <a:pt x="122" y="322"/>
                    <a:pt x="122" y="322"/>
                  </a:cubicBezTo>
                  <a:cubicBezTo>
                    <a:pt x="92" y="322"/>
                    <a:pt x="92" y="322"/>
                    <a:pt x="92" y="322"/>
                  </a:cubicBezTo>
                  <a:cubicBezTo>
                    <a:pt x="43" y="322"/>
                    <a:pt x="3" y="360"/>
                    <a:pt x="0" y="408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5"/>
                    <a:pt x="0" y="252"/>
                    <a:pt x="0" y="250"/>
                  </a:cubicBezTo>
                  <a:lnTo>
                    <a:pt x="0" y="140"/>
                  </a:lnTo>
                  <a:close/>
                </a:path>
              </a:pathLst>
            </a:custGeom>
            <a:solidFill>
              <a:srgbClr val="008487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Freeform 3736"/>
            <p:cNvSpPr>
              <a:spLocks/>
            </p:cNvSpPr>
            <p:nvPr/>
          </p:nvSpPr>
          <p:spPr bwMode="auto">
            <a:xfrm>
              <a:off x="6428745" y="1195294"/>
              <a:ext cx="2381016" cy="1213777"/>
            </a:xfrm>
            <a:custGeom>
              <a:avLst/>
              <a:gdLst>
                <a:gd name="T0" fmla="*/ 0 w 800"/>
                <a:gd name="T1" fmla="*/ 140 h 408"/>
                <a:gd name="T2" fmla="*/ 72 w 800"/>
                <a:gd name="T3" fmla="*/ 68 h 408"/>
                <a:gd name="T4" fmla="*/ 587 w 800"/>
                <a:gd name="T5" fmla="*/ 68 h 408"/>
                <a:gd name="T6" fmla="*/ 587 w 800"/>
                <a:gd name="T7" fmla="*/ 23 h 408"/>
                <a:gd name="T8" fmla="*/ 611 w 800"/>
                <a:gd name="T9" fmla="*/ 12 h 408"/>
                <a:gd name="T10" fmla="*/ 786 w 800"/>
                <a:gd name="T11" fmla="*/ 171 h 408"/>
                <a:gd name="T12" fmla="*/ 786 w 800"/>
                <a:gd name="T13" fmla="*/ 214 h 408"/>
                <a:gd name="T14" fmla="*/ 611 w 800"/>
                <a:gd name="T15" fmla="*/ 373 h 408"/>
                <a:gd name="T16" fmla="*/ 587 w 800"/>
                <a:gd name="T17" fmla="*/ 362 h 408"/>
                <a:gd name="T18" fmla="*/ 587 w 800"/>
                <a:gd name="T19" fmla="*/ 322 h 408"/>
                <a:gd name="T20" fmla="*/ 122 w 800"/>
                <a:gd name="T21" fmla="*/ 322 h 408"/>
                <a:gd name="T22" fmla="*/ 92 w 800"/>
                <a:gd name="T23" fmla="*/ 322 h 408"/>
                <a:gd name="T24" fmla="*/ 0 w 800"/>
                <a:gd name="T25" fmla="*/ 408 h 408"/>
                <a:gd name="T26" fmla="*/ 0 w 800"/>
                <a:gd name="T27" fmla="*/ 257 h 408"/>
                <a:gd name="T28" fmla="*/ 0 w 800"/>
                <a:gd name="T29" fmla="*/ 257 h 408"/>
                <a:gd name="T30" fmla="*/ 0 w 800"/>
                <a:gd name="T31" fmla="*/ 250 h 408"/>
                <a:gd name="T32" fmla="*/ 0 w 800"/>
                <a:gd name="T33" fmla="*/ 14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00" h="408">
                  <a:moveTo>
                    <a:pt x="0" y="140"/>
                  </a:moveTo>
                  <a:cubicBezTo>
                    <a:pt x="0" y="100"/>
                    <a:pt x="32" y="68"/>
                    <a:pt x="72" y="68"/>
                  </a:cubicBezTo>
                  <a:cubicBezTo>
                    <a:pt x="587" y="68"/>
                    <a:pt x="587" y="68"/>
                    <a:pt x="587" y="68"/>
                  </a:cubicBezTo>
                  <a:cubicBezTo>
                    <a:pt x="587" y="23"/>
                    <a:pt x="587" y="23"/>
                    <a:pt x="587" y="23"/>
                  </a:cubicBezTo>
                  <a:cubicBezTo>
                    <a:pt x="587" y="5"/>
                    <a:pt x="598" y="0"/>
                    <a:pt x="611" y="12"/>
                  </a:cubicBezTo>
                  <a:cubicBezTo>
                    <a:pt x="786" y="171"/>
                    <a:pt x="786" y="171"/>
                    <a:pt x="786" y="171"/>
                  </a:cubicBezTo>
                  <a:cubicBezTo>
                    <a:pt x="800" y="183"/>
                    <a:pt x="800" y="202"/>
                    <a:pt x="786" y="214"/>
                  </a:cubicBezTo>
                  <a:cubicBezTo>
                    <a:pt x="611" y="373"/>
                    <a:pt x="611" y="373"/>
                    <a:pt x="611" y="373"/>
                  </a:cubicBezTo>
                  <a:cubicBezTo>
                    <a:pt x="598" y="385"/>
                    <a:pt x="587" y="380"/>
                    <a:pt x="587" y="362"/>
                  </a:cubicBezTo>
                  <a:cubicBezTo>
                    <a:pt x="587" y="322"/>
                    <a:pt x="587" y="322"/>
                    <a:pt x="587" y="322"/>
                  </a:cubicBezTo>
                  <a:cubicBezTo>
                    <a:pt x="122" y="322"/>
                    <a:pt x="122" y="322"/>
                    <a:pt x="122" y="322"/>
                  </a:cubicBezTo>
                  <a:cubicBezTo>
                    <a:pt x="92" y="322"/>
                    <a:pt x="92" y="322"/>
                    <a:pt x="92" y="322"/>
                  </a:cubicBezTo>
                  <a:cubicBezTo>
                    <a:pt x="43" y="322"/>
                    <a:pt x="3" y="360"/>
                    <a:pt x="0" y="408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4"/>
                    <a:pt x="0" y="252"/>
                    <a:pt x="0" y="250"/>
                  </a:cubicBezTo>
                  <a:lnTo>
                    <a:pt x="0" y="140"/>
                  </a:lnTo>
                  <a:close/>
                </a:path>
              </a:pathLst>
            </a:custGeom>
            <a:solidFill>
              <a:srgbClr val="008487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组合 95"/>
          <p:cNvGrpSpPr/>
          <p:nvPr/>
        </p:nvGrpSpPr>
        <p:grpSpPr>
          <a:xfrm>
            <a:off x="6095405" y="2685073"/>
            <a:ext cx="2911092" cy="1518240"/>
            <a:chOff x="6428747" y="2097136"/>
            <a:chExt cx="3070292" cy="1601181"/>
          </a:xfrm>
        </p:grpSpPr>
        <p:sp>
          <p:nvSpPr>
            <p:cNvPr id="27" name="Freeform 3741"/>
            <p:cNvSpPr>
              <a:spLocks/>
            </p:cNvSpPr>
            <p:nvPr/>
          </p:nvSpPr>
          <p:spPr bwMode="auto">
            <a:xfrm>
              <a:off x="6428747" y="2129840"/>
              <a:ext cx="3070292" cy="1568477"/>
            </a:xfrm>
            <a:custGeom>
              <a:avLst/>
              <a:gdLst>
                <a:gd name="T0" fmla="*/ 0 w 1032"/>
                <a:gd name="T1" fmla="*/ 181 h 527"/>
                <a:gd name="T2" fmla="*/ 93 w 1032"/>
                <a:gd name="T3" fmla="*/ 88 h 527"/>
                <a:gd name="T4" fmla="*/ 757 w 1032"/>
                <a:gd name="T5" fmla="*/ 88 h 527"/>
                <a:gd name="T6" fmla="*/ 757 w 1032"/>
                <a:gd name="T7" fmla="*/ 30 h 527"/>
                <a:gd name="T8" fmla="*/ 788 w 1032"/>
                <a:gd name="T9" fmla="*/ 16 h 527"/>
                <a:gd name="T10" fmla="*/ 1014 w 1032"/>
                <a:gd name="T11" fmla="*/ 221 h 527"/>
                <a:gd name="T12" fmla="*/ 1014 w 1032"/>
                <a:gd name="T13" fmla="*/ 277 h 527"/>
                <a:gd name="T14" fmla="*/ 788 w 1032"/>
                <a:gd name="T15" fmla="*/ 482 h 527"/>
                <a:gd name="T16" fmla="*/ 757 w 1032"/>
                <a:gd name="T17" fmla="*/ 468 h 527"/>
                <a:gd name="T18" fmla="*/ 757 w 1032"/>
                <a:gd name="T19" fmla="*/ 416 h 527"/>
                <a:gd name="T20" fmla="*/ 157 w 1032"/>
                <a:gd name="T21" fmla="*/ 416 h 527"/>
                <a:gd name="T22" fmla="*/ 119 w 1032"/>
                <a:gd name="T23" fmla="*/ 416 h 527"/>
                <a:gd name="T24" fmla="*/ 0 w 1032"/>
                <a:gd name="T25" fmla="*/ 527 h 527"/>
                <a:gd name="T26" fmla="*/ 0 w 1032"/>
                <a:gd name="T27" fmla="*/ 332 h 527"/>
                <a:gd name="T28" fmla="*/ 1 w 1032"/>
                <a:gd name="T29" fmla="*/ 332 h 527"/>
                <a:gd name="T30" fmla="*/ 0 w 1032"/>
                <a:gd name="T31" fmla="*/ 323 h 527"/>
                <a:gd name="T32" fmla="*/ 0 w 1032"/>
                <a:gd name="T33" fmla="*/ 181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32" h="527">
                  <a:moveTo>
                    <a:pt x="0" y="181"/>
                  </a:moveTo>
                  <a:cubicBezTo>
                    <a:pt x="0" y="130"/>
                    <a:pt x="42" y="88"/>
                    <a:pt x="93" y="88"/>
                  </a:cubicBezTo>
                  <a:cubicBezTo>
                    <a:pt x="757" y="88"/>
                    <a:pt x="757" y="88"/>
                    <a:pt x="757" y="88"/>
                  </a:cubicBezTo>
                  <a:cubicBezTo>
                    <a:pt x="757" y="30"/>
                    <a:pt x="757" y="30"/>
                    <a:pt x="757" y="30"/>
                  </a:cubicBezTo>
                  <a:cubicBezTo>
                    <a:pt x="757" y="7"/>
                    <a:pt x="771" y="0"/>
                    <a:pt x="788" y="16"/>
                  </a:cubicBezTo>
                  <a:cubicBezTo>
                    <a:pt x="1014" y="221"/>
                    <a:pt x="1014" y="221"/>
                    <a:pt x="1014" y="221"/>
                  </a:cubicBezTo>
                  <a:cubicBezTo>
                    <a:pt x="1032" y="236"/>
                    <a:pt x="1032" y="261"/>
                    <a:pt x="1014" y="277"/>
                  </a:cubicBezTo>
                  <a:cubicBezTo>
                    <a:pt x="788" y="482"/>
                    <a:pt x="788" y="482"/>
                    <a:pt x="788" y="482"/>
                  </a:cubicBezTo>
                  <a:cubicBezTo>
                    <a:pt x="771" y="497"/>
                    <a:pt x="757" y="491"/>
                    <a:pt x="757" y="468"/>
                  </a:cubicBezTo>
                  <a:cubicBezTo>
                    <a:pt x="757" y="416"/>
                    <a:pt x="757" y="416"/>
                    <a:pt x="757" y="416"/>
                  </a:cubicBezTo>
                  <a:cubicBezTo>
                    <a:pt x="157" y="416"/>
                    <a:pt x="157" y="416"/>
                    <a:pt x="157" y="416"/>
                  </a:cubicBezTo>
                  <a:cubicBezTo>
                    <a:pt x="119" y="416"/>
                    <a:pt x="119" y="416"/>
                    <a:pt x="119" y="416"/>
                  </a:cubicBezTo>
                  <a:cubicBezTo>
                    <a:pt x="56" y="416"/>
                    <a:pt x="4" y="465"/>
                    <a:pt x="0" y="527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" y="332"/>
                    <a:pt x="1" y="332"/>
                    <a:pt x="1" y="332"/>
                  </a:cubicBezTo>
                  <a:cubicBezTo>
                    <a:pt x="0" y="329"/>
                    <a:pt x="0" y="326"/>
                    <a:pt x="0" y="323"/>
                  </a:cubicBezTo>
                  <a:lnTo>
                    <a:pt x="0" y="181"/>
                  </a:lnTo>
                  <a:close/>
                </a:path>
              </a:pathLst>
            </a:custGeom>
            <a:solidFill>
              <a:srgbClr val="008487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8" name="Freeform 3742"/>
            <p:cNvSpPr>
              <a:spLocks/>
            </p:cNvSpPr>
            <p:nvPr/>
          </p:nvSpPr>
          <p:spPr bwMode="auto">
            <a:xfrm>
              <a:off x="6428747" y="2097136"/>
              <a:ext cx="3070292" cy="1565963"/>
            </a:xfrm>
            <a:custGeom>
              <a:avLst/>
              <a:gdLst>
                <a:gd name="T0" fmla="*/ 0 w 1032"/>
                <a:gd name="T1" fmla="*/ 180 h 526"/>
                <a:gd name="T2" fmla="*/ 93 w 1032"/>
                <a:gd name="T3" fmla="*/ 87 h 526"/>
                <a:gd name="T4" fmla="*/ 757 w 1032"/>
                <a:gd name="T5" fmla="*/ 87 h 526"/>
                <a:gd name="T6" fmla="*/ 757 w 1032"/>
                <a:gd name="T7" fmla="*/ 29 h 526"/>
                <a:gd name="T8" fmla="*/ 788 w 1032"/>
                <a:gd name="T9" fmla="*/ 15 h 526"/>
                <a:gd name="T10" fmla="*/ 1014 w 1032"/>
                <a:gd name="T11" fmla="*/ 220 h 526"/>
                <a:gd name="T12" fmla="*/ 1014 w 1032"/>
                <a:gd name="T13" fmla="*/ 276 h 526"/>
                <a:gd name="T14" fmla="*/ 788 w 1032"/>
                <a:gd name="T15" fmla="*/ 481 h 526"/>
                <a:gd name="T16" fmla="*/ 757 w 1032"/>
                <a:gd name="T17" fmla="*/ 467 h 526"/>
                <a:gd name="T18" fmla="*/ 757 w 1032"/>
                <a:gd name="T19" fmla="*/ 415 h 526"/>
                <a:gd name="T20" fmla="*/ 157 w 1032"/>
                <a:gd name="T21" fmla="*/ 415 h 526"/>
                <a:gd name="T22" fmla="*/ 119 w 1032"/>
                <a:gd name="T23" fmla="*/ 415 h 526"/>
                <a:gd name="T24" fmla="*/ 0 w 1032"/>
                <a:gd name="T25" fmla="*/ 526 h 526"/>
                <a:gd name="T26" fmla="*/ 0 w 1032"/>
                <a:gd name="T27" fmla="*/ 331 h 526"/>
                <a:gd name="T28" fmla="*/ 1 w 1032"/>
                <a:gd name="T29" fmla="*/ 331 h 526"/>
                <a:gd name="T30" fmla="*/ 0 w 1032"/>
                <a:gd name="T31" fmla="*/ 322 h 526"/>
                <a:gd name="T32" fmla="*/ 0 w 1032"/>
                <a:gd name="T33" fmla="*/ 180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32" h="526">
                  <a:moveTo>
                    <a:pt x="0" y="180"/>
                  </a:moveTo>
                  <a:cubicBezTo>
                    <a:pt x="0" y="129"/>
                    <a:pt x="42" y="87"/>
                    <a:pt x="93" y="87"/>
                  </a:cubicBezTo>
                  <a:cubicBezTo>
                    <a:pt x="757" y="87"/>
                    <a:pt x="757" y="87"/>
                    <a:pt x="757" y="87"/>
                  </a:cubicBezTo>
                  <a:cubicBezTo>
                    <a:pt x="757" y="29"/>
                    <a:pt x="757" y="29"/>
                    <a:pt x="757" y="29"/>
                  </a:cubicBezTo>
                  <a:cubicBezTo>
                    <a:pt x="757" y="6"/>
                    <a:pt x="771" y="0"/>
                    <a:pt x="788" y="15"/>
                  </a:cubicBezTo>
                  <a:cubicBezTo>
                    <a:pt x="1014" y="220"/>
                    <a:pt x="1014" y="220"/>
                    <a:pt x="1014" y="220"/>
                  </a:cubicBezTo>
                  <a:cubicBezTo>
                    <a:pt x="1032" y="235"/>
                    <a:pt x="1032" y="261"/>
                    <a:pt x="1014" y="276"/>
                  </a:cubicBezTo>
                  <a:cubicBezTo>
                    <a:pt x="788" y="481"/>
                    <a:pt x="788" y="481"/>
                    <a:pt x="788" y="481"/>
                  </a:cubicBezTo>
                  <a:cubicBezTo>
                    <a:pt x="771" y="496"/>
                    <a:pt x="757" y="490"/>
                    <a:pt x="757" y="467"/>
                  </a:cubicBezTo>
                  <a:cubicBezTo>
                    <a:pt x="757" y="415"/>
                    <a:pt x="757" y="415"/>
                    <a:pt x="757" y="415"/>
                  </a:cubicBezTo>
                  <a:cubicBezTo>
                    <a:pt x="157" y="415"/>
                    <a:pt x="157" y="415"/>
                    <a:pt x="157" y="415"/>
                  </a:cubicBezTo>
                  <a:cubicBezTo>
                    <a:pt x="119" y="415"/>
                    <a:pt x="119" y="415"/>
                    <a:pt x="119" y="415"/>
                  </a:cubicBezTo>
                  <a:cubicBezTo>
                    <a:pt x="56" y="415"/>
                    <a:pt x="4" y="464"/>
                    <a:pt x="0" y="526"/>
                  </a:cubicBezTo>
                  <a:cubicBezTo>
                    <a:pt x="0" y="331"/>
                    <a:pt x="0" y="331"/>
                    <a:pt x="0" y="331"/>
                  </a:cubicBezTo>
                  <a:cubicBezTo>
                    <a:pt x="1" y="331"/>
                    <a:pt x="1" y="331"/>
                    <a:pt x="1" y="331"/>
                  </a:cubicBezTo>
                  <a:cubicBezTo>
                    <a:pt x="0" y="328"/>
                    <a:pt x="0" y="325"/>
                    <a:pt x="0" y="322"/>
                  </a:cubicBezTo>
                  <a:lnTo>
                    <a:pt x="0" y="180"/>
                  </a:lnTo>
                  <a:close/>
                </a:path>
              </a:pathLst>
            </a:custGeom>
            <a:solidFill>
              <a:srgbClr val="009A9E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组合 101"/>
          <p:cNvGrpSpPr/>
          <p:nvPr/>
        </p:nvGrpSpPr>
        <p:grpSpPr>
          <a:xfrm>
            <a:off x="4040587" y="2549112"/>
            <a:ext cx="555743" cy="555773"/>
            <a:chOff x="4261556" y="2688368"/>
            <a:chExt cx="586135" cy="586135"/>
          </a:xfrm>
        </p:grpSpPr>
        <p:sp>
          <p:nvSpPr>
            <p:cNvPr id="11" name="Oval 3725"/>
            <p:cNvSpPr>
              <a:spLocks noChangeArrowheads="1"/>
            </p:cNvSpPr>
            <p:nvPr/>
          </p:nvSpPr>
          <p:spPr bwMode="auto">
            <a:xfrm>
              <a:off x="4261556" y="2688368"/>
              <a:ext cx="586135" cy="58613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4" name="组合 73"/>
            <p:cNvGrpSpPr/>
            <p:nvPr/>
          </p:nvGrpSpPr>
          <p:grpSpPr>
            <a:xfrm>
              <a:off x="4392367" y="2733020"/>
              <a:ext cx="324513" cy="496831"/>
              <a:chOff x="4383563" y="2507028"/>
              <a:chExt cx="324513" cy="496831"/>
            </a:xfrm>
          </p:grpSpPr>
          <p:sp>
            <p:nvSpPr>
              <p:cNvPr id="30" name="Oval 3744"/>
              <p:cNvSpPr>
                <a:spLocks noChangeArrowheads="1"/>
              </p:cNvSpPr>
              <p:nvPr/>
            </p:nvSpPr>
            <p:spPr bwMode="auto">
              <a:xfrm>
                <a:off x="4529467" y="2714566"/>
                <a:ext cx="56601" cy="60374"/>
              </a:xfrm>
              <a:prstGeom prst="ellipse">
                <a:avLst/>
              </a:prstGeom>
              <a:solidFill>
                <a:srgbClr val="008487"/>
              </a:solidFill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Oval 3745"/>
              <p:cNvSpPr>
                <a:spLocks noChangeArrowheads="1"/>
              </p:cNvSpPr>
              <p:nvPr/>
            </p:nvSpPr>
            <p:spPr bwMode="auto">
              <a:xfrm>
                <a:off x="4518146" y="2598847"/>
                <a:ext cx="41508" cy="41508"/>
              </a:xfrm>
              <a:prstGeom prst="ellipse">
                <a:avLst/>
              </a:prstGeom>
              <a:solidFill>
                <a:srgbClr val="008487"/>
              </a:solidFill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Oval 3746"/>
              <p:cNvSpPr>
                <a:spLocks noChangeArrowheads="1"/>
              </p:cNvSpPr>
              <p:nvPr/>
            </p:nvSpPr>
            <p:spPr bwMode="auto">
              <a:xfrm>
                <a:off x="4538272" y="2522121"/>
                <a:ext cx="23899" cy="23899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Freeform 3747"/>
              <p:cNvSpPr>
                <a:spLocks noEditPoints="1"/>
              </p:cNvSpPr>
              <p:nvPr/>
            </p:nvSpPr>
            <p:spPr bwMode="auto">
              <a:xfrm>
                <a:off x="4383563" y="2507028"/>
                <a:ext cx="324513" cy="496831"/>
              </a:xfrm>
              <a:custGeom>
                <a:avLst/>
                <a:gdLst>
                  <a:gd name="T0" fmla="*/ 75 w 109"/>
                  <a:gd name="T1" fmla="*/ 61 h 167"/>
                  <a:gd name="T2" fmla="*/ 75 w 109"/>
                  <a:gd name="T3" fmla="*/ 10 h 167"/>
                  <a:gd name="T4" fmla="*/ 75 w 109"/>
                  <a:gd name="T5" fmla="*/ 10 h 167"/>
                  <a:gd name="T6" fmla="*/ 76 w 109"/>
                  <a:gd name="T7" fmla="*/ 9 h 167"/>
                  <a:gd name="T8" fmla="*/ 76 w 109"/>
                  <a:gd name="T9" fmla="*/ 1 h 167"/>
                  <a:gd name="T10" fmla="*/ 75 w 109"/>
                  <a:gd name="T11" fmla="*/ 0 h 167"/>
                  <a:gd name="T12" fmla="*/ 74 w 109"/>
                  <a:gd name="T13" fmla="*/ 0 h 167"/>
                  <a:gd name="T14" fmla="*/ 35 w 109"/>
                  <a:gd name="T15" fmla="*/ 0 h 167"/>
                  <a:gd name="T16" fmla="*/ 34 w 109"/>
                  <a:gd name="T17" fmla="*/ 0 h 167"/>
                  <a:gd name="T18" fmla="*/ 33 w 109"/>
                  <a:gd name="T19" fmla="*/ 1 h 167"/>
                  <a:gd name="T20" fmla="*/ 33 w 109"/>
                  <a:gd name="T21" fmla="*/ 9 h 167"/>
                  <a:gd name="T22" fmla="*/ 34 w 109"/>
                  <a:gd name="T23" fmla="*/ 10 h 167"/>
                  <a:gd name="T24" fmla="*/ 35 w 109"/>
                  <a:gd name="T25" fmla="*/ 10 h 167"/>
                  <a:gd name="T26" fmla="*/ 35 w 109"/>
                  <a:gd name="T27" fmla="*/ 61 h 167"/>
                  <a:gd name="T28" fmla="*/ 0 w 109"/>
                  <a:gd name="T29" fmla="*/ 112 h 167"/>
                  <a:gd name="T30" fmla="*/ 55 w 109"/>
                  <a:gd name="T31" fmla="*/ 167 h 167"/>
                  <a:gd name="T32" fmla="*/ 109 w 109"/>
                  <a:gd name="T33" fmla="*/ 112 h 167"/>
                  <a:gd name="T34" fmla="*/ 75 w 109"/>
                  <a:gd name="T35" fmla="*/ 61 h 167"/>
                  <a:gd name="T36" fmla="*/ 42 w 109"/>
                  <a:gd name="T37" fmla="*/ 138 h 167"/>
                  <a:gd name="T38" fmla="*/ 35 w 109"/>
                  <a:gd name="T39" fmla="*/ 131 h 167"/>
                  <a:gd name="T40" fmla="*/ 42 w 109"/>
                  <a:gd name="T41" fmla="*/ 124 h 167"/>
                  <a:gd name="T42" fmla="*/ 49 w 109"/>
                  <a:gd name="T43" fmla="*/ 131 h 167"/>
                  <a:gd name="T44" fmla="*/ 42 w 109"/>
                  <a:gd name="T45" fmla="*/ 138 h 167"/>
                  <a:gd name="T46" fmla="*/ 47 w 109"/>
                  <a:gd name="T47" fmla="*/ 108 h 167"/>
                  <a:gd name="T48" fmla="*/ 51 w 109"/>
                  <a:gd name="T49" fmla="*/ 104 h 167"/>
                  <a:gd name="T50" fmla="*/ 55 w 109"/>
                  <a:gd name="T51" fmla="*/ 108 h 167"/>
                  <a:gd name="T52" fmla="*/ 51 w 109"/>
                  <a:gd name="T53" fmla="*/ 112 h 167"/>
                  <a:gd name="T54" fmla="*/ 47 w 109"/>
                  <a:gd name="T55" fmla="*/ 108 h 167"/>
                  <a:gd name="T56" fmla="*/ 59 w 109"/>
                  <a:gd name="T57" fmla="*/ 155 h 167"/>
                  <a:gd name="T58" fmla="*/ 52 w 109"/>
                  <a:gd name="T59" fmla="*/ 148 h 167"/>
                  <a:gd name="T60" fmla="*/ 59 w 109"/>
                  <a:gd name="T61" fmla="*/ 141 h 167"/>
                  <a:gd name="T62" fmla="*/ 66 w 109"/>
                  <a:gd name="T63" fmla="*/ 148 h 167"/>
                  <a:gd name="T64" fmla="*/ 59 w 109"/>
                  <a:gd name="T65" fmla="*/ 155 h 167"/>
                  <a:gd name="T66" fmla="*/ 70 w 109"/>
                  <a:gd name="T67" fmla="*/ 110 h 167"/>
                  <a:gd name="T68" fmla="*/ 66 w 109"/>
                  <a:gd name="T69" fmla="*/ 106 h 167"/>
                  <a:gd name="T70" fmla="*/ 70 w 109"/>
                  <a:gd name="T71" fmla="*/ 102 h 167"/>
                  <a:gd name="T72" fmla="*/ 74 w 109"/>
                  <a:gd name="T73" fmla="*/ 106 h 167"/>
                  <a:gd name="T74" fmla="*/ 70 w 109"/>
                  <a:gd name="T75" fmla="*/ 110 h 167"/>
                  <a:gd name="T76" fmla="*/ 9 w 109"/>
                  <a:gd name="T77" fmla="*/ 97 h 167"/>
                  <a:gd name="T78" fmla="*/ 41 w 109"/>
                  <a:gd name="T79" fmla="*/ 66 h 167"/>
                  <a:gd name="T80" fmla="*/ 41 w 109"/>
                  <a:gd name="T81" fmla="*/ 5 h 167"/>
                  <a:gd name="T82" fmla="*/ 42 w 109"/>
                  <a:gd name="T83" fmla="*/ 5 h 167"/>
                  <a:gd name="T84" fmla="*/ 68 w 109"/>
                  <a:gd name="T85" fmla="*/ 5 h 167"/>
                  <a:gd name="T86" fmla="*/ 68 w 109"/>
                  <a:gd name="T87" fmla="*/ 5 h 167"/>
                  <a:gd name="T88" fmla="*/ 68 w 109"/>
                  <a:gd name="T89" fmla="*/ 66 h 167"/>
                  <a:gd name="T90" fmla="*/ 100 w 109"/>
                  <a:gd name="T91" fmla="*/ 97 h 167"/>
                  <a:gd name="T92" fmla="*/ 9 w 109"/>
                  <a:gd name="T93" fmla="*/ 97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09" h="167">
                    <a:moveTo>
                      <a:pt x="75" y="61"/>
                    </a:moveTo>
                    <a:cubicBezTo>
                      <a:pt x="75" y="10"/>
                      <a:pt x="75" y="10"/>
                      <a:pt x="75" y="10"/>
                    </a:cubicBezTo>
                    <a:cubicBezTo>
                      <a:pt x="75" y="10"/>
                      <a:pt x="75" y="10"/>
                      <a:pt x="75" y="10"/>
                    </a:cubicBezTo>
                    <a:cubicBezTo>
                      <a:pt x="76" y="10"/>
                      <a:pt x="76" y="10"/>
                      <a:pt x="76" y="9"/>
                    </a:cubicBezTo>
                    <a:cubicBezTo>
                      <a:pt x="76" y="1"/>
                      <a:pt x="76" y="1"/>
                      <a:pt x="76" y="1"/>
                    </a:cubicBezTo>
                    <a:cubicBezTo>
                      <a:pt x="76" y="0"/>
                      <a:pt x="76" y="0"/>
                      <a:pt x="75" y="0"/>
                    </a:cubicBezTo>
                    <a:cubicBezTo>
                      <a:pt x="74" y="0"/>
                      <a:pt x="74" y="0"/>
                      <a:pt x="74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34" y="0"/>
                      <a:pt x="33" y="0"/>
                      <a:pt x="33" y="1"/>
                    </a:cubicBezTo>
                    <a:cubicBezTo>
                      <a:pt x="33" y="9"/>
                      <a:pt x="33" y="9"/>
                      <a:pt x="33" y="9"/>
                    </a:cubicBezTo>
                    <a:cubicBezTo>
                      <a:pt x="33" y="10"/>
                      <a:pt x="34" y="10"/>
                      <a:pt x="34" y="10"/>
                    </a:cubicBezTo>
                    <a:cubicBezTo>
                      <a:pt x="35" y="10"/>
                      <a:pt x="35" y="10"/>
                      <a:pt x="35" y="10"/>
                    </a:cubicBezTo>
                    <a:cubicBezTo>
                      <a:pt x="35" y="61"/>
                      <a:pt x="35" y="61"/>
                      <a:pt x="35" y="61"/>
                    </a:cubicBezTo>
                    <a:cubicBezTo>
                      <a:pt x="15" y="69"/>
                      <a:pt x="0" y="89"/>
                      <a:pt x="0" y="112"/>
                    </a:cubicBezTo>
                    <a:cubicBezTo>
                      <a:pt x="0" y="142"/>
                      <a:pt x="25" y="167"/>
                      <a:pt x="55" y="167"/>
                    </a:cubicBezTo>
                    <a:cubicBezTo>
                      <a:pt x="85" y="167"/>
                      <a:pt x="109" y="142"/>
                      <a:pt x="109" y="112"/>
                    </a:cubicBezTo>
                    <a:cubicBezTo>
                      <a:pt x="109" y="89"/>
                      <a:pt x="95" y="69"/>
                      <a:pt x="75" y="61"/>
                    </a:cubicBezTo>
                    <a:close/>
                    <a:moveTo>
                      <a:pt x="42" y="138"/>
                    </a:moveTo>
                    <a:cubicBezTo>
                      <a:pt x="38" y="138"/>
                      <a:pt x="35" y="135"/>
                      <a:pt x="35" y="131"/>
                    </a:cubicBezTo>
                    <a:cubicBezTo>
                      <a:pt x="35" y="127"/>
                      <a:pt x="38" y="124"/>
                      <a:pt x="42" y="124"/>
                    </a:cubicBezTo>
                    <a:cubicBezTo>
                      <a:pt x="46" y="124"/>
                      <a:pt x="49" y="127"/>
                      <a:pt x="49" y="131"/>
                    </a:cubicBezTo>
                    <a:cubicBezTo>
                      <a:pt x="49" y="135"/>
                      <a:pt x="46" y="138"/>
                      <a:pt x="42" y="138"/>
                    </a:cubicBezTo>
                    <a:close/>
                    <a:moveTo>
                      <a:pt x="47" y="108"/>
                    </a:moveTo>
                    <a:cubicBezTo>
                      <a:pt x="47" y="106"/>
                      <a:pt x="48" y="104"/>
                      <a:pt x="51" y="104"/>
                    </a:cubicBezTo>
                    <a:cubicBezTo>
                      <a:pt x="53" y="104"/>
                      <a:pt x="55" y="106"/>
                      <a:pt x="55" y="108"/>
                    </a:cubicBezTo>
                    <a:cubicBezTo>
                      <a:pt x="55" y="110"/>
                      <a:pt x="53" y="112"/>
                      <a:pt x="51" y="112"/>
                    </a:cubicBezTo>
                    <a:cubicBezTo>
                      <a:pt x="48" y="112"/>
                      <a:pt x="47" y="110"/>
                      <a:pt x="47" y="108"/>
                    </a:cubicBezTo>
                    <a:close/>
                    <a:moveTo>
                      <a:pt x="59" y="155"/>
                    </a:moveTo>
                    <a:cubicBezTo>
                      <a:pt x="55" y="155"/>
                      <a:pt x="52" y="151"/>
                      <a:pt x="52" y="148"/>
                    </a:cubicBezTo>
                    <a:cubicBezTo>
                      <a:pt x="52" y="144"/>
                      <a:pt x="55" y="141"/>
                      <a:pt x="59" y="141"/>
                    </a:cubicBezTo>
                    <a:cubicBezTo>
                      <a:pt x="63" y="141"/>
                      <a:pt x="66" y="144"/>
                      <a:pt x="66" y="148"/>
                    </a:cubicBezTo>
                    <a:cubicBezTo>
                      <a:pt x="66" y="151"/>
                      <a:pt x="63" y="155"/>
                      <a:pt x="59" y="155"/>
                    </a:cubicBezTo>
                    <a:close/>
                    <a:moveTo>
                      <a:pt x="70" y="110"/>
                    </a:moveTo>
                    <a:cubicBezTo>
                      <a:pt x="68" y="110"/>
                      <a:pt x="66" y="108"/>
                      <a:pt x="66" y="106"/>
                    </a:cubicBezTo>
                    <a:cubicBezTo>
                      <a:pt x="66" y="104"/>
                      <a:pt x="68" y="102"/>
                      <a:pt x="70" y="102"/>
                    </a:cubicBezTo>
                    <a:cubicBezTo>
                      <a:pt x="72" y="102"/>
                      <a:pt x="74" y="104"/>
                      <a:pt x="74" y="106"/>
                    </a:cubicBezTo>
                    <a:cubicBezTo>
                      <a:pt x="74" y="108"/>
                      <a:pt x="72" y="110"/>
                      <a:pt x="70" y="110"/>
                    </a:cubicBezTo>
                    <a:close/>
                    <a:moveTo>
                      <a:pt x="9" y="97"/>
                    </a:moveTo>
                    <a:cubicBezTo>
                      <a:pt x="14" y="82"/>
                      <a:pt x="26" y="70"/>
                      <a:pt x="41" y="66"/>
                    </a:cubicBezTo>
                    <a:cubicBezTo>
                      <a:pt x="41" y="5"/>
                      <a:pt x="41" y="5"/>
                      <a:pt x="41" y="5"/>
                    </a:cubicBezTo>
                    <a:cubicBezTo>
                      <a:pt x="41" y="5"/>
                      <a:pt x="41" y="5"/>
                      <a:pt x="42" y="5"/>
                    </a:cubicBezTo>
                    <a:cubicBezTo>
                      <a:pt x="68" y="5"/>
                      <a:pt x="68" y="5"/>
                      <a:pt x="68" y="5"/>
                    </a:cubicBezTo>
                    <a:cubicBezTo>
                      <a:pt x="68" y="5"/>
                      <a:pt x="68" y="5"/>
                      <a:pt x="68" y="5"/>
                    </a:cubicBezTo>
                    <a:cubicBezTo>
                      <a:pt x="68" y="66"/>
                      <a:pt x="68" y="66"/>
                      <a:pt x="68" y="66"/>
                    </a:cubicBezTo>
                    <a:cubicBezTo>
                      <a:pt x="83" y="70"/>
                      <a:pt x="95" y="82"/>
                      <a:pt x="100" y="97"/>
                    </a:cubicBezTo>
                    <a:lnTo>
                      <a:pt x="9" y="97"/>
                    </a:lnTo>
                    <a:close/>
                  </a:path>
                </a:pathLst>
              </a:custGeom>
              <a:solidFill>
                <a:srgbClr val="008487"/>
              </a:solidFill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5" name="组合 102"/>
          <p:cNvGrpSpPr/>
          <p:nvPr/>
        </p:nvGrpSpPr>
        <p:grpSpPr>
          <a:xfrm>
            <a:off x="7593287" y="2109027"/>
            <a:ext cx="559320" cy="555773"/>
            <a:chOff x="8008544" y="2224241"/>
            <a:chExt cx="589908" cy="586135"/>
          </a:xfrm>
          <a:solidFill>
            <a:srgbClr val="008487"/>
          </a:solidFill>
        </p:grpSpPr>
        <p:sp>
          <p:nvSpPr>
            <p:cNvPr id="23" name="Oval 3737"/>
            <p:cNvSpPr>
              <a:spLocks noChangeArrowheads="1"/>
            </p:cNvSpPr>
            <p:nvPr/>
          </p:nvSpPr>
          <p:spPr bwMode="auto">
            <a:xfrm>
              <a:off x="8008544" y="2224241"/>
              <a:ext cx="589908" cy="58613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1" name="Freeform 3765"/>
            <p:cNvSpPr>
              <a:spLocks noEditPoints="1"/>
            </p:cNvSpPr>
            <p:nvPr/>
          </p:nvSpPr>
          <p:spPr bwMode="auto">
            <a:xfrm>
              <a:off x="8208534" y="2244994"/>
              <a:ext cx="189928" cy="544628"/>
            </a:xfrm>
            <a:custGeom>
              <a:avLst/>
              <a:gdLst>
                <a:gd name="T0" fmla="*/ 32 w 64"/>
                <a:gd name="T1" fmla="*/ 28 h 183"/>
                <a:gd name="T2" fmla="*/ 46 w 64"/>
                <a:gd name="T3" fmla="*/ 14 h 183"/>
                <a:gd name="T4" fmla="*/ 32 w 64"/>
                <a:gd name="T5" fmla="*/ 0 h 183"/>
                <a:gd name="T6" fmla="*/ 19 w 64"/>
                <a:gd name="T7" fmla="*/ 14 h 183"/>
                <a:gd name="T8" fmla="*/ 32 w 64"/>
                <a:gd name="T9" fmla="*/ 28 h 183"/>
                <a:gd name="T10" fmla="*/ 64 w 64"/>
                <a:gd name="T11" fmla="*/ 45 h 183"/>
                <a:gd name="T12" fmla="*/ 51 w 64"/>
                <a:gd name="T13" fmla="*/ 33 h 183"/>
                <a:gd name="T14" fmla="*/ 13 w 64"/>
                <a:gd name="T15" fmla="*/ 33 h 183"/>
                <a:gd name="T16" fmla="*/ 0 w 64"/>
                <a:gd name="T17" fmla="*/ 45 h 183"/>
                <a:gd name="T18" fmla="*/ 0 w 64"/>
                <a:gd name="T19" fmla="*/ 96 h 183"/>
                <a:gd name="T20" fmla="*/ 5 w 64"/>
                <a:gd name="T21" fmla="*/ 102 h 183"/>
                <a:gd name="T22" fmla="*/ 11 w 64"/>
                <a:gd name="T23" fmla="*/ 96 h 183"/>
                <a:gd name="T24" fmla="*/ 11 w 64"/>
                <a:gd name="T25" fmla="*/ 50 h 183"/>
                <a:gd name="T26" fmla="*/ 13 w 64"/>
                <a:gd name="T27" fmla="*/ 50 h 183"/>
                <a:gd name="T28" fmla="*/ 13 w 64"/>
                <a:gd name="T29" fmla="*/ 174 h 183"/>
                <a:gd name="T30" fmla="*/ 22 w 64"/>
                <a:gd name="T31" fmla="*/ 183 h 183"/>
                <a:gd name="T32" fmla="*/ 30 w 64"/>
                <a:gd name="T33" fmla="*/ 174 h 183"/>
                <a:gd name="T34" fmla="*/ 30 w 64"/>
                <a:gd name="T35" fmla="*/ 106 h 183"/>
                <a:gd name="T36" fmla="*/ 34 w 64"/>
                <a:gd name="T37" fmla="*/ 106 h 183"/>
                <a:gd name="T38" fmla="*/ 34 w 64"/>
                <a:gd name="T39" fmla="*/ 174 h 183"/>
                <a:gd name="T40" fmla="*/ 43 w 64"/>
                <a:gd name="T41" fmla="*/ 183 h 183"/>
                <a:gd name="T42" fmla="*/ 51 w 64"/>
                <a:gd name="T43" fmla="*/ 174 h 183"/>
                <a:gd name="T44" fmla="*/ 51 w 64"/>
                <a:gd name="T45" fmla="*/ 50 h 183"/>
                <a:gd name="T46" fmla="*/ 53 w 64"/>
                <a:gd name="T47" fmla="*/ 50 h 183"/>
                <a:gd name="T48" fmla="*/ 53 w 64"/>
                <a:gd name="T49" fmla="*/ 96 h 183"/>
                <a:gd name="T50" fmla="*/ 59 w 64"/>
                <a:gd name="T51" fmla="*/ 102 h 183"/>
                <a:gd name="T52" fmla="*/ 64 w 64"/>
                <a:gd name="T53" fmla="*/ 96 h 183"/>
                <a:gd name="T54" fmla="*/ 64 w 64"/>
                <a:gd name="T55" fmla="*/ 4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4" h="183">
                  <a:moveTo>
                    <a:pt x="32" y="28"/>
                  </a:moveTo>
                  <a:cubicBezTo>
                    <a:pt x="40" y="28"/>
                    <a:pt x="46" y="21"/>
                    <a:pt x="46" y="14"/>
                  </a:cubicBezTo>
                  <a:cubicBezTo>
                    <a:pt x="46" y="6"/>
                    <a:pt x="40" y="0"/>
                    <a:pt x="32" y="0"/>
                  </a:cubicBezTo>
                  <a:cubicBezTo>
                    <a:pt x="25" y="0"/>
                    <a:pt x="19" y="6"/>
                    <a:pt x="19" y="14"/>
                  </a:cubicBezTo>
                  <a:cubicBezTo>
                    <a:pt x="19" y="21"/>
                    <a:pt x="25" y="28"/>
                    <a:pt x="32" y="28"/>
                  </a:cubicBezTo>
                  <a:moveTo>
                    <a:pt x="64" y="45"/>
                  </a:moveTo>
                  <a:cubicBezTo>
                    <a:pt x="64" y="38"/>
                    <a:pt x="58" y="33"/>
                    <a:pt x="51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6" y="33"/>
                    <a:pt x="0" y="38"/>
                    <a:pt x="0" y="4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9"/>
                    <a:pt x="2" y="102"/>
                    <a:pt x="5" y="102"/>
                  </a:cubicBezTo>
                  <a:cubicBezTo>
                    <a:pt x="9" y="102"/>
                    <a:pt x="11" y="99"/>
                    <a:pt x="11" y="96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3" y="50"/>
                    <a:pt x="13" y="50"/>
                    <a:pt x="13" y="50"/>
                  </a:cubicBezTo>
                  <a:cubicBezTo>
                    <a:pt x="13" y="174"/>
                    <a:pt x="13" y="174"/>
                    <a:pt x="13" y="174"/>
                  </a:cubicBezTo>
                  <a:cubicBezTo>
                    <a:pt x="13" y="179"/>
                    <a:pt x="17" y="183"/>
                    <a:pt x="22" y="183"/>
                  </a:cubicBezTo>
                  <a:cubicBezTo>
                    <a:pt x="26" y="183"/>
                    <a:pt x="30" y="179"/>
                    <a:pt x="30" y="174"/>
                  </a:cubicBezTo>
                  <a:cubicBezTo>
                    <a:pt x="30" y="106"/>
                    <a:pt x="30" y="106"/>
                    <a:pt x="30" y="106"/>
                  </a:cubicBezTo>
                  <a:cubicBezTo>
                    <a:pt x="34" y="106"/>
                    <a:pt x="34" y="106"/>
                    <a:pt x="34" y="106"/>
                  </a:cubicBezTo>
                  <a:cubicBezTo>
                    <a:pt x="34" y="174"/>
                    <a:pt x="34" y="174"/>
                    <a:pt x="34" y="174"/>
                  </a:cubicBezTo>
                  <a:cubicBezTo>
                    <a:pt x="34" y="179"/>
                    <a:pt x="38" y="183"/>
                    <a:pt x="43" y="183"/>
                  </a:cubicBezTo>
                  <a:cubicBezTo>
                    <a:pt x="47" y="183"/>
                    <a:pt x="51" y="179"/>
                    <a:pt x="51" y="174"/>
                  </a:cubicBezTo>
                  <a:cubicBezTo>
                    <a:pt x="51" y="50"/>
                    <a:pt x="51" y="50"/>
                    <a:pt x="51" y="50"/>
                  </a:cubicBezTo>
                  <a:cubicBezTo>
                    <a:pt x="53" y="50"/>
                    <a:pt x="53" y="50"/>
                    <a:pt x="53" y="50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9"/>
                    <a:pt x="56" y="102"/>
                    <a:pt x="59" y="102"/>
                  </a:cubicBezTo>
                  <a:cubicBezTo>
                    <a:pt x="62" y="102"/>
                    <a:pt x="64" y="99"/>
                    <a:pt x="64" y="96"/>
                  </a:cubicBezTo>
                  <a:lnTo>
                    <a:pt x="64" y="4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6" name="组合 105"/>
          <p:cNvGrpSpPr/>
          <p:nvPr/>
        </p:nvGrpSpPr>
        <p:grpSpPr>
          <a:xfrm>
            <a:off x="7737589" y="4180652"/>
            <a:ext cx="609409" cy="609443"/>
            <a:chOff x="8160737" y="4409039"/>
            <a:chExt cx="642736" cy="642736"/>
          </a:xfrm>
          <a:solidFill>
            <a:srgbClr val="008487"/>
          </a:solidFill>
        </p:grpSpPr>
        <p:sp>
          <p:nvSpPr>
            <p:cNvPr id="20" name="Oval 3734"/>
            <p:cNvSpPr>
              <a:spLocks noChangeArrowheads="1"/>
            </p:cNvSpPr>
            <p:nvPr/>
          </p:nvSpPr>
          <p:spPr bwMode="auto">
            <a:xfrm>
              <a:off x="8160737" y="4409039"/>
              <a:ext cx="642736" cy="6427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34" name="组合 91"/>
            <p:cNvGrpSpPr/>
            <p:nvPr/>
          </p:nvGrpSpPr>
          <p:grpSpPr>
            <a:xfrm>
              <a:off x="8288405" y="4480104"/>
              <a:ext cx="387401" cy="500606"/>
              <a:chOff x="8285261" y="4274238"/>
              <a:chExt cx="387401" cy="500606"/>
            </a:xfrm>
            <a:grpFill/>
          </p:grpSpPr>
          <p:sp>
            <p:nvSpPr>
              <p:cNvPr id="52" name="Freeform 3766"/>
              <p:cNvSpPr>
                <a:spLocks/>
              </p:cNvSpPr>
              <p:nvPr/>
            </p:nvSpPr>
            <p:spPr bwMode="auto">
              <a:xfrm>
                <a:off x="8291548" y="4274238"/>
                <a:ext cx="381114" cy="384887"/>
              </a:xfrm>
              <a:custGeom>
                <a:avLst/>
                <a:gdLst>
                  <a:gd name="T0" fmla="*/ 94 w 128"/>
                  <a:gd name="T1" fmla="*/ 7 h 129"/>
                  <a:gd name="T2" fmla="*/ 120 w 128"/>
                  <a:gd name="T3" fmla="*/ 58 h 129"/>
                  <a:gd name="T4" fmla="*/ 57 w 128"/>
                  <a:gd name="T5" fmla="*/ 121 h 129"/>
                  <a:gd name="T6" fmla="*/ 7 w 128"/>
                  <a:gd name="T7" fmla="*/ 96 h 129"/>
                  <a:gd name="T8" fmla="*/ 0 w 128"/>
                  <a:gd name="T9" fmla="*/ 101 h 129"/>
                  <a:gd name="T10" fmla="*/ 57 w 128"/>
                  <a:gd name="T11" fmla="*/ 129 h 129"/>
                  <a:gd name="T12" fmla="*/ 128 w 128"/>
                  <a:gd name="T13" fmla="*/ 58 h 129"/>
                  <a:gd name="T14" fmla="*/ 99 w 128"/>
                  <a:gd name="T15" fmla="*/ 0 h 129"/>
                  <a:gd name="T16" fmla="*/ 94 w 128"/>
                  <a:gd name="T17" fmla="*/ 7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" h="129">
                    <a:moveTo>
                      <a:pt x="94" y="7"/>
                    </a:moveTo>
                    <a:cubicBezTo>
                      <a:pt x="110" y="18"/>
                      <a:pt x="120" y="37"/>
                      <a:pt x="120" y="58"/>
                    </a:cubicBezTo>
                    <a:cubicBezTo>
                      <a:pt x="120" y="93"/>
                      <a:pt x="92" y="121"/>
                      <a:pt x="57" y="121"/>
                    </a:cubicBezTo>
                    <a:cubicBezTo>
                      <a:pt x="37" y="121"/>
                      <a:pt x="18" y="111"/>
                      <a:pt x="7" y="96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13" y="118"/>
                      <a:pt x="34" y="129"/>
                      <a:pt x="57" y="129"/>
                    </a:cubicBezTo>
                    <a:cubicBezTo>
                      <a:pt x="97" y="129"/>
                      <a:pt x="128" y="97"/>
                      <a:pt x="128" y="58"/>
                    </a:cubicBezTo>
                    <a:cubicBezTo>
                      <a:pt x="128" y="34"/>
                      <a:pt x="117" y="13"/>
                      <a:pt x="99" y="0"/>
                    </a:cubicBezTo>
                    <a:lnTo>
                      <a:pt x="94" y="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3" name="Freeform 3767"/>
              <p:cNvSpPr>
                <a:spLocks noEditPoints="1"/>
              </p:cNvSpPr>
              <p:nvPr/>
            </p:nvSpPr>
            <p:spPr bwMode="auto">
              <a:xfrm>
                <a:off x="8294064" y="4284301"/>
                <a:ext cx="339606" cy="335833"/>
              </a:xfrm>
              <a:custGeom>
                <a:avLst/>
                <a:gdLst>
                  <a:gd name="T0" fmla="*/ 57 w 114"/>
                  <a:gd name="T1" fmla="*/ 0 h 113"/>
                  <a:gd name="T2" fmla="*/ 0 w 114"/>
                  <a:gd name="T3" fmla="*/ 56 h 113"/>
                  <a:gd name="T4" fmla="*/ 57 w 114"/>
                  <a:gd name="T5" fmla="*/ 113 h 113"/>
                  <a:gd name="T6" fmla="*/ 114 w 114"/>
                  <a:gd name="T7" fmla="*/ 56 h 113"/>
                  <a:gd name="T8" fmla="*/ 57 w 114"/>
                  <a:gd name="T9" fmla="*/ 0 h 113"/>
                  <a:gd name="T10" fmla="*/ 57 w 114"/>
                  <a:gd name="T11" fmla="*/ 110 h 113"/>
                  <a:gd name="T12" fmla="*/ 3 w 114"/>
                  <a:gd name="T13" fmla="*/ 56 h 113"/>
                  <a:gd name="T14" fmla="*/ 57 w 114"/>
                  <a:gd name="T15" fmla="*/ 2 h 113"/>
                  <a:gd name="T16" fmla="*/ 111 w 114"/>
                  <a:gd name="T17" fmla="*/ 56 h 113"/>
                  <a:gd name="T18" fmla="*/ 57 w 114"/>
                  <a:gd name="T19" fmla="*/ 11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4" h="113">
                    <a:moveTo>
                      <a:pt x="57" y="0"/>
                    </a:moveTo>
                    <a:cubicBezTo>
                      <a:pt x="26" y="0"/>
                      <a:pt x="0" y="25"/>
                      <a:pt x="0" y="56"/>
                    </a:cubicBezTo>
                    <a:cubicBezTo>
                      <a:pt x="0" y="87"/>
                      <a:pt x="26" y="113"/>
                      <a:pt x="57" y="113"/>
                    </a:cubicBezTo>
                    <a:cubicBezTo>
                      <a:pt x="88" y="113"/>
                      <a:pt x="114" y="87"/>
                      <a:pt x="114" y="56"/>
                    </a:cubicBezTo>
                    <a:cubicBezTo>
                      <a:pt x="114" y="25"/>
                      <a:pt x="88" y="0"/>
                      <a:pt x="57" y="0"/>
                    </a:cubicBezTo>
                    <a:close/>
                    <a:moveTo>
                      <a:pt x="57" y="110"/>
                    </a:moveTo>
                    <a:cubicBezTo>
                      <a:pt x="27" y="110"/>
                      <a:pt x="3" y="86"/>
                      <a:pt x="3" y="56"/>
                    </a:cubicBezTo>
                    <a:cubicBezTo>
                      <a:pt x="3" y="26"/>
                      <a:pt x="27" y="2"/>
                      <a:pt x="57" y="2"/>
                    </a:cubicBezTo>
                    <a:cubicBezTo>
                      <a:pt x="87" y="2"/>
                      <a:pt x="111" y="26"/>
                      <a:pt x="111" y="56"/>
                    </a:cubicBezTo>
                    <a:cubicBezTo>
                      <a:pt x="111" y="86"/>
                      <a:pt x="87" y="110"/>
                      <a:pt x="57" y="11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4" name="Freeform 3768"/>
              <p:cNvSpPr>
                <a:spLocks/>
              </p:cNvSpPr>
              <p:nvPr/>
            </p:nvSpPr>
            <p:spPr bwMode="auto">
              <a:xfrm>
                <a:off x="8285261" y="4289332"/>
                <a:ext cx="378597" cy="330800"/>
              </a:xfrm>
              <a:custGeom>
                <a:avLst/>
                <a:gdLst>
                  <a:gd name="T0" fmla="*/ 37 w 127"/>
                  <a:gd name="T1" fmla="*/ 8 h 111"/>
                  <a:gd name="T2" fmla="*/ 35 w 127"/>
                  <a:gd name="T3" fmla="*/ 13 h 111"/>
                  <a:gd name="T4" fmla="*/ 32 w 127"/>
                  <a:gd name="T5" fmla="*/ 16 h 111"/>
                  <a:gd name="T6" fmla="*/ 30 w 127"/>
                  <a:gd name="T7" fmla="*/ 14 h 111"/>
                  <a:gd name="T8" fmla="*/ 30 w 127"/>
                  <a:gd name="T9" fmla="*/ 18 h 111"/>
                  <a:gd name="T10" fmla="*/ 24 w 127"/>
                  <a:gd name="T11" fmla="*/ 19 h 111"/>
                  <a:gd name="T12" fmla="*/ 20 w 127"/>
                  <a:gd name="T13" fmla="*/ 23 h 111"/>
                  <a:gd name="T14" fmla="*/ 16 w 127"/>
                  <a:gd name="T15" fmla="*/ 30 h 111"/>
                  <a:gd name="T16" fmla="*/ 12 w 127"/>
                  <a:gd name="T17" fmla="*/ 34 h 111"/>
                  <a:gd name="T18" fmla="*/ 15 w 127"/>
                  <a:gd name="T19" fmla="*/ 37 h 111"/>
                  <a:gd name="T20" fmla="*/ 16 w 127"/>
                  <a:gd name="T21" fmla="*/ 39 h 111"/>
                  <a:gd name="T22" fmla="*/ 13 w 127"/>
                  <a:gd name="T23" fmla="*/ 36 h 111"/>
                  <a:gd name="T24" fmla="*/ 11 w 127"/>
                  <a:gd name="T25" fmla="*/ 33 h 111"/>
                  <a:gd name="T26" fmla="*/ 10 w 127"/>
                  <a:gd name="T27" fmla="*/ 38 h 111"/>
                  <a:gd name="T28" fmla="*/ 10 w 127"/>
                  <a:gd name="T29" fmla="*/ 46 h 111"/>
                  <a:gd name="T30" fmla="*/ 14 w 127"/>
                  <a:gd name="T31" fmla="*/ 44 h 111"/>
                  <a:gd name="T32" fmla="*/ 18 w 127"/>
                  <a:gd name="T33" fmla="*/ 49 h 111"/>
                  <a:gd name="T34" fmla="*/ 23 w 127"/>
                  <a:gd name="T35" fmla="*/ 54 h 111"/>
                  <a:gd name="T36" fmla="*/ 28 w 127"/>
                  <a:gd name="T37" fmla="*/ 59 h 111"/>
                  <a:gd name="T38" fmla="*/ 35 w 127"/>
                  <a:gd name="T39" fmla="*/ 65 h 111"/>
                  <a:gd name="T40" fmla="*/ 33 w 127"/>
                  <a:gd name="T41" fmla="*/ 75 h 111"/>
                  <a:gd name="T42" fmla="*/ 28 w 127"/>
                  <a:gd name="T43" fmla="*/ 86 h 111"/>
                  <a:gd name="T44" fmla="*/ 29 w 127"/>
                  <a:gd name="T45" fmla="*/ 94 h 111"/>
                  <a:gd name="T46" fmla="*/ 26 w 127"/>
                  <a:gd name="T47" fmla="*/ 95 h 111"/>
                  <a:gd name="T48" fmla="*/ 18 w 127"/>
                  <a:gd name="T49" fmla="*/ 82 h 111"/>
                  <a:gd name="T50" fmla="*/ 10 w 127"/>
                  <a:gd name="T51" fmla="*/ 63 h 111"/>
                  <a:gd name="T52" fmla="*/ 7 w 127"/>
                  <a:gd name="T53" fmla="*/ 48 h 111"/>
                  <a:gd name="T54" fmla="*/ 41 w 127"/>
                  <a:gd name="T55" fmla="*/ 102 h 111"/>
                  <a:gd name="T56" fmla="*/ 50 w 127"/>
                  <a:gd name="T57" fmla="*/ 101 h 111"/>
                  <a:gd name="T58" fmla="*/ 62 w 127"/>
                  <a:gd name="T59" fmla="*/ 99 h 111"/>
                  <a:gd name="T60" fmla="*/ 61 w 127"/>
                  <a:gd name="T61" fmla="*/ 104 h 111"/>
                  <a:gd name="T62" fmla="*/ 68 w 127"/>
                  <a:gd name="T63" fmla="*/ 104 h 111"/>
                  <a:gd name="T64" fmla="*/ 78 w 127"/>
                  <a:gd name="T65" fmla="*/ 102 h 111"/>
                  <a:gd name="T66" fmla="*/ 77 w 127"/>
                  <a:gd name="T67" fmla="*/ 1 h 111"/>
                  <a:gd name="T68" fmla="*/ 110 w 127"/>
                  <a:gd name="T69" fmla="*/ 35 h 111"/>
                  <a:gd name="T70" fmla="*/ 106 w 127"/>
                  <a:gd name="T71" fmla="*/ 32 h 111"/>
                  <a:gd name="T72" fmla="*/ 101 w 127"/>
                  <a:gd name="T73" fmla="*/ 41 h 111"/>
                  <a:gd name="T74" fmla="*/ 95 w 127"/>
                  <a:gd name="T75" fmla="*/ 33 h 111"/>
                  <a:gd name="T76" fmla="*/ 98 w 127"/>
                  <a:gd name="T77" fmla="*/ 41 h 111"/>
                  <a:gd name="T78" fmla="*/ 104 w 127"/>
                  <a:gd name="T79" fmla="*/ 44 h 111"/>
                  <a:gd name="T80" fmla="*/ 101 w 127"/>
                  <a:gd name="T81" fmla="*/ 56 h 111"/>
                  <a:gd name="T82" fmla="*/ 98 w 127"/>
                  <a:gd name="T83" fmla="*/ 68 h 111"/>
                  <a:gd name="T84" fmla="*/ 94 w 127"/>
                  <a:gd name="T85" fmla="*/ 76 h 111"/>
                  <a:gd name="T86" fmla="*/ 82 w 127"/>
                  <a:gd name="T87" fmla="*/ 86 h 111"/>
                  <a:gd name="T88" fmla="*/ 79 w 127"/>
                  <a:gd name="T89" fmla="*/ 77 h 111"/>
                  <a:gd name="T90" fmla="*/ 80 w 127"/>
                  <a:gd name="T91" fmla="*/ 67 h 111"/>
                  <a:gd name="T92" fmla="*/ 76 w 127"/>
                  <a:gd name="T93" fmla="*/ 56 h 111"/>
                  <a:gd name="T94" fmla="*/ 70 w 127"/>
                  <a:gd name="T95" fmla="*/ 50 h 111"/>
                  <a:gd name="T96" fmla="*/ 56 w 127"/>
                  <a:gd name="T97" fmla="*/ 50 h 111"/>
                  <a:gd name="T98" fmla="*/ 50 w 127"/>
                  <a:gd name="T99" fmla="*/ 42 h 111"/>
                  <a:gd name="T100" fmla="*/ 56 w 127"/>
                  <a:gd name="T101" fmla="*/ 27 h 111"/>
                  <a:gd name="T102" fmla="*/ 67 w 127"/>
                  <a:gd name="T103" fmla="*/ 23 h 111"/>
                  <a:gd name="T104" fmla="*/ 73 w 127"/>
                  <a:gd name="T105" fmla="*/ 26 h 111"/>
                  <a:gd name="T106" fmla="*/ 82 w 127"/>
                  <a:gd name="T107" fmla="*/ 26 h 111"/>
                  <a:gd name="T108" fmla="*/ 91 w 127"/>
                  <a:gd name="T109" fmla="*/ 24 h 111"/>
                  <a:gd name="T110" fmla="*/ 83 w 127"/>
                  <a:gd name="T111" fmla="*/ 21 h 111"/>
                  <a:gd name="T112" fmla="*/ 82 w 127"/>
                  <a:gd name="T113" fmla="*/ 18 h 111"/>
                  <a:gd name="T114" fmla="*/ 71 w 127"/>
                  <a:gd name="T115" fmla="*/ 18 h 111"/>
                  <a:gd name="T116" fmla="*/ 62 w 127"/>
                  <a:gd name="T117" fmla="*/ 21 h 111"/>
                  <a:gd name="T118" fmla="*/ 60 w 127"/>
                  <a:gd name="T119" fmla="*/ 11 h 111"/>
                  <a:gd name="T120" fmla="*/ 54 w 127"/>
                  <a:gd name="T121" fmla="*/ 6 h 111"/>
                  <a:gd name="T122" fmla="*/ 61 w 127"/>
                  <a:gd name="T123" fmla="*/ 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27" h="111">
                    <a:moveTo>
                      <a:pt x="52" y="0"/>
                    </a:moveTo>
                    <a:cubicBezTo>
                      <a:pt x="52" y="0"/>
                      <a:pt x="33" y="3"/>
                      <a:pt x="20" y="17"/>
                    </a:cubicBezTo>
                    <a:cubicBezTo>
                      <a:pt x="20" y="17"/>
                      <a:pt x="30" y="7"/>
                      <a:pt x="36" y="7"/>
                    </a:cubicBezTo>
                    <a:cubicBezTo>
                      <a:pt x="37" y="8"/>
                      <a:pt x="37" y="8"/>
                      <a:pt x="37" y="8"/>
                    </a:cubicBezTo>
                    <a:cubicBezTo>
                      <a:pt x="37" y="8"/>
                      <a:pt x="37" y="8"/>
                      <a:pt x="37" y="8"/>
                    </a:cubicBezTo>
                    <a:cubicBezTo>
                      <a:pt x="37" y="9"/>
                      <a:pt x="36" y="10"/>
                      <a:pt x="36" y="10"/>
                    </a:cubicBezTo>
                    <a:cubicBezTo>
                      <a:pt x="36" y="10"/>
                      <a:pt x="36" y="11"/>
                      <a:pt x="36" y="11"/>
                    </a:cubicBezTo>
                    <a:cubicBezTo>
                      <a:pt x="36" y="12"/>
                      <a:pt x="36" y="12"/>
                      <a:pt x="36" y="12"/>
                    </a:cubicBezTo>
                    <a:cubicBezTo>
                      <a:pt x="36" y="12"/>
                      <a:pt x="35" y="12"/>
                      <a:pt x="35" y="12"/>
                    </a:cubicBezTo>
                    <a:cubicBezTo>
                      <a:pt x="35" y="12"/>
                      <a:pt x="35" y="12"/>
                      <a:pt x="35" y="13"/>
                    </a:cubicBezTo>
                    <a:cubicBezTo>
                      <a:pt x="35" y="13"/>
                      <a:pt x="35" y="14"/>
                      <a:pt x="35" y="14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5" y="16"/>
                      <a:pt x="35" y="16"/>
                      <a:pt x="35" y="16"/>
                    </a:cubicBezTo>
                    <a:cubicBezTo>
                      <a:pt x="34" y="16"/>
                      <a:pt x="34" y="16"/>
                      <a:pt x="34" y="16"/>
                    </a:cubicBezTo>
                    <a:cubicBezTo>
                      <a:pt x="34" y="16"/>
                      <a:pt x="33" y="16"/>
                      <a:pt x="32" y="16"/>
                    </a:cubicBezTo>
                    <a:cubicBezTo>
                      <a:pt x="32" y="16"/>
                      <a:pt x="32" y="15"/>
                      <a:pt x="32" y="15"/>
                    </a:cubicBezTo>
                    <a:cubicBezTo>
                      <a:pt x="33" y="14"/>
                      <a:pt x="33" y="14"/>
                      <a:pt x="33" y="14"/>
                    </a:cubicBezTo>
                    <a:cubicBezTo>
                      <a:pt x="33" y="14"/>
                      <a:pt x="33" y="14"/>
                      <a:pt x="33" y="14"/>
                    </a:cubicBezTo>
                    <a:cubicBezTo>
                      <a:pt x="32" y="14"/>
                      <a:pt x="32" y="13"/>
                      <a:pt x="32" y="13"/>
                    </a:cubicBezTo>
                    <a:cubicBezTo>
                      <a:pt x="31" y="13"/>
                      <a:pt x="30" y="14"/>
                      <a:pt x="30" y="14"/>
                    </a:cubicBezTo>
                    <a:cubicBezTo>
                      <a:pt x="29" y="15"/>
                      <a:pt x="29" y="15"/>
                      <a:pt x="29" y="15"/>
                    </a:cubicBezTo>
                    <a:cubicBezTo>
                      <a:pt x="29" y="15"/>
                      <a:pt x="29" y="16"/>
                      <a:pt x="29" y="16"/>
                    </a:cubicBezTo>
                    <a:cubicBezTo>
                      <a:pt x="29" y="16"/>
                      <a:pt x="30" y="16"/>
                      <a:pt x="30" y="16"/>
                    </a:cubicBezTo>
                    <a:cubicBezTo>
                      <a:pt x="30" y="16"/>
                      <a:pt x="30" y="17"/>
                      <a:pt x="30" y="17"/>
                    </a:cubicBezTo>
                    <a:cubicBezTo>
                      <a:pt x="30" y="17"/>
                      <a:pt x="30" y="18"/>
                      <a:pt x="30" y="18"/>
                    </a:cubicBezTo>
                    <a:cubicBezTo>
                      <a:pt x="30" y="18"/>
                      <a:pt x="29" y="18"/>
                      <a:pt x="29" y="18"/>
                    </a:cubicBezTo>
                    <a:cubicBezTo>
                      <a:pt x="28" y="18"/>
                      <a:pt x="28" y="18"/>
                      <a:pt x="27" y="18"/>
                    </a:cubicBezTo>
                    <a:cubicBezTo>
                      <a:pt x="27" y="18"/>
                      <a:pt x="26" y="17"/>
                      <a:pt x="26" y="18"/>
                    </a:cubicBezTo>
                    <a:cubicBezTo>
                      <a:pt x="26" y="18"/>
                      <a:pt x="26" y="18"/>
                      <a:pt x="25" y="18"/>
                    </a:cubicBezTo>
                    <a:cubicBezTo>
                      <a:pt x="25" y="18"/>
                      <a:pt x="24" y="19"/>
                      <a:pt x="24" y="19"/>
                    </a:cubicBezTo>
                    <a:cubicBezTo>
                      <a:pt x="24" y="19"/>
                      <a:pt x="24" y="19"/>
                      <a:pt x="24" y="19"/>
                    </a:cubicBezTo>
                    <a:cubicBezTo>
                      <a:pt x="24" y="20"/>
                      <a:pt x="23" y="21"/>
                      <a:pt x="23" y="21"/>
                    </a:cubicBezTo>
                    <a:cubicBezTo>
                      <a:pt x="23" y="21"/>
                      <a:pt x="23" y="21"/>
                      <a:pt x="22" y="21"/>
                    </a:cubicBezTo>
                    <a:cubicBezTo>
                      <a:pt x="21" y="21"/>
                      <a:pt x="21" y="22"/>
                      <a:pt x="21" y="22"/>
                    </a:cubicBezTo>
                    <a:cubicBezTo>
                      <a:pt x="20" y="23"/>
                      <a:pt x="20" y="23"/>
                      <a:pt x="20" y="23"/>
                    </a:cubicBezTo>
                    <a:cubicBezTo>
                      <a:pt x="20" y="23"/>
                      <a:pt x="20" y="23"/>
                      <a:pt x="19" y="24"/>
                    </a:cubicBezTo>
                    <a:cubicBezTo>
                      <a:pt x="19" y="24"/>
                      <a:pt x="17" y="25"/>
                      <a:pt x="17" y="25"/>
                    </a:cubicBezTo>
                    <a:cubicBezTo>
                      <a:pt x="17" y="25"/>
                      <a:pt x="17" y="26"/>
                      <a:pt x="16" y="27"/>
                    </a:cubicBezTo>
                    <a:cubicBezTo>
                      <a:pt x="16" y="27"/>
                      <a:pt x="16" y="28"/>
                      <a:pt x="16" y="28"/>
                    </a:cubicBezTo>
                    <a:cubicBezTo>
                      <a:pt x="16" y="28"/>
                      <a:pt x="16" y="29"/>
                      <a:pt x="16" y="30"/>
                    </a:cubicBezTo>
                    <a:cubicBezTo>
                      <a:pt x="15" y="30"/>
                      <a:pt x="15" y="31"/>
                      <a:pt x="15" y="31"/>
                    </a:cubicBezTo>
                    <a:cubicBezTo>
                      <a:pt x="15" y="31"/>
                      <a:pt x="14" y="32"/>
                      <a:pt x="14" y="32"/>
                    </a:cubicBezTo>
                    <a:cubicBezTo>
                      <a:pt x="14" y="32"/>
                      <a:pt x="13" y="32"/>
                      <a:pt x="12" y="32"/>
                    </a:cubicBezTo>
                    <a:cubicBezTo>
                      <a:pt x="12" y="33"/>
                      <a:pt x="12" y="33"/>
                      <a:pt x="12" y="33"/>
                    </a:cubicBezTo>
                    <a:cubicBezTo>
                      <a:pt x="12" y="34"/>
                      <a:pt x="12" y="34"/>
                      <a:pt x="12" y="34"/>
                    </a:cubicBezTo>
                    <a:cubicBezTo>
                      <a:pt x="13" y="34"/>
                      <a:pt x="13" y="34"/>
                      <a:pt x="13" y="34"/>
                    </a:cubicBezTo>
                    <a:cubicBezTo>
                      <a:pt x="13" y="34"/>
                      <a:pt x="13" y="35"/>
                      <a:pt x="13" y="35"/>
                    </a:cubicBezTo>
                    <a:cubicBezTo>
                      <a:pt x="13" y="36"/>
                      <a:pt x="13" y="37"/>
                      <a:pt x="13" y="37"/>
                    </a:cubicBezTo>
                    <a:cubicBezTo>
                      <a:pt x="14" y="37"/>
                      <a:pt x="14" y="37"/>
                      <a:pt x="14" y="37"/>
                    </a:cubicBezTo>
                    <a:cubicBezTo>
                      <a:pt x="15" y="37"/>
                      <a:pt x="15" y="37"/>
                      <a:pt x="15" y="37"/>
                    </a:cubicBezTo>
                    <a:cubicBezTo>
                      <a:pt x="16" y="38"/>
                      <a:pt x="16" y="38"/>
                      <a:pt x="16" y="38"/>
                    </a:cubicBezTo>
                    <a:cubicBezTo>
                      <a:pt x="17" y="38"/>
                      <a:pt x="17" y="38"/>
                      <a:pt x="17" y="38"/>
                    </a:cubicBezTo>
                    <a:cubicBezTo>
                      <a:pt x="17" y="38"/>
                      <a:pt x="17" y="39"/>
                      <a:pt x="16" y="39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8"/>
                      <a:pt x="15" y="38"/>
                      <a:pt x="15" y="38"/>
                    </a:cubicBezTo>
                    <a:cubicBezTo>
                      <a:pt x="15" y="38"/>
                      <a:pt x="14" y="38"/>
                      <a:pt x="14" y="38"/>
                    </a:cubicBezTo>
                    <a:cubicBezTo>
                      <a:pt x="14" y="38"/>
                      <a:pt x="13" y="38"/>
                      <a:pt x="13" y="38"/>
                    </a:cubicBezTo>
                    <a:cubicBezTo>
                      <a:pt x="13" y="37"/>
                      <a:pt x="13" y="38"/>
                      <a:pt x="13" y="37"/>
                    </a:cubicBezTo>
                    <a:cubicBezTo>
                      <a:pt x="13" y="37"/>
                      <a:pt x="13" y="37"/>
                      <a:pt x="13" y="36"/>
                    </a:cubicBezTo>
                    <a:cubicBezTo>
                      <a:pt x="13" y="36"/>
                      <a:pt x="12" y="36"/>
                      <a:pt x="12" y="36"/>
                    </a:cubicBezTo>
                    <a:cubicBezTo>
                      <a:pt x="12" y="36"/>
                      <a:pt x="12" y="36"/>
                      <a:pt x="12" y="36"/>
                    </a:cubicBezTo>
                    <a:cubicBezTo>
                      <a:pt x="11" y="35"/>
                      <a:pt x="11" y="35"/>
                      <a:pt x="11" y="35"/>
                    </a:cubicBezTo>
                    <a:cubicBezTo>
                      <a:pt x="11" y="35"/>
                      <a:pt x="11" y="35"/>
                      <a:pt x="11" y="35"/>
                    </a:cubicBezTo>
                    <a:cubicBezTo>
                      <a:pt x="11" y="34"/>
                      <a:pt x="11" y="34"/>
                      <a:pt x="11" y="33"/>
                    </a:cubicBezTo>
                    <a:cubicBezTo>
                      <a:pt x="11" y="33"/>
                      <a:pt x="11" y="33"/>
                      <a:pt x="11" y="32"/>
                    </a:cubicBezTo>
                    <a:cubicBezTo>
                      <a:pt x="11" y="32"/>
                      <a:pt x="11" y="30"/>
                      <a:pt x="11" y="30"/>
                    </a:cubicBezTo>
                    <a:cubicBezTo>
                      <a:pt x="11" y="30"/>
                      <a:pt x="10" y="34"/>
                      <a:pt x="9" y="36"/>
                    </a:cubicBezTo>
                    <a:cubicBezTo>
                      <a:pt x="9" y="36"/>
                      <a:pt x="10" y="36"/>
                      <a:pt x="10" y="37"/>
                    </a:cubicBezTo>
                    <a:cubicBezTo>
                      <a:pt x="10" y="37"/>
                      <a:pt x="10" y="38"/>
                      <a:pt x="10" y="38"/>
                    </a:cubicBezTo>
                    <a:cubicBezTo>
                      <a:pt x="10" y="39"/>
                      <a:pt x="10" y="38"/>
                      <a:pt x="10" y="40"/>
                    </a:cubicBezTo>
                    <a:cubicBezTo>
                      <a:pt x="10" y="41"/>
                      <a:pt x="10" y="42"/>
                      <a:pt x="10" y="42"/>
                    </a:cubicBezTo>
                    <a:cubicBezTo>
                      <a:pt x="10" y="42"/>
                      <a:pt x="9" y="43"/>
                      <a:pt x="9" y="44"/>
                    </a:cubicBezTo>
                    <a:cubicBezTo>
                      <a:pt x="9" y="44"/>
                      <a:pt x="10" y="45"/>
                      <a:pt x="10" y="46"/>
                    </a:cubicBezTo>
                    <a:cubicBezTo>
                      <a:pt x="10" y="46"/>
                      <a:pt x="10" y="46"/>
                      <a:pt x="10" y="46"/>
                    </a:cubicBezTo>
                    <a:cubicBezTo>
                      <a:pt x="10" y="47"/>
                      <a:pt x="10" y="48"/>
                      <a:pt x="10" y="47"/>
                    </a:cubicBezTo>
                    <a:cubicBezTo>
                      <a:pt x="11" y="45"/>
                      <a:pt x="11" y="45"/>
                      <a:pt x="11" y="45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5"/>
                      <a:pt x="12" y="44"/>
                      <a:pt x="13" y="44"/>
                    </a:cubicBezTo>
                    <a:cubicBezTo>
                      <a:pt x="14" y="44"/>
                      <a:pt x="14" y="44"/>
                      <a:pt x="14" y="44"/>
                    </a:cubicBezTo>
                    <a:cubicBezTo>
                      <a:pt x="14" y="45"/>
                      <a:pt x="14" y="46"/>
                      <a:pt x="14" y="46"/>
                    </a:cubicBezTo>
                    <a:cubicBezTo>
                      <a:pt x="14" y="46"/>
                      <a:pt x="16" y="45"/>
                      <a:pt x="16" y="45"/>
                    </a:cubicBezTo>
                    <a:cubicBezTo>
                      <a:pt x="16" y="45"/>
                      <a:pt x="17" y="45"/>
                      <a:pt x="17" y="46"/>
                    </a:cubicBezTo>
                    <a:cubicBezTo>
                      <a:pt x="17" y="47"/>
                      <a:pt x="17" y="47"/>
                      <a:pt x="18" y="48"/>
                    </a:cubicBezTo>
                    <a:cubicBezTo>
                      <a:pt x="18" y="48"/>
                      <a:pt x="18" y="49"/>
                      <a:pt x="18" y="49"/>
                    </a:cubicBezTo>
                    <a:cubicBezTo>
                      <a:pt x="18" y="50"/>
                      <a:pt x="20" y="50"/>
                      <a:pt x="20" y="50"/>
                    </a:cubicBezTo>
                    <a:cubicBezTo>
                      <a:pt x="20" y="50"/>
                      <a:pt x="21" y="50"/>
                      <a:pt x="22" y="50"/>
                    </a:cubicBezTo>
                    <a:cubicBezTo>
                      <a:pt x="22" y="50"/>
                      <a:pt x="22" y="51"/>
                      <a:pt x="22" y="51"/>
                    </a:cubicBezTo>
                    <a:cubicBezTo>
                      <a:pt x="23" y="51"/>
                      <a:pt x="23" y="53"/>
                      <a:pt x="23" y="53"/>
                    </a:cubicBezTo>
                    <a:cubicBezTo>
                      <a:pt x="23" y="53"/>
                      <a:pt x="24" y="54"/>
                      <a:pt x="23" y="54"/>
                    </a:cubicBezTo>
                    <a:cubicBezTo>
                      <a:pt x="23" y="55"/>
                      <a:pt x="23" y="55"/>
                      <a:pt x="24" y="55"/>
                    </a:cubicBezTo>
                    <a:cubicBezTo>
                      <a:pt x="24" y="55"/>
                      <a:pt x="25" y="56"/>
                      <a:pt x="25" y="56"/>
                    </a:cubicBezTo>
                    <a:cubicBezTo>
                      <a:pt x="25" y="56"/>
                      <a:pt x="25" y="57"/>
                      <a:pt x="26" y="57"/>
                    </a:cubicBezTo>
                    <a:cubicBezTo>
                      <a:pt x="27" y="57"/>
                      <a:pt x="27" y="58"/>
                      <a:pt x="28" y="58"/>
                    </a:cubicBezTo>
                    <a:cubicBezTo>
                      <a:pt x="28" y="58"/>
                      <a:pt x="27" y="59"/>
                      <a:pt x="28" y="59"/>
                    </a:cubicBezTo>
                    <a:cubicBezTo>
                      <a:pt x="29" y="59"/>
                      <a:pt x="30" y="58"/>
                      <a:pt x="31" y="59"/>
                    </a:cubicBezTo>
                    <a:cubicBezTo>
                      <a:pt x="31" y="59"/>
                      <a:pt x="31" y="60"/>
                      <a:pt x="32" y="61"/>
                    </a:cubicBezTo>
                    <a:cubicBezTo>
                      <a:pt x="34" y="61"/>
                      <a:pt x="34" y="62"/>
                      <a:pt x="35" y="62"/>
                    </a:cubicBezTo>
                    <a:cubicBezTo>
                      <a:pt x="35" y="62"/>
                      <a:pt x="36" y="62"/>
                      <a:pt x="35" y="63"/>
                    </a:cubicBezTo>
                    <a:cubicBezTo>
                      <a:pt x="35" y="64"/>
                      <a:pt x="35" y="65"/>
                      <a:pt x="35" y="65"/>
                    </a:cubicBezTo>
                    <a:cubicBezTo>
                      <a:pt x="34" y="66"/>
                      <a:pt x="33" y="67"/>
                      <a:pt x="33" y="67"/>
                    </a:cubicBezTo>
                    <a:cubicBezTo>
                      <a:pt x="33" y="68"/>
                      <a:pt x="32" y="69"/>
                      <a:pt x="33" y="69"/>
                    </a:cubicBezTo>
                    <a:cubicBezTo>
                      <a:pt x="33" y="70"/>
                      <a:pt x="33" y="71"/>
                      <a:pt x="33" y="71"/>
                    </a:cubicBezTo>
                    <a:cubicBezTo>
                      <a:pt x="33" y="72"/>
                      <a:pt x="34" y="73"/>
                      <a:pt x="33" y="73"/>
                    </a:cubicBezTo>
                    <a:cubicBezTo>
                      <a:pt x="33" y="74"/>
                      <a:pt x="33" y="75"/>
                      <a:pt x="33" y="75"/>
                    </a:cubicBezTo>
                    <a:cubicBezTo>
                      <a:pt x="33" y="75"/>
                      <a:pt x="34" y="76"/>
                      <a:pt x="33" y="76"/>
                    </a:cubicBezTo>
                    <a:cubicBezTo>
                      <a:pt x="32" y="77"/>
                      <a:pt x="31" y="78"/>
                      <a:pt x="31" y="78"/>
                    </a:cubicBezTo>
                    <a:cubicBezTo>
                      <a:pt x="30" y="78"/>
                      <a:pt x="29" y="79"/>
                      <a:pt x="29" y="79"/>
                    </a:cubicBezTo>
                    <a:cubicBezTo>
                      <a:pt x="29" y="79"/>
                      <a:pt x="29" y="81"/>
                      <a:pt x="29" y="82"/>
                    </a:cubicBezTo>
                    <a:cubicBezTo>
                      <a:pt x="29" y="82"/>
                      <a:pt x="27" y="86"/>
                      <a:pt x="28" y="86"/>
                    </a:cubicBezTo>
                    <a:cubicBezTo>
                      <a:pt x="28" y="87"/>
                      <a:pt x="28" y="88"/>
                      <a:pt x="28" y="89"/>
                    </a:cubicBezTo>
                    <a:cubicBezTo>
                      <a:pt x="28" y="89"/>
                      <a:pt x="28" y="89"/>
                      <a:pt x="28" y="89"/>
                    </a:cubicBezTo>
                    <a:cubicBezTo>
                      <a:pt x="27" y="90"/>
                      <a:pt x="26" y="89"/>
                      <a:pt x="27" y="91"/>
                    </a:cubicBezTo>
                    <a:cubicBezTo>
                      <a:pt x="28" y="92"/>
                      <a:pt x="28" y="92"/>
                      <a:pt x="29" y="93"/>
                    </a:cubicBezTo>
                    <a:cubicBezTo>
                      <a:pt x="29" y="94"/>
                      <a:pt x="29" y="94"/>
                      <a:pt x="29" y="94"/>
                    </a:cubicBezTo>
                    <a:cubicBezTo>
                      <a:pt x="30" y="95"/>
                      <a:pt x="30" y="96"/>
                      <a:pt x="31" y="96"/>
                    </a:cubicBezTo>
                    <a:cubicBezTo>
                      <a:pt x="31" y="97"/>
                      <a:pt x="32" y="97"/>
                      <a:pt x="32" y="98"/>
                    </a:cubicBezTo>
                    <a:cubicBezTo>
                      <a:pt x="32" y="98"/>
                      <a:pt x="33" y="100"/>
                      <a:pt x="32" y="99"/>
                    </a:cubicBezTo>
                    <a:cubicBezTo>
                      <a:pt x="30" y="98"/>
                      <a:pt x="32" y="99"/>
                      <a:pt x="30" y="97"/>
                    </a:cubicBezTo>
                    <a:cubicBezTo>
                      <a:pt x="28" y="95"/>
                      <a:pt x="27" y="96"/>
                      <a:pt x="26" y="95"/>
                    </a:cubicBezTo>
                    <a:cubicBezTo>
                      <a:pt x="25" y="94"/>
                      <a:pt x="27" y="98"/>
                      <a:pt x="25" y="93"/>
                    </a:cubicBezTo>
                    <a:cubicBezTo>
                      <a:pt x="23" y="89"/>
                      <a:pt x="23" y="90"/>
                      <a:pt x="22" y="89"/>
                    </a:cubicBezTo>
                    <a:cubicBezTo>
                      <a:pt x="22" y="88"/>
                      <a:pt x="22" y="89"/>
                      <a:pt x="21" y="87"/>
                    </a:cubicBezTo>
                    <a:cubicBezTo>
                      <a:pt x="20" y="84"/>
                      <a:pt x="21" y="86"/>
                      <a:pt x="20" y="84"/>
                    </a:cubicBezTo>
                    <a:cubicBezTo>
                      <a:pt x="19" y="83"/>
                      <a:pt x="19" y="85"/>
                      <a:pt x="18" y="82"/>
                    </a:cubicBezTo>
                    <a:cubicBezTo>
                      <a:pt x="18" y="80"/>
                      <a:pt x="18" y="82"/>
                      <a:pt x="17" y="79"/>
                    </a:cubicBezTo>
                    <a:cubicBezTo>
                      <a:pt x="16" y="76"/>
                      <a:pt x="18" y="76"/>
                      <a:pt x="16" y="74"/>
                    </a:cubicBezTo>
                    <a:cubicBezTo>
                      <a:pt x="14" y="73"/>
                      <a:pt x="15" y="74"/>
                      <a:pt x="14" y="73"/>
                    </a:cubicBezTo>
                    <a:cubicBezTo>
                      <a:pt x="13" y="72"/>
                      <a:pt x="14" y="73"/>
                      <a:pt x="13" y="70"/>
                    </a:cubicBezTo>
                    <a:cubicBezTo>
                      <a:pt x="11" y="68"/>
                      <a:pt x="10" y="67"/>
                      <a:pt x="10" y="63"/>
                    </a:cubicBezTo>
                    <a:cubicBezTo>
                      <a:pt x="10" y="59"/>
                      <a:pt x="10" y="58"/>
                      <a:pt x="10" y="58"/>
                    </a:cubicBezTo>
                    <a:cubicBezTo>
                      <a:pt x="10" y="58"/>
                      <a:pt x="8" y="56"/>
                      <a:pt x="8" y="54"/>
                    </a:cubicBezTo>
                    <a:cubicBezTo>
                      <a:pt x="9" y="51"/>
                      <a:pt x="9" y="52"/>
                      <a:pt x="9" y="51"/>
                    </a:cubicBezTo>
                    <a:cubicBezTo>
                      <a:pt x="9" y="51"/>
                      <a:pt x="8" y="51"/>
                      <a:pt x="8" y="50"/>
                    </a:cubicBezTo>
                    <a:cubicBezTo>
                      <a:pt x="7" y="49"/>
                      <a:pt x="7" y="49"/>
                      <a:pt x="7" y="48"/>
                    </a:cubicBezTo>
                    <a:cubicBezTo>
                      <a:pt x="7" y="48"/>
                      <a:pt x="6" y="46"/>
                      <a:pt x="6" y="46"/>
                    </a:cubicBezTo>
                    <a:cubicBezTo>
                      <a:pt x="6" y="47"/>
                      <a:pt x="6" y="47"/>
                      <a:pt x="6" y="47"/>
                    </a:cubicBezTo>
                    <a:cubicBezTo>
                      <a:pt x="6" y="47"/>
                      <a:pt x="0" y="101"/>
                      <a:pt x="55" y="110"/>
                    </a:cubicBezTo>
                    <a:cubicBezTo>
                      <a:pt x="55" y="110"/>
                      <a:pt x="42" y="107"/>
                      <a:pt x="41" y="104"/>
                    </a:cubicBezTo>
                    <a:cubicBezTo>
                      <a:pt x="41" y="104"/>
                      <a:pt x="41" y="102"/>
                      <a:pt x="41" y="102"/>
                    </a:cubicBezTo>
                    <a:cubicBezTo>
                      <a:pt x="42" y="102"/>
                      <a:pt x="43" y="102"/>
                      <a:pt x="44" y="102"/>
                    </a:cubicBezTo>
                    <a:cubicBezTo>
                      <a:pt x="44" y="101"/>
                      <a:pt x="45" y="100"/>
                      <a:pt x="45" y="100"/>
                    </a:cubicBezTo>
                    <a:cubicBezTo>
                      <a:pt x="45" y="101"/>
                      <a:pt x="45" y="101"/>
                      <a:pt x="45" y="101"/>
                    </a:cubicBezTo>
                    <a:cubicBezTo>
                      <a:pt x="45" y="101"/>
                      <a:pt x="45" y="101"/>
                      <a:pt x="47" y="101"/>
                    </a:cubicBezTo>
                    <a:cubicBezTo>
                      <a:pt x="49" y="101"/>
                      <a:pt x="49" y="101"/>
                      <a:pt x="50" y="101"/>
                    </a:cubicBezTo>
                    <a:cubicBezTo>
                      <a:pt x="51" y="100"/>
                      <a:pt x="52" y="98"/>
                      <a:pt x="53" y="99"/>
                    </a:cubicBezTo>
                    <a:cubicBezTo>
                      <a:pt x="53" y="101"/>
                      <a:pt x="52" y="100"/>
                      <a:pt x="53" y="101"/>
                    </a:cubicBezTo>
                    <a:cubicBezTo>
                      <a:pt x="55" y="101"/>
                      <a:pt x="57" y="100"/>
                      <a:pt x="57" y="100"/>
                    </a:cubicBezTo>
                    <a:cubicBezTo>
                      <a:pt x="57" y="100"/>
                      <a:pt x="61" y="101"/>
                      <a:pt x="61" y="100"/>
                    </a:cubicBezTo>
                    <a:cubicBezTo>
                      <a:pt x="61" y="100"/>
                      <a:pt x="61" y="99"/>
                      <a:pt x="62" y="99"/>
                    </a:cubicBezTo>
                    <a:cubicBezTo>
                      <a:pt x="63" y="99"/>
                      <a:pt x="63" y="100"/>
                      <a:pt x="63" y="100"/>
                    </a:cubicBezTo>
                    <a:cubicBezTo>
                      <a:pt x="61" y="102"/>
                      <a:pt x="61" y="102"/>
                      <a:pt x="61" y="102"/>
                    </a:cubicBezTo>
                    <a:cubicBezTo>
                      <a:pt x="59" y="103"/>
                      <a:pt x="59" y="103"/>
                      <a:pt x="59" y="103"/>
                    </a:cubicBezTo>
                    <a:cubicBezTo>
                      <a:pt x="59" y="103"/>
                      <a:pt x="58" y="103"/>
                      <a:pt x="59" y="104"/>
                    </a:cubicBezTo>
                    <a:cubicBezTo>
                      <a:pt x="60" y="104"/>
                      <a:pt x="60" y="104"/>
                      <a:pt x="61" y="104"/>
                    </a:cubicBezTo>
                    <a:cubicBezTo>
                      <a:pt x="62" y="104"/>
                      <a:pt x="64" y="106"/>
                      <a:pt x="65" y="105"/>
                    </a:cubicBezTo>
                    <a:cubicBezTo>
                      <a:pt x="65" y="104"/>
                      <a:pt x="65" y="104"/>
                      <a:pt x="66" y="103"/>
                    </a:cubicBezTo>
                    <a:cubicBezTo>
                      <a:pt x="66" y="102"/>
                      <a:pt x="66" y="102"/>
                      <a:pt x="67" y="102"/>
                    </a:cubicBezTo>
                    <a:cubicBezTo>
                      <a:pt x="68" y="102"/>
                      <a:pt x="69" y="102"/>
                      <a:pt x="69" y="102"/>
                    </a:cubicBezTo>
                    <a:cubicBezTo>
                      <a:pt x="68" y="104"/>
                      <a:pt x="68" y="104"/>
                      <a:pt x="68" y="104"/>
                    </a:cubicBezTo>
                    <a:cubicBezTo>
                      <a:pt x="68" y="104"/>
                      <a:pt x="69" y="103"/>
                      <a:pt x="70" y="103"/>
                    </a:cubicBezTo>
                    <a:cubicBezTo>
                      <a:pt x="71" y="103"/>
                      <a:pt x="71" y="104"/>
                      <a:pt x="72" y="104"/>
                    </a:cubicBezTo>
                    <a:cubicBezTo>
                      <a:pt x="73" y="103"/>
                      <a:pt x="73" y="103"/>
                      <a:pt x="74" y="103"/>
                    </a:cubicBezTo>
                    <a:cubicBezTo>
                      <a:pt x="75" y="102"/>
                      <a:pt x="76" y="102"/>
                      <a:pt x="76" y="102"/>
                    </a:cubicBezTo>
                    <a:cubicBezTo>
                      <a:pt x="77" y="102"/>
                      <a:pt x="77" y="102"/>
                      <a:pt x="78" y="102"/>
                    </a:cubicBezTo>
                    <a:cubicBezTo>
                      <a:pt x="78" y="102"/>
                      <a:pt x="80" y="104"/>
                      <a:pt x="80" y="104"/>
                    </a:cubicBezTo>
                    <a:cubicBezTo>
                      <a:pt x="81" y="103"/>
                      <a:pt x="83" y="103"/>
                      <a:pt x="83" y="103"/>
                    </a:cubicBezTo>
                    <a:cubicBezTo>
                      <a:pt x="83" y="103"/>
                      <a:pt x="77" y="109"/>
                      <a:pt x="63" y="110"/>
                    </a:cubicBezTo>
                    <a:cubicBezTo>
                      <a:pt x="63" y="110"/>
                      <a:pt x="94" y="111"/>
                      <a:pt x="110" y="82"/>
                    </a:cubicBezTo>
                    <a:cubicBezTo>
                      <a:pt x="127" y="52"/>
                      <a:pt x="116" y="14"/>
                      <a:pt x="77" y="1"/>
                    </a:cubicBezTo>
                    <a:cubicBezTo>
                      <a:pt x="77" y="1"/>
                      <a:pt x="106" y="12"/>
                      <a:pt x="114" y="40"/>
                    </a:cubicBezTo>
                    <a:cubicBezTo>
                      <a:pt x="113" y="40"/>
                      <a:pt x="113" y="40"/>
                      <a:pt x="113" y="40"/>
                    </a:cubicBezTo>
                    <a:cubicBezTo>
                      <a:pt x="112" y="40"/>
                      <a:pt x="112" y="40"/>
                      <a:pt x="112" y="39"/>
                    </a:cubicBezTo>
                    <a:cubicBezTo>
                      <a:pt x="111" y="37"/>
                      <a:pt x="112" y="38"/>
                      <a:pt x="111" y="37"/>
                    </a:cubicBezTo>
                    <a:cubicBezTo>
                      <a:pt x="111" y="36"/>
                      <a:pt x="111" y="36"/>
                      <a:pt x="110" y="35"/>
                    </a:cubicBezTo>
                    <a:cubicBezTo>
                      <a:pt x="110" y="35"/>
                      <a:pt x="109" y="35"/>
                      <a:pt x="109" y="34"/>
                    </a:cubicBezTo>
                    <a:cubicBezTo>
                      <a:pt x="108" y="34"/>
                      <a:pt x="108" y="32"/>
                      <a:pt x="107" y="31"/>
                    </a:cubicBezTo>
                    <a:cubicBezTo>
                      <a:pt x="107" y="31"/>
                      <a:pt x="106" y="31"/>
                      <a:pt x="105" y="31"/>
                    </a:cubicBezTo>
                    <a:cubicBezTo>
                      <a:pt x="105" y="31"/>
                      <a:pt x="105" y="30"/>
                      <a:pt x="105" y="31"/>
                    </a:cubicBezTo>
                    <a:cubicBezTo>
                      <a:pt x="105" y="31"/>
                      <a:pt x="106" y="32"/>
                      <a:pt x="106" y="32"/>
                    </a:cubicBezTo>
                    <a:cubicBezTo>
                      <a:pt x="106" y="34"/>
                      <a:pt x="106" y="34"/>
                      <a:pt x="106" y="34"/>
                    </a:cubicBezTo>
                    <a:cubicBezTo>
                      <a:pt x="106" y="34"/>
                      <a:pt x="106" y="36"/>
                      <a:pt x="106" y="37"/>
                    </a:cubicBezTo>
                    <a:cubicBezTo>
                      <a:pt x="106" y="37"/>
                      <a:pt x="106" y="39"/>
                      <a:pt x="106" y="39"/>
                    </a:cubicBezTo>
                    <a:cubicBezTo>
                      <a:pt x="106" y="39"/>
                      <a:pt x="105" y="40"/>
                      <a:pt x="105" y="41"/>
                    </a:cubicBezTo>
                    <a:cubicBezTo>
                      <a:pt x="104" y="41"/>
                      <a:pt x="101" y="41"/>
                      <a:pt x="101" y="41"/>
                    </a:cubicBezTo>
                    <a:cubicBezTo>
                      <a:pt x="101" y="41"/>
                      <a:pt x="101" y="40"/>
                      <a:pt x="100" y="39"/>
                    </a:cubicBezTo>
                    <a:cubicBezTo>
                      <a:pt x="100" y="38"/>
                      <a:pt x="98" y="38"/>
                      <a:pt x="98" y="38"/>
                    </a:cubicBezTo>
                    <a:cubicBezTo>
                      <a:pt x="97" y="37"/>
                      <a:pt x="98" y="37"/>
                      <a:pt x="97" y="36"/>
                    </a:cubicBezTo>
                    <a:cubicBezTo>
                      <a:pt x="96" y="35"/>
                      <a:pt x="97" y="35"/>
                      <a:pt x="96" y="34"/>
                    </a:cubicBezTo>
                    <a:cubicBezTo>
                      <a:pt x="95" y="33"/>
                      <a:pt x="95" y="33"/>
                      <a:pt x="95" y="33"/>
                    </a:cubicBezTo>
                    <a:cubicBezTo>
                      <a:pt x="95" y="33"/>
                      <a:pt x="93" y="32"/>
                      <a:pt x="94" y="34"/>
                    </a:cubicBezTo>
                    <a:cubicBezTo>
                      <a:pt x="94" y="35"/>
                      <a:pt x="93" y="36"/>
                      <a:pt x="94" y="36"/>
                    </a:cubicBezTo>
                    <a:cubicBezTo>
                      <a:pt x="95" y="37"/>
                      <a:pt x="95" y="36"/>
                      <a:pt x="96" y="37"/>
                    </a:cubicBezTo>
                    <a:cubicBezTo>
                      <a:pt x="96" y="38"/>
                      <a:pt x="96" y="39"/>
                      <a:pt x="97" y="39"/>
                    </a:cubicBezTo>
                    <a:cubicBezTo>
                      <a:pt x="97" y="40"/>
                      <a:pt x="97" y="41"/>
                      <a:pt x="98" y="41"/>
                    </a:cubicBezTo>
                    <a:cubicBezTo>
                      <a:pt x="98" y="42"/>
                      <a:pt x="100" y="41"/>
                      <a:pt x="100" y="42"/>
                    </a:cubicBezTo>
                    <a:cubicBezTo>
                      <a:pt x="99" y="43"/>
                      <a:pt x="99" y="44"/>
                      <a:pt x="100" y="44"/>
                    </a:cubicBezTo>
                    <a:cubicBezTo>
                      <a:pt x="100" y="44"/>
                      <a:pt x="101" y="45"/>
                      <a:pt x="101" y="44"/>
                    </a:cubicBezTo>
                    <a:cubicBezTo>
                      <a:pt x="102" y="44"/>
                      <a:pt x="101" y="45"/>
                      <a:pt x="102" y="44"/>
                    </a:cubicBezTo>
                    <a:cubicBezTo>
                      <a:pt x="103" y="44"/>
                      <a:pt x="104" y="44"/>
                      <a:pt x="104" y="44"/>
                    </a:cubicBezTo>
                    <a:cubicBezTo>
                      <a:pt x="104" y="44"/>
                      <a:pt x="105" y="45"/>
                      <a:pt x="105" y="45"/>
                    </a:cubicBezTo>
                    <a:cubicBezTo>
                      <a:pt x="105" y="45"/>
                      <a:pt x="105" y="48"/>
                      <a:pt x="105" y="48"/>
                    </a:cubicBezTo>
                    <a:cubicBezTo>
                      <a:pt x="104" y="50"/>
                      <a:pt x="104" y="50"/>
                      <a:pt x="104" y="50"/>
                    </a:cubicBezTo>
                    <a:cubicBezTo>
                      <a:pt x="104" y="50"/>
                      <a:pt x="104" y="54"/>
                      <a:pt x="103" y="54"/>
                    </a:cubicBezTo>
                    <a:cubicBezTo>
                      <a:pt x="103" y="54"/>
                      <a:pt x="102" y="55"/>
                      <a:pt x="101" y="56"/>
                    </a:cubicBezTo>
                    <a:cubicBezTo>
                      <a:pt x="101" y="56"/>
                      <a:pt x="101" y="59"/>
                      <a:pt x="101" y="59"/>
                    </a:cubicBezTo>
                    <a:cubicBezTo>
                      <a:pt x="100" y="60"/>
                      <a:pt x="100" y="60"/>
                      <a:pt x="100" y="60"/>
                    </a:cubicBezTo>
                    <a:cubicBezTo>
                      <a:pt x="100" y="60"/>
                      <a:pt x="100" y="62"/>
                      <a:pt x="100" y="62"/>
                    </a:cubicBezTo>
                    <a:cubicBezTo>
                      <a:pt x="100" y="63"/>
                      <a:pt x="100" y="65"/>
                      <a:pt x="100" y="66"/>
                    </a:cubicBezTo>
                    <a:cubicBezTo>
                      <a:pt x="100" y="67"/>
                      <a:pt x="98" y="68"/>
                      <a:pt x="98" y="68"/>
                    </a:cubicBezTo>
                    <a:cubicBezTo>
                      <a:pt x="98" y="68"/>
                      <a:pt x="100" y="70"/>
                      <a:pt x="99" y="70"/>
                    </a:cubicBezTo>
                    <a:cubicBezTo>
                      <a:pt x="98" y="70"/>
                      <a:pt x="97" y="72"/>
                      <a:pt x="97" y="72"/>
                    </a:cubicBezTo>
                    <a:cubicBezTo>
                      <a:pt x="97" y="73"/>
                      <a:pt x="97" y="74"/>
                      <a:pt x="96" y="74"/>
                    </a:cubicBezTo>
                    <a:cubicBezTo>
                      <a:pt x="95" y="74"/>
                      <a:pt x="94" y="74"/>
                      <a:pt x="94" y="74"/>
                    </a:cubicBezTo>
                    <a:cubicBezTo>
                      <a:pt x="94" y="75"/>
                      <a:pt x="94" y="76"/>
                      <a:pt x="94" y="76"/>
                    </a:cubicBezTo>
                    <a:cubicBezTo>
                      <a:pt x="92" y="79"/>
                      <a:pt x="92" y="79"/>
                      <a:pt x="92" y="79"/>
                    </a:cubicBezTo>
                    <a:cubicBezTo>
                      <a:pt x="90" y="81"/>
                      <a:pt x="90" y="81"/>
                      <a:pt x="90" y="81"/>
                    </a:cubicBezTo>
                    <a:cubicBezTo>
                      <a:pt x="90" y="81"/>
                      <a:pt x="90" y="83"/>
                      <a:pt x="89" y="83"/>
                    </a:cubicBezTo>
                    <a:cubicBezTo>
                      <a:pt x="88" y="83"/>
                      <a:pt x="86" y="84"/>
                      <a:pt x="85" y="85"/>
                    </a:cubicBezTo>
                    <a:cubicBezTo>
                      <a:pt x="85" y="85"/>
                      <a:pt x="83" y="86"/>
                      <a:pt x="82" y="86"/>
                    </a:cubicBezTo>
                    <a:cubicBezTo>
                      <a:pt x="82" y="86"/>
                      <a:pt x="83" y="88"/>
                      <a:pt x="82" y="86"/>
                    </a:cubicBezTo>
                    <a:cubicBezTo>
                      <a:pt x="81" y="84"/>
                      <a:pt x="82" y="85"/>
                      <a:pt x="81" y="83"/>
                    </a:cubicBezTo>
                    <a:cubicBezTo>
                      <a:pt x="80" y="81"/>
                      <a:pt x="80" y="83"/>
                      <a:pt x="80" y="81"/>
                    </a:cubicBezTo>
                    <a:cubicBezTo>
                      <a:pt x="80" y="79"/>
                      <a:pt x="80" y="81"/>
                      <a:pt x="80" y="79"/>
                    </a:cubicBezTo>
                    <a:cubicBezTo>
                      <a:pt x="80" y="78"/>
                      <a:pt x="80" y="79"/>
                      <a:pt x="79" y="77"/>
                    </a:cubicBezTo>
                    <a:cubicBezTo>
                      <a:pt x="79" y="76"/>
                      <a:pt x="79" y="76"/>
                      <a:pt x="78" y="75"/>
                    </a:cubicBezTo>
                    <a:cubicBezTo>
                      <a:pt x="77" y="74"/>
                      <a:pt x="76" y="75"/>
                      <a:pt x="76" y="73"/>
                    </a:cubicBezTo>
                    <a:cubicBezTo>
                      <a:pt x="77" y="72"/>
                      <a:pt x="77" y="73"/>
                      <a:pt x="77" y="72"/>
                    </a:cubicBezTo>
                    <a:cubicBezTo>
                      <a:pt x="77" y="70"/>
                      <a:pt x="77" y="70"/>
                      <a:pt x="78" y="69"/>
                    </a:cubicBezTo>
                    <a:cubicBezTo>
                      <a:pt x="79" y="68"/>
                      <a:pt x="80" y="68"/>
                      <a:pt x="80" y="67"/>
                    </a:cubicBezTo>
                    <a:cubicBezTo>
                      <a:pt x="80" y="66"/>
                      <a:pt x="80" y="66"/>
                      <a:pt x="79" y="65"/>
                    </a:cubicBezTo>
                    <a:cubicBezTo>
                      <a:pt x="79" y="64"/>
                      <a:pt x="78" y="63"/>
                      <a:pt x="78" y="63"/>
                    </a:cubicBezTo>
                    <a:cubicBezTo>
                      <a:pt x="78" y="63"/>
                      <a:pt x="78" y="63"/>
                      <a:pt x="77" y="62"/>
                    </a:cubicBezTo>
                    <a:cubicBezTo>
                      <a:pt x="76" y="61"/>
                      <a:pt x="76" y="60"/>
                      <a:pt x="76" y="60"/>
                    </a:cubicBezTo>
                    <a:cubicBezTo>
                      <a:pt x="76" y="60"/>
                      <a:pt x="76" y="57"/>
                      <a:pt x="76" y="56"/>
                    </a:cubicBezTo>
                    <a:cubicBezTo>
                      <a:pt x="76" y="55"/>
                      <a:pt x="75" y="57"/>
                      <a:pt x="76" y="55"/>
                    </a:cubicBezTo>
                    <a:cubicBezTo>
                      <a:pt x="76" y="53"/>
                      <a:pt x="76" y="52"/>
                      <a:pt x="76" y="52"/>
                    </a:cubicBezTo>
                    <a:cubicBezTo>
                      <a:pt x="76" y="52"/>
                      <a:pt x="74" y="51"/>
                      <a:pt x="73" y="51"/>
                    </a:cubicBezTo>
                    <a:cubicBezTo>
                      <a:pt x="73" y="51"/>
                      <a:pt x="73" y="52"/>
                      <a:pt x="72" y="52"/>
                    </a:cubicBezTo>
                    <a:cubicBezTo>
                      <a:pt x="70" y="51"/>
                      <a:pt x="71" y="50"/>
                      <a:pt x="70" y="50"/>
                    </a:cubicBezTo>
                    <a:cubicBezTo>
                      <a:pt x="70" y="49"/>
                      <a:pt x="69" y="49"/>
                      <a:pt x="68" y="50"/>
                    </a:cubicBezTo>
                    <a:cubicBezTo>
                      <a:pt x="68" y="50"/>
                      <a:pt x="66" y="50"/>
                      <a:pt x="65" y="51"/>
                    </a:cubicBezTo>
                    <a:cubicBezTo>
                      <a:pt x="64" y="51"/>
                      <a:pt x="64" y="51"/>
                      <a:pt x="62" y="51"/>
                    </a:cubicBezTo>
                    <a:cubicBezTo>
                      <a:pt x="61" y="51"/>
                      <a:pt x="59" y="52"/>
                      <a:pt x="58" y="51"/>
                    </a:cubicBezTo>
                    <a:cubicBezTo>
                      <a:pt x="56" y="51"/>
                      <a:pt x="56" y="51"/>
                      <a:pt x="56" y="50"/>
                    </a:cubicBezTo>
                    <a:cubicBezTo>
                      <a:pt x="55" y="49"/>
                      <a:pt x="56" y="49"/>
                      <a:pt x="55" y="48"/>
                    </a:cubicBezTo>
                    <a:cubicBezTo>
                      <a:pt x="53" y="48"/>
                      <a:pt x="53" y="48"/>
                      <a:pt x="53" y="47"/>
                    </a:cubicBezTo>
                    <a:cubicBezTo>
                      <a:pt x="53" y="46"/>
                      <a:pt x="53" y="46"/>
                      <a:pt x="53" y="45"/>
                    </a:cubicBezTo>
                    <a:cubicBezTo>
                      <a:pt x="52" y="44"/>
                      <a:pt x="53" y="46"/>
                      <a:pt x="52" y="44"/>
                    </a:cubicBezTo>
                    <a:cubicBezTo>
                      <a:pt x="50" y="42"/>
                      <a:pt x="50" y="44"/>
                      <a:pt x="50" y="42"/>
                    </a:cubicBezTo>
                    <a:cubicBezTo>
                      <a:pt x="51" y="41"/>
                      <a:pt x="51" y="42"/>
                      <a:pt x="51" y="40"/>
                    </a:cubicBezTo>
                    <a:cubicBezTo>
                      <a:pt x="51" y="39"/>
                      <a:pt x="53" y="41"/>
                      <a:pt x="52" y="38"/>
                    </a:cubicBezTo>
                    <a:cubicBezTo>
                      <a:pt x="51" y="35"/>
                      <a:pt x="50" y="35"/>
                      <a:pt x="52" y="33"/>
                    </a:cubicBezTo>
                    <a:cubicBezTo>
                      <a:pt x="53" y="31"/>
                      <a:pt x="55" y="30"/>
                      <a:pt x="55" y="30"/>
                    </a:cubicBezTo>
                    <a:cubicBezTo>
                      <a:pt x="55" y="29"/>
                      <a:pt x="56" y="28"/>
                      <a:pt x="56" y="27"/>
                    </a:cubicBezTo>
                    <a:cubicBezTo>
                      <a:pt x="57" y="27"/>
                      <a:pt x="56" y="27"/>
                      <a:pt x="58" y="27"/>
                    </a:cubicBezTo>
                    <a:cubicBezTo>
                      <a:pt x="59" y="27"/>
                      <a:pt x="60" y="26"/>
                      <a:pt x="61" y="26"/>
                    </a:cubicBezTo>
                    <a:cubicBezTo>
                      <a:pt x="62" y="25"/>
                      <a:pt x="63" y="24"/>
                      <a:pt x="63" y="23"/>
                    </a:cubicBezTo>
                    <a:cubicBezTo>
                      <a:pt x="64" y="23"/>
                      <a:pt x="63" y="24"/>
                      <a:pt x="65" y="23"/>
                    </a:cubicBezTo>
                    <a:cubicBezTo>
                      <a:pt x="66" y="23"/>
                      <a:pt x="66" y="23"/>
                      <a:pt x="67" y="23"/>
                    </a:cubicBezTo>
                    <a:cubicBezTo>
                      <a:pt x="68" y="23"/>
                      <a:pt x="66" y="23"/>
                      <a:pt x="68" y="23"/>
                    </a:cubicBezTo>
                    <a:cubicBezTo>
                      <a:pt x="70" y="22"/>
                      <a:pt x="70" y="22"/>
                      <a:pt x="70" y="22"/>
                    </a:cubicBezTo>
                    <a:cubicBezTo>
                      <a:pt x="71" y="22"/>
                      <a:pt x="71" y="23"/>
                      <a:pt x="72" y="23"/>
                    </a:cubicBezTo>
                    <a:cubicBezTo>
                      <a:pt x="72" y="23"/>
                      <a:pt x="72" y="21"/>
                      <a:pt x="72" y="23"/>
                    </a:cubicBezTo>
                    <a:cubicBezTo>
                      <a:pt x="73" y="25"/>
                      <a:pt x="72" y="26"/>
                      <a:pt x="73" y="26"/>
                    </a:cubicBezTo>
                    <a:cubicBezTo>
                      <a:pt x="75" y="26"/>
                      <a:pt x="73" y="26"/>
                      <a:pt x="75" y="26"/>
                    </a:cubicBezTo>
                    <a:cubicBezTo>
                      <a:pt x="76" y="26"/>
                      <a:pt x="76" y="26"/>
                      <a:pt x="77" y="27"/>
                    </a:cubicBezTo>
                    <a:cubicBezTo>
                      <a:pt x="77" y="27"/>
                      <a:pt x="78" y="27"/>
                      <a:pt x="79" y="27"/>
                    </a:cubicBezTo>
                    <a:cubicBezTo>
                      <a:pt x="80" y="27"/>
                      <a:pt x="79" y="29"/>
                      <a:pt x="80" y="27"/>
                    </a:cubicBezTo>
                    <a:cubicBezTo>
                      <a:pt x="82" y="26"/>
                      <a:pt x="79" y="26"/>
                      <a:pt x="82" y="26"/>
                    </a:cubicBezTo>
                    <a:cubicBezTo>
                      <a:pt x="85" y="26"/>
                      <a:pt x="85" y="27"/>
                      <a:pt x="86" y="26"/>
                    </a:cubicBezTo>
                    <a:cubicBezTo>
                      <a:pt x="86" y="26"/>
                      <a:pt x="86" y="27"/>
                      <a:pt x="88" y="26"/>
                    </a:cubicBezTo>
                    <a:cubicBezTo>
                      <a:pt x="89" y="25"/>
                      <a:pt x="89" y="25"/>
                      <a:pt x="90" y="26"/>
                    </a:cubicBezTo>
                    <a:cubicBezTo>
                      <a:pt x="90" y="26"/>
                      <a:pt x="90" y="27"/>
                      <a:pt x="91" y="26"/>
                    </a:cubicBezTo>
                    <a:cubicBezTo>
                      <a:pt x="91" y="25"/>
                      <a:pt x="92" y="25"/>
                      <a:pt x="91" y="24"/>
                    </a:cubicBezTo>
                    <a:cubicBezTo>
                      <a:pt x="89" y="24"/>
                      <a:pt x="89" y="24"/>
                      <a:pt x="88" y="23"/>
                    </a:cubicBezTo>
                    <a:cubicBezTo>
                      <a:pt x="88" y="22"/>
                      <a:pt x="90" y="23"/>
                      <a:pt x="88" y="22"/>
                    </a:cubicBezTo>
                    <a:cubicBezTo>
                      <a:pt x="87" y="22"/>
                      <a:pt x="87" y="22"/>
                      <a:pt x="86" y="22"/>
                    </a:cubicBezTo>
                    <a:cubicBezTo>
                      <a:pt x="84" y="21"/>
                      <a:pt x="83" y="23"/>
                      <a:pt x="83" y="22"/>
                    </a:cubicBezTo>
                    <a:cubicBezTo>
                      <a:pt x="83" y="21"/>
                      <a:pt x="80" y="23"/>
                      <a:pt x="83" y="21"/>
                    </a:cubicBezTo>
                    <a:cubicBezTo>
                      <a:pt x="85" y="19"/>
                      <a:pt x="84" y="18"/>
                      <a:pt x="85" y="18"/>
                    </a:cubicBezTo>
                    <a:cubicBezTo>
                      <a:pt x="87" y="19"/>
                      <a:pt x="86" y="20"/>
                      <a:pt x="87" y="19"/>
                    </a:cubicBezTo>
                    <a:cubicBezTo>
                      <a:pt x="88" y="18"/>
                      <a:pt x="90" y="18"/>
                      <a:pt x="88" y="17"/>
                    </a:cubicBezTo>
                    <a:cubicBezTo>
                      <a:pt x="86" y="16"/>
                      <a:pt x="88" y="16"/>
                      <a:pt x="86" y="15"/>
                    </a:cubicBezTo>
                    <a:cubicBezTo>
                      <a:pt x="84" y="14"/>
                      <a:pt x="83" y="18"/>
                      <a:pt x="82" y="18"/>
                    </a:cubicBezTo>
                    <a:cubicBezTo>
                      <a:pt x="81" y="17"/>
                      <a:pt x="81" y="17"/>
                      <a:pt x="80" y="17"/>
                    </a:cubicBezTo>
                    <a:cubicBezTo>
                      <a:pt x="80" y="17"/>
                      <a:pt x="80" y="19"/>
                      <a:pt x="80" y="20"/>
                    </a:cubicBezTo>
                    <a:cubicBezTo>
                      <a:pt x="79" y="21"/>
                      <a:pt x="80" y="21"/>
                      <a:pt x="79" y="20"/>
                    </a:cubicBezTo>
                    <a:cubicBezTo>
                      <a:pt x="77" y="20"/>
                      <a:pt x="81" y="20"/>
                      <a:pt x="77" y="18"/>
                    </a:cubicBezTo>
                    <a:cubicBezTo>
                      <a:pt x="73" y="17"/>
                      <a:pt x="72" y="17"/>
                      <a:pt x="71" y="18"/>
                    </a:cubicBezTo>
                    <a:cubicBezTo>
                      <a:pt x="71" y="18"/>
                      <a:pt x="70" y="18"/>
                      <a:pt x="70" y="19"/>
                    </a:cubicBezTo>
                    <a:cubicBezTo>
                      <a:pt x="69" y="19"/>
                      <a:pt x="71" y="20"/>
                      <a:pt x="69" y="19"/>
                    </a:cubicBezTo>
                    <a:cubicBezTo>
                      <a:pt x="68" y="18"/>
                      <a:pt x="66" y="20"/>
                      <a:pt x="66" y="20"/>
                    </a:cubicBezTo>
                    <a:cubicBezTo>
                      <a:pt x="66" y="20"/>
                      <a:pt x="66" y="19"/>
                      <a:pt x="65" y="20"/>
                    </a:cubicBezTo>
                    <a:cubicBezTo>
                      <a:pt x="64" y="20"/>
                      <a:pt x="63" y="21"/>
                      <a:pt x="62" y="21"/>
                    </a:cubicBezTo>
                    <a:cubicBezTo>
                      <a:pt x="61" y="20"/>
                      <a:pt x="60" y="21"/>
                      <a:pt x="61" y="19"/>
                    </a:cubicBezTo>
                    <a:cubicBezTo>
                      <a:pt x="63" y="17"/>
                      <a:pt x="62" y="18"/>
                      <a:pt x="64" y="17"/>
                    </a:cubicBezTo>
                    <a:cubicBezTo>
                      <a:pt x="66" y="16"/>
                      <a:pt x="69" y="16"/>
                      <a:pt x="66" y="16"/>
                    </a:cubicBezTo>
                    <a:cubicBezTo>
                      <a:pt x="63" y="15"/>
                      <a:pt x="68" y="15"/>
                      <a:pt x="64" y="13"/>
                    </a:cubicBezTo>
                    <a:cubicBezTo>
                      <a:pt x="60" y="11"/>
                      <a:pt x="60" y="14"/>
                      <a:pt x="60" y="11"/>
                    </a:cubicBezTo>
                    <a:cubicBezTo>
                      <a:pt x="61" y="9"/>
                      <a:pt x="60" y="9"/>
                      <a:pt x="59" y="9"/>
                    </a:cubicBezTo>
                    <a:cubicBezTo>
                      <a:pt x="59" y="9"/>
                      <a:pt x="56" y="10"/>
                      <a:pt x="55" y="10"/>
                    </a:cubicBezTo>
                    <a:cubicBezTo>
                      <a:pt x="54" y="10"/>
                      <a:pt x="55" y="11"/>
                      <a:pt x="54" y="10"/>
                    </a:cubicBezTo>
                    <a:cubicBezTo>
                      <a:pt x="52" y="9"/>
                      <a:pt x="51" y="10"/>
                      <a:pt x="52" y="9"/>
                    </a:cubicBezTo>
                    <a:cubicBezTo>
                      <a:pt x="53" y="7"/>
                      <a:pt x="53" y="7"/>
                      <a:pt x="54" y="6"/>
                    </a:cubicBezTo>
                    <a:cubicBezTo>
                      <a:pt x="55" y="5"/>
                      <a:pt x="55" y="2"/>
                      <a:pt x="57" y="3"/>
                    </a:cubicBezTo>
                    <a:cubicBezTo>
                      <a:pt x="60" y="4"/>
                      <a:pt x="59" y="4"/>
                      <a:pt x="61" y="4"/>
                    </a:cubicBezTo>
                    <a:cubicBezTo>
                      <a:pt x="63" y="4"/>
                      <a:pt x="64" y="4"/>
                      <a:pt x="64" y="3"/>
                    </a:cubicBezTo>
                    <a:cubicBezTo>
                      <a:pt x="64" y="3"/>
                      <a:pt x="62" y="2"/>
                      <a:pt x="62" y="2"/>
                    </a:cubicBezTo>
                    <a:cubicBezTo>
                      <a:pt x="62" y="2"/>
                      <a:pt x="61" y="2"/>
                      <a:pt x="61" y="2"/>
                    </a:cubicBezTo>
                    <a:cubicBezTo>
                      <a:pt x="61" y="1"/>
                      <a:pt x="62" y="0"/>
                      <a:pt x="62" y="0"/>
                    </a:cubicBezTo>
                    <a:cubicBezTo>
                      <a:pt x="61" y="0"/>
                      <a:pt x="61" y="0"/>
                      <a:pt x="61" y="0"/>
                    </a:cubicBezTo>
                    <a:cubicBezTo>
                      <a:pt x="61" y="0"/>
                      <a:pt x="54" y="0"/>
                      <a:pt x="5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Freeform 3769"/>
              <p:cNvSpPr>
                <a:spLocks/>
              </p:cNvSpPr>
              <p:nvPr/>
            </p:nvSpPr>
            <p:spPr bwMode="auto">
              <a:xfrm>
                <a:off x="8374565" y="4646548"/>
                <a:ext cx="110687" cy="128296"/>
              </a:xfrm>
              <a:custGeom>
                <a:avLst/>
                <a:gdLst>
                  <a:gd name="T0" fmla="*/ 26 w 37"/>
                  <a:gd name="T1" fmla="*/ 2 h 43"/>
                  <a:gd name="T2" fmla="*/ 26 w 37"/>
                  <a:gd name="T3" fmla="*/ 16 h 43"/>
                  <a:gd name="T4" fmla="*/ 15 w 37"/>
                  <a:gd name="T5" fmla="*/ 25 h 43"/>
                  <a:gd name="T6" fmla="*/ 1 w 37"/>
                  <a:gd name="T7" fmla="*/ 35 h 43"/>
                  <a:gd name="T8" fmla="*/ 37 w 37"/>
                  <a:gd name="T9" fmla="*/ 43 h 43"/>
                  <a:gd name="T10" fmla="*/ 37 w 37"/>
                  <a:gd name="T11" fmla="*/ 0 h 43"/>
                  <a:gd name="T12" fmla="*/ 26 w 37"/>
                  <a:gd name="T13" fmla="*/ 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43">
                    <a:moveTo>
                      <a:pt x="26" y="2"/>
                    </a:moveTo>
                    <a:cubicBezTo>
                      <a:pt x="26" y="16"/>
                      <a:pt x="26" y="16"/>
                      <a:pt x="26" y="16"/>
                    </a:cubicBezTo>
                    <a:cubicBezTo>
                      <a:pt x="26" y="16"/>
                      <a:pt x="22" y="22"/>
                      <a:pt x="15" y="25"/>
                    </a:cubicBezTo>
                    <a:cubicBezTo>
                      <a:pt x="7" y="27"/>
                      <a:pt x="0" y="31"/>
                      <a:pt x="1" y="35"/>
                    </a:cubicBezTo>
                    <a:cubicBezTo>
                      <a:pt x="2" y="39"/>
                      <a:pt x="11" y="43"/>
                      <a:pt x="37" y="43"/>
                    </a:cubicBezTo>
                    <a:cubicBezTo>
                      <a:pt x="37" y="0"/>
                      <a:pt x="37" y="0"/>
                      <a:pt x="37" y="0"/>
                    </a:cubicBezTo>
                    <a:lnTo>
                      <a:pt x="26" y="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6" name="Freeform 3770"/>
              <p:cNvSpPr>
                <a:spLocks/>
              </p:cNvSpPr>
              <p:nvPr/>
            </p:nvSpPr>
            <p:spPr bwMode="auto">
              <a:xfrm>
                <a:off x="8472672" y="4646548"/>
                <a:ext cx="101882" cy="128296"/>
              </a:xfrm>
              <a:custGeom>
                <a:avLst/>
                <a:gdLst>
                  <a:gd name="T0" fmla="*/ 8 w 34"/>
                  <a:gd name="T1" fmla="*/ 2 h 43"/>
                  <a:gd name="T2" fmla="*/ 8 w 34"/>
                  <a:gd name="T3" fmla="*/ 16 h 43"/>
                  <a:gd name="T4" fmla="*/ 18 w 34"/>
                  <a:gd name="T5" fmla="*/ 25 h 43"/>
                  <a:gd name="T6" fmla="*/ 34 w 34"/>
                  <a:gd name="T7" fmla="*/ 35 h 43"/>
                  <a:gd name="T8" fmla="*/ 0 w 34"/>
                  <a:gd name="T9" fmla="*/ 43 h 43"/>
                  <a:gd name="T10" fmla="*/ 0 w 34"/>
                  <a:gd name="T11" fmla="*/ 0 h 43"/>
                  <a:gd name="T12" fmla="*/ 8 w 34"/>
                  <a:gd name="T13" fmla="*/ 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43">
                    <a:moveTo>
                      <a:pt x="8" y="2"/>
                    </a:moveTo>
                    <a:cubicBezTo>
                      <a:pt x="8" y="16"/>
                      <a:pt x="8" y="16"/>
                      <a:pt x="8" y="16"/>
                    </a:cubicBezTo>
                    <a:cubicBezTo>
                      <a:pt x="8" y="16"/>
                      <a:pt x="10" y="22"/>
                      <a:pt x="18" y="25"/>
                    </a:cubicBezTo>
                    <a:cubicBezTo>
                      <a:pt x="25" y="27"/>
                      <a:pt x="34" y="31"/>
                      <a:pt x="34" y="35"/>
                    </a:cubicBezTo>
                    <a:cubicBezTo>
                      <a:pt x="33" y="39"/>
                      <a:pt x="19" y="43"/>
                      <a:pt x="0" y="43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8" y="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Freeform 3771"/>
              <p:cNvSpPr>
                <a:spLocks/>
              </p:cNvSpPr>
              <p:nvPr/>
            </p:nvSpPr>
            <p:spPr bwMode="auto">
              <a:xfrm>
                <a:off x="8291548" y="4274238"/>
                <a:ext cx="381114" cy="384887"/>
              </a:xfrm>
              <a:custGeom>
                <a:avLst/>
                <a:gdLst>
                  <a:gd name="T0" fmla="*/ 94 w 128"/>
                  <a:gd name="T1" fmla="*/ 7 h 129"/>
                  <a:gd name="T2" fmla="*/ 120 w 128"/>
                  <a:gd name="T3" fmla="*/ 58 h 129"/>
                  <a:gd name="T4" fmla="*/ 57 w 128"/>
                  <a:gd name="T5" fmla="*/ 121 h 129"/>
                  <a:gd name="T6" fmla="*/ 7 w 128"/>
                  <a:gd name="T7" fmla="*/ 96 h 129"/>
                  <a:gd name="T8" fmla="*/ 0 w 128"/>
                  <a:gd name="T9" fmla="*/ 101 h 129"/>
                  <a:gd name="T10" fmla="*/ 57 w 128"/>
                  <a:gd name="T11" fmla="*/ 129 h 129"/>
                  <a:gd name="T12" fmla="*/ 128 w 128"/>
                  <a:gd name="T13" fmla="*/ 58 h 129"/>
                  <a:gd name="T14" fmla="*/ 99 w 128"/>
                  <a:gd name="T15" fmla="*/ 0 h 129"/>
                  <a:gd name="T16" fmla="*/ 94 w 128"/>
                  <a:gd name="T17" fmla="*/ 7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" h="129">
                    <a:moveTo>
                      <a:pt x="94" y="7"/>
                    </a:moveTo>
                    <a:cubicBezTo>
                      <a:pt x="110" y="18"/>
                      <a:pt x="120" y="37"/>
                      <a:pt x="120" y="58"/>
                    </a:cubicBezTo>
                    <a:cubicBezTo>
                      <a:pt x="120" y="93"/>
                      <a:pt x="92" y="121"/>
                      <a:pt x="57" y="121"/>
                    </a:cubicBezTo>
                    <a:cubicBezTo>
                      <a:pt x="37" y="121"/>
                      <a:pt x="18" y="111"/>
                      <a:pt x="7" y="96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13" y="118"/>
                      <a:pt x="34" y="129"/>
                      <a:pt x="57" y="129"/>
                    </a:cubicBezTo>
                    <a:cubicBezTo>
                      <a:pt x="97" y="129"/>
                      <a:pt x="128" y="97"/>
                      <a:pt x="128" y="58"/>
                    </a:cubicBezTo>
                    <a:cubicBezTo>
                      <a:pt x="128" y="34"/>
                      <a:pt x="117" y="13"/>
                      <a:pt x="99" y="0"/>
                    </a:cubicBezTo>
                    <a:lnTo>
                      <a:pt x="94" y="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Freeform 3772"/>
              <p:cNvSpPr>
                <a:spLocks noEditPoints="1"/>
              </p:cNvSpPr>
              <p:nvPr/>
            </p:nvSpPr>
            <p:spPr bwMode="auto">
              <a:xfrm>
                <a:off x="8294064" y="4284301"/>
                <a:ext cx="339606" cy="335833"/>
              </a:xfrm>
              <a:custGeom>
                <a:avLst/>
                <a:gdLst>
                  <a:gd name="T0" fmla="*/ 57 w 114"/>
                  <a:gd name="T1" fmla="*/ 0 h 113"/>
                  <a:gd name="T2" fmla="*/ 0 w 114"/>
                  <a:gd name="T3" fmla="*/ 56 h 113"/>
                  <a:gd name="T4" fmla="*/ 57 w 114"/>
                  <a:gd name="T5" fmla="*/ 113 h 113"/>
                  <a:gd name="T6" fmla="*/ 114 w 114"/>
                  <a:gd name="T7" fmla="*/ 56 h 113"/>
                  <a:gd name="T8" fmla="*/ 57 w 114"/>
                  <a:gd name="T9" fmla="*/ 0 h 113"/>
                  <a:gd name="T10" fmla="*/ 57 w 114"/>
                  <a:gd name="T11" fmla="*/ 110 h 113"/>
                  <a:gd name="T12" fmla="*/ 3 w 114"/>
                  <a:gd name="T13" fmla="*/ 56 h 113"/>
                  <a:gd name="T14" fmla="*/ 57 w 114"/>
                  <a:gd name="T15" fmla="*/ 2 h 113"/>
                  <a:gd name="T16" fmla="*/ 111 w 114"/>
                  <a:gd name="T17" fmla="*/ 56 h 113"/>
                  <a:gd name="T18" fmla="*/ 57 w 114"/>
                  <a:gd name="T19" fmla="*/ 11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4" h="113">
                    <a:moveTo>
                      <a:pt x="57" y="0"/>
                    </a:moveTo>
                    <a:cubicBezTo>
                      <a:pt x="26" y="0"/>
                      <a:pt x="0" y="25"/>
                      <a:pt x="0" y="56"/>
                    </a:cubicBezTo>
                    <a:cubicBezTo>
                      <a:pt x="0" y="87"/>
                      <a:pt x="26" y="113"/>
                      <a:pt x="57" y="113"/>
                    </a:cubicBezTo>
                    <a:cubicBezTo>
                      <a:pt x="88" y="113"/>
                      <a:pt x="114" y="87"/>
                      <a:pt x="114" y="56"/>
                    </a:cubicBezTo>
                    <a:cubicBezTo>
                      <a:pt x="114" y="25"/>
                      <a:pt x="88" y="0"/>
                      <a:pt x="57" y="0"/>
                    </a:cubicBezTo>
                    <a:close/>
                    <a:moveTo>
                      <a:pt x="57" y="110"/>
                    </a:moveTo>
                    <a:cubicBezTo>
                      <a:pt x="27" y="110"/>
                      <a:pt x="3" y="86"/>
                      <a:pt x="3" y="56"/>
                    </a:cubicBezTo>
                    <a:cubicBezTo>
                      <a:pt x="3" y="26"/>
                      <a:pt x="27" y="2"/>
                      <a:pt x="57" y="2"/>
                    </a:cubicBezTo>
                    <a:cubicBezTo>
                      <a:pt x="87" y="2"/>
                      <a:pt x="111" y="26"/>
                      <a:pt x="111" y="56"/>
                    </a:cubicBezTo>
                    <a:cubicBezTo>
                      <a:pt x="111" y="86"/>
                      <a:pt x="87" y="110"/>
                      <a:pt x="57" y="11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9" name="Freeform 3773"/>
              <p:cNvSpPr>
                <a:spLocks/>
              </p:cNvSpPr>
              <p:nvPr/>
            </p:nvSpPr>
            <p:spPr bwMode="auto">
              <a:xfrm>
                <a:off x="8285261" y="4289332"/>
                <a:ext cx="378597" cy="330800"/>
              </a:xfrm>
              <a:custGeom>
                <a:avLst/>
                <a:gdLst>
                  <a:gd name="T0" fmla="*/ 37 w 127"/>
                  <a:gd name="T1" fmla="*/ 8 h 111"/>
                  <a:gd name="T2" fmla="*/ 35 w 127"/>
                  <a:gd name="T3" fmla="*/ 13 h 111"/>
                  <a:gd name="T4" fmla="*/ 32 w 127"/>
                  <a:gd name="T5" fmla="*/ 16 h 111"/>
                  <a:gd name="T6" fmla="*/ 30 w 127"/>
                  <a:gd name="T7" fmla="*/ 14 h 111"/>
                  <a:gd name="T8" fmla="*/ 30 w 127"/>
                  <a:gd name="T9" fmla="*/ 18 h 111"/>
                  <a:gd name="T10" fmla="*/ 24 w 127"/>
                  <a:gd name="T11" fmla="*/ 19 h 111"/>
                  <a:gd name="T12" fmla="*/ 20 w 127"/>
                  <a:gd name="T13" fmla="*/ 23 h 111"/>
                  <a:gd name="T14" fmla="*/ 16 w 127"/>
                  <a:gd name="T15" fmla="*/ 30 h 111"/>
                  <a:gd name="T16" fmla="*/ 12 w 127"/>
                  <a:gd name="T17" fmla="*/ 34 h 111"/>
                  <a:gd name="T18" fmla="*/ 15 w 127"/>
                  <a:gd name="T19" fmla="*/ 37 h 111"/>
                  <a:gd name="T20" fmla="*/ 16 w 127"/>
                  <a:gd name="T21" fmla="*/ 39 h 111"/>
                  <a:gd name="T22" fmla="*/ 13 w 127"/>
                  <a:gd name="T23" fmla="*/ 36 h 111"/>
                  <a:gd name="T24" fmla="*/ 11 w 127"/>
                  <a:gd name="T25" fmla="*/ 33 h 111"/>
                  <a:gd name="T26" fmla="*/ 10 w 127"/>
                  <a:gd name="T27" fmla="*/ 38 h 111"/>
                  <a:gd name="T28" fmla="*/ 10 w 127"/>
                  <a:gd name="T29" fmla="*/ 46 h 111"/>
                  <a:gd name="T30" fmla="*/ 14 w 127"/>
                  <a:gd name="T31" fmla="*/ 44 h 111"/>
                  <a:gd name="T32" fmla="*/ 18 w 127"/>
                  <a:gd name="T33" fmla="*/ 49 h 111"/>
                  <a:gd name="T34" fmla="*/ 23 w 127"/>
                  <a:gd name="T35" fmla="*/ 54 h 111"/>
                  <a:gd name="T36" fmla="*/ 28 w 127"/>
                  <a:gd name="T37" fmla="*/ 59 h 111"/>
                  <a:gd name="T38" fmla="*/ 35 w 127"/>
                  <a:gd name="T39" fmla="*/ 65 h 111"/>
                  <a:gd name="T40" fmla="*/ 33 w 127"/>
                  <a:gd name="T41" fmla="*/ 75 h 111"/>
                  <a:gd name="T42" fmla="*/ 28 w 127"/>
                  <a:gd name="T43" fmla="*/ 86 h 111"/>
                  <a:gd name="T44" fmla="*/ 29 w 127"/>
                  <a:gd name="T45" fmla="*/ 94 h 111"/>
                  <a:gd name="T46" fmla="*/ 26 w 127"/>
                  <a:gd name="T47" fmla="*/ 95 h 111"/>
                  <a:gd name="T48" fmla="*/ 18 w 127"/>
                  <a:gd name="T49" fmla="*/ 82 h 111"/>
                  <a:gd name="T50" fmla="*/ 10 w 127"/>
                  <a:gd name="T51" fmla="*/ 63 h 111"/>
                  <a:gd name="T52" fmla="*/ 7 w 127"/>
                  <a:gd name="T53" fmla="*/ 48 h 111"/>
                  <a:gd name="T54" fmla="*/ 41 w 127"/>
                  <a:gd name="T55" fmla="*/ 102 h 111"/>
                  <a:gd name="T56" fmla="*/ 50 w 127"/>
                  <a:gd name="T57" fmla="*/ 101 h 111"/>
                  <a:gd name="T58" fmla="*/ 62 w 127"/>
                  <a:gd name="T59" fmla="*/ 99 h 111"/>
                  <a:gd name="T60" fmla="*/ 61 w 127"/>
                  <a:gd name="T61" fmla="*/ 104 h 111"/>
                  <a:gd name="T62" fmla="*/ 68 w 127"/>
                  <a:gd name="T63" fmla="*/ 104 h 111"/>
                  <a:gd name="T64" fmla="*/ 78 w 127"/>
                  <a:gd name="T65" fmla="*/ 102 h 111"/>
                  <a:gd name="T66" fmla="*/ 77 w 127"/>
                  <a:gd name="T67" fmla="*/ 1 h 111"/>
                  <a:gd name="T68" fmla="*/ 110 w 127"/>
                  <a:gd name="T69" fmla="*/ 35 h 111"/>
                  <a:gd name="T70" fmla="*/ 106 w 127"/>
                  <a:gd name="T71" fmla="*/ 32 h 111"/>
                  <a:gd name="T72" fmla="*/ 101 w 127"/>
                  <a:gd name="T73" fmla="*/ 41 h 111"/>
                  <a:gd name="T74" fmla="*/ 95 w 127"/>
                  <a:gd name="T75" fmla="*/ 33 h 111"/>
                  <a:gd name="T76" fmla="*/ 98 w 127"/>
                  <a:gd name="T77" fmla="*/ 41 h 111"/>
                  <a:gd name="T78" fmla="*/ 104 w 127"/>
                  <a:gd name="T79" fmla="*/ 44 h 111"/>
                  <a:gd name="T80" fmla="*/ 101 w 127"/>
                  <a:gd name="T81" fmla="*/ 56 h 111"/>
                  <a:gd name="T82" fmla="*/ 98 w 127"/>
                  <a:gd name="T83" fmla="*/ 68 h 111"/>
                  <a:gd name="T84" fmla="*/ 94 w 127"/>
                  <a:gd name="T85" fmla="*/ 76 h 111"/>
                  <a:gd name="T86" fmla="*/ 82 w 127"/>
                  <a:gd name="T87" fmla="*/ 86 h 111"/>
                  <a:gd name="T88" fmla="*/ 79 w 127"/>
                  <a:gd name="T89" fmla="*/ 77 h 111"/>
                  <a:gd name="T90" fmla="*/ 80 w 127"/>
                  <a:gd name="T91" fmla="*/ 67 h 111"/>
                  <a:gd name="T92" fmla="*/ 76 w 127"/>
                  <a:gd name="T93" fmla="*/ 56 h 111"/>
                  <a:gd name="T94" fmla="*/ 70 w 127"/>
                  <a:gd name="T95" fmla="*/ 50 h 111"/>
                  <a:gd name="T96" fmla="*/ 56 w 127"/>
                  <a:gd name="T97" fmla="*/ 50 h 111"/>
                  <a:gd name="T98" fmla="*/ 50 w 127"/>
                  <a:gd name="T99" fmla="*/ 42 h 111"/>
                  <a:gd name="T100" fmla="*/ 56 w 127"/>
                  <a:gd name="T101" fmla="*/ 27 h 111"/>
                  <a:gd name="T102" fmla="*/ 67 w 127"/>
                  <a:gd name="T103" fmla="*/ 23 h 111"/>
                  <a:gd name="T104" fmla="*/ 73 w 127"/>
                  <a:gd name="T105" fmla="*/ 26 h 111"/>
                  <a:gd name="T106" fmla="*/ 82 w 127"/>
                  <a:gd name="T107" fmla="*/ 26 h 111"/>
                  <a:gd name="T108" fmla="*/ 91 w 127"/>
                  <a:gd name="T109" fmla="*/ 24 h 111"/>
                  <a:gd name="T110" fmla="*/ 83 w 127"/>
                  <a:gd name="T111" fmla="*/ 21 h 111"/>
                  <a:gd name="T112" fmla="*/ 82 w 127"/>
                  <a:gd name="T113" fmla="*/ 18 h 111"/>
                  <a:gd name="T114" fmla="*/ 71 w 127"/>
                  <a:gd name="T115" fmla="*/ 18 h 111"/>
                  <a:gd name="T116" fmla="*/ 62 w 127"/>
                  <a:gd name="T117" fmla="*/ 21 h 111"/>
                  <a:gd name="T118" fmla="*/ 60 w 127"/>
                  <a:gd name="T119" fmla="*/ 11 h 111"/>
                  <a:gd name="T120" fmla="*/ 54 w 127"/>
                  <a:gd name="T121" fmla="*/ 6 h 111"/>
                  <a:gd name="T122" fmla="*/ 61 w 127"/>
                  <a:gd name="T123" fmla="*/ 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27" h="111">
                    <a:moveTo>
                      <a:pt x="52" y="0"/>
                    </a:moveTo>
                    <a:cubicBezTo>
                      <a:pt x="52" y="0"/>
                      <a:pt x="33" y="3"/>
                      <a:pt x="20" y="17"/>
                    </a:cubicBezTo>
                    <a:cubicBezTo>
                      <a:pt x="20" y="17"/>
                      <a:pt x="30" y="7"/>
                      <a:pt x="36" y="7"/>
                    </a:cubicBezTo>
                    <a:cubicBezTo>
                      <a:pt x="37" y="8"/>
                      <a:pt x="37" y="8"/>
                      <a:pt x="37" y="8"/>
                    </a:cubicBezTo>
                    <a:cubicBezTo>
                      <a:pt x="37" y="8"/>
                      <a:pt x="37" y="8"/>
                      <a:pt x="37" y="8"/>
                    </a:cubicBezTo>
                    <a:cubicBezTo>
                      <a:pt x="37" y="9"/>
                      <a:pt x="36" y="10"/>
                      <a:pt x="36" y="10"/>
                    </a:cubicBezTo>
                    <a:cubicBezTo>
                      <a:pt x="36" y="10"/>
                      <a:pt x="36" y="11"/>
                      <a:pt x="36" y="11"/>
                    </a:cubicBezTo>
                    <a:cubicBezTo>
                      <a:pt x="36" y="12"/>
                      <a:pt x="36" y="12"/>
                      <a:pt x="36" y="12"/>
                    </a:cubicBezTo>
                    <a:cubicBezTo>
                      <a:pt x="36" y="12"/>
                      <a:pt x="35" y="12"/>
                      <a:pt x="35" y="12"/>
                    </a:cubicBezTo>
                    <a:cubicBezTo>
                      <a:pt x="35" y="12"/>
                      <a:pt x="35" y="12"/>
                      <a:pt x="35" y="13"/>
                    </a:cubicBezTo>
                    <a:cubicBezTo>
                      <a:pt x="35" y="13"/>
                      <a:pt x="35" y="14"/>
                      <a:pt x="35" y="14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5" y="16"/>
                      <a:pt x="35" y="16"/>
                      <a:pt x="35" y="16"/>
                    </a:cubicBezTo>
                    <a:cubicBezTo>
                      <a:pt x="34" y="16"/>
                      <a:pt x="34" y="16"/>
                      <a:pt x="34" y="16"/>
                    </a:cubicBezTo>
                    <a:cubicBezTo>
                      <a:pt x="34" y="16"/>
                      <a:pt x="33" y="16"/>
                      <a:pt x="32" y="16"/>
                    </a:cubicBezTo>
                    <a:cubicBezTo>
                      <a:pt x="32" y="16"/>
                      <a:pt x="32" y="15"/>
                      <a:pt x="32" y="15"/>
                    </a:cubicBezTo>
                    <a:cubicBezTo>
                      <a:pt x="33" y="14"/>
                      <a:pt x="33" y="14"/>
                      <a:pt x="33" y="14"/>
                    </a:cubicBezTo>
                    <a:cubicBezTo>
                      <a:pt x="33" y="14"/>
                      <a:pt x="33" y="14"/>
                      <a:pt x="33" y="14"/>
                    </a:cubicBezTo>
                    <a:cubicBezTo>
                      <a:pt x="32" y="14"/>
                      <a:pt x="32" y="13"/>
                      <a:pt x="32" y="13"/>
                    </a:cubicBezTo>
                    <a:cubicBezTo>
                      <a:pt x="31" y="13"/>
                      <a:pt x="30" y="14"/>
                      <a:pt x="30" y="14"/>
                    </a:cubicBezTo>
                    <a:cubicBezTo>
                      <a:pt x="29" y="15"/>
                      <a:pt x="29" y="15"/>
                      <a:pt x="29" y="15"/>
                    </a:cubicBezTo>
                    <a:cubicBezTo>
                      <a:pt x="29" y="15"/>
                      <a:pt x="29" y="16"/>
                      <a:pt x="29" y="16"/>
                    </a:cubicBezTo>
                    <a:cubicBezTo>
                      <a:pt x="29" y="16"/>
                      <a:pt x="30" y="16"/>
                      <a:pt x="30" y="16"/>
                    </a:cubicBezTo>
                    <a:cubicBezTo>
                      <a:pt x="30" y="16"/>
                      <a:pt x="30" y="17"/>
                      <a:pt x="30" y="17"/>
                    </a:cubicBezTo>
                    <a:cubicBezTo>
                      <a:pt x="30" y="17"/>
                      <a:pt x="30" y="18"/>
                      <a:pt x="30" y="18"/>
                    </a:cubicBezTo>
                    <a:cubicBezTo>
                      <a:pt x="30" y="18"/>
                      <a:pt x="29" y="18"/>
                      <a:pt x="29" y="18"/>
                    </a:cubicBezTo>
                    <a:cubicBezTo>
                      <a:pt x="28" y="18"/>
                      <a:pt x="28" y="18"/>
                      <a:pt x="27" y="18"/>
                    </a:cubicBezTo>
                    <a:cubicBezTo>
                      <a:pt x="27" y="18"/>
                      <a:pt x="26" y="17"/>
                      <a:pt x="26" y="18"/>
                    </a:cubicBezTo>
                    <a:cubicBezTo>
                      <a:pt x="26" y="18"/>
                      <a:pt x="26" y="18"/>
                      <a:pt x="25" y="18"/>
                    </a:cubicBezTo>
                    <a:cubicBezTo>
                      <a:pt x="25" y="18"/>
                      <a:pt x="24" y="19"/>
                      <a:pt x="24" y="19"/>
                    </a:cubicBezTo>
                    <a:cubicBezTo>
                      <a:pt x="24" y="19"/>
                      <a:pt x="24" y="19"/>
                      <a:pt x="24" y="19"/>
                    </a:cubicBezTo>
                    <a:cubicBezTo>
                      <a:pt x="24" y="20"/>
                      <a:pt x="23" y="21"/>
                      <a:pt x="23" y="21"/>
                    </a:cubicBezTo>
                    <a:cubicBezTo>
                      <a:pt x="23" y="21"/>
                      <a:pt x="23" y="21"/>
                      <a:pt x="22" y="21"/>
                    </a:cubicBezTo>
                    <a:cubicBezTo>
                      <a:pt x="21" y="21"/>
                      <a:pt x="21" y="22"/>
                      <a:pt x="21" y="22"/>
                    </a:cubicBezTo>
                    <a:cubicBezTo>
                      <a:pt x="20" y="23"/>
                      <a:pt x="20" y="23"/>
                      <a:pt x="20" y="23"/>
                    </a:cubicBezTo>
                    <a:cubicBezTo>
                      <a:pt x="20" y="23"/>
                      <a:pt x="20" y="23"/>
                      <a:pt x="19" y="24"/>
                    </a:cubicBezTo>
                    <a:cubicBezTo>
                      <a:pt x="19" y="24"/>
                      <a:pt x="17" y="25"/>
                      <a:pt x="17" y="25"/>
                    </a:cubicBezTo>
                    <a:cubicBezTo>
                      <a:pt x="17" y="25"/>
                      <a:pt x="17" y="26"/>
                      <a:pt x="16" y="27"/>
                    </a:cubicBezTo>
                    <a:cubicBezTo>
                      <a:pt x="16" y="27"/>
                      <a:pt x="16" y="28"/>
                      <a:pt x="16" y="28"/>
                    </a:cubicBezTo>
                    <a:cubicBezTo>
                      <a:pt x="16" y="28"/>
                      <a:pt x="16" y="29"/>
                      <a:pt x="16" y="30"/>
                    </a:cubicBezTo>
                    <a:cubicBezTo>
                      <a:pt x="15" y="30"/>
                      <a:pt x="15" y="31"/>
                      <a:pt x="15" y="31"/>
                    </a:cubicBezTo>
                    <a:cubicBezTo>
                      <a:pt x="15" y="31"/>
                      <a:pt x="14" y="32"/>
                      <a:pt x="14" y="32"/>
                    </a:cubicBezTo>
                    <a:cubicBezTo>
                      <a:pt x="14" y="32"/>
                      <a:pt x="13" y="32"/>
                      <a:pt x="12" y="32"/>
                    </a:cubicBezTo>
                    <a:cubicBezTo>
                      <a:pt x="12" y="33"/>
                      <a:pt x="12" y="33"/>
                      <a:pt x="12" y="33"/>
                    </a:cubicBezTo>
                    <a:cubicBezTo>
                      <a:pt x="12" y="34"/>
                      <a:pt x="12" y="34"/>
                      <a:pt x="12" y="34"/>
                    </a:cubicBezTo>
                    <a:cubicBezTo>
                      <a:pt x="13" y="34"/>
                      <a:pt x="13" y="34"/>
                      <a:pt x="13" y="34"/>
                    </a:cubicBezTo>
                    <a:cubicBezTo>
                      <a:pt x="13" y="34"/>
                      <a:pt x="13" y="35"/>
                      <a:pt x="13" y="35"/>
                    </a:cubicBezTo>
                    <a:cubicBezTo>
                      <a:pt x="13" y="36"/>
                      <a:pt x="13" y="37"/>
                      <a:pt x="13" y="37"/>
                    </a:cubicBezTo>
                    <a:cubicBezTo>
                      <a:pt x="14" y="37"/>
                      <a:pt x="14" y="37"/>
                      <a:pt x="14" y="37"/>
                    </a:cubicBezTo>
                    <a:cubicBezTo>
                      <a:pt x="15" y="37"/>
                      <a:pt x="15" y="37"/>
                      <a:pt x="15" y="37"/>
                    </a:cubicBezTo>
                    <a:cubicBezTo>
                      <a:pt x="16" y="38"/>
                      <a:pt x="16" y="38"/>
                      <a:pt x="16" y="38"/>
                    </a:cubicBezTo>
                    <a:cubicBezTo>
                      <a:pt x="17" y="38"/>
                      <a:pt x="17" y="38"/>
                      <a:pt x="17" y="38"/>
                    </a:cubicBezTo>
                    <a:cubicBezTo>
                      <a:pt x="17" y="38"/>
                      <a:pt x="17" y="39"/>
                      <a:pt x="16" y="39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5" y="38"/>
                      <a:pt x="15" y="38"/>
                      <a:pt x="15" y="38"/>
                    </a:cubicBezTo>
                    <a:cubicBezTo>
                      <a:pt x="15" y="38"/>
                      <a:pt x="14" y="38"/>
                      <a:pt x="14" y="38"/>
                    </a:cubicBezTo>
                    <a:cubicBezTo>
                      <a:pt x="14" y="38"/>
                      <a:pt x="13" y="38"/>
                      <a:pt x="13" y="38"/>
                    </a:cubicBezTo>
                    <a:cubicBezTo>
                      <a:pt x="13" y="37"/>
                      <a:pt x="13" y="38"/>
                      <a:pt x="13" y="37"/>
                    </a:cubicBezTo>
                    <a:cubicBezTo>
                      <a:pt x="13" y="37"/>
                      <a:pt x="13" y="37"/>
                      <a:pt x="13" y="36"/>
                    </a:cubicBezTo>
                    <a:cubicBezTo>
                      <a:pt x="13" y="36"/>
                      <a:pt x="12" y="36"/>
                      <a:pt x="12" y="36"/>
                    </a:cubicBezTo>
                    <a:cubicBezTo>
                      <a:pt x="12" y="36"/>
                      <a:pt x="12" y="36"/>
                      <a:pt x="12" y="36"/>
                    </a:cubicBezTo>
                    <a:cubicBezTo>
                      <a:pt x="11" y="35"/>
                      <a:pt x="11" y="35"/>
                      <a:pt x="11" y="35"/>
                    </a:cubicBezTo>
                    <a:cubicBezTo>
                      <a:pt x="11" y="35"/>
                      <a:pt x="11" y="35"/>
                      <a:pt x="11" y="35"/>
                    </a:cubicBezTo>
                    <a:cubicBezTo>
                      <a:pt x="11" y="34"/>
                      <a:pt x="11" y="34"/>
                      <a:pt x="11" y="33"/>
                    </a:cubicBezTo>
                    <a:cubicBezTo>
                      <a:pt x="11" y="33"/>
                      <a:pt x="11" y="33"/>
                      <a:pt x="11" y="32"/>
                    </a:cubicBezTo>
                    <a:cubicBezTo>
                      <a:pt x="11" y="32"/>
                      <a:pt x="11" y="30"/>
                      <a:pt x="11" y="30"/>
                    </a:cubicBezTo>
                    <a:cubicBezTo>
                      <a:pt x="11" y="30"/>
                      <a:pt x="10" y="34"/>
                      <a:pt x="9" y="36"/>
                    </a:cubicBezTo>
                    <a:cubicBezTo>
                      <a:pt x="9" y="36"/>
                      <a:pt x="10" y="36"/>
                      <a:pt x="10" y="37"/>
                    </a:cubicBezTo>
                    <a:cubicBezTo>
                      <a:pt x="10" y="37"/>
                      <a:pt x="10" y="38"/>
                      <a:pt x="10" y="38"/>
                    </a:cubicBezTo>
                    <a:cubicBezTo>
                      <a:pt x="10" y="39"/>
                      <a:pt x="10" y="38"/>
                      <a:pt x="10" y="40"/>
                    </a:cubicBezTo>
                    <a:cubicBezTo>
                      <a:pt x="10" y="41"/>
                      <a:pt x="10" y="42"/>
                      <a:pt x="10" y="42"/>
                    </a:cubicBezTo>
                    <a:cubicBezTo>
                      <a:pt x="10" y="42"/>
                      <a:pt x="9" y="43"/>
                      <a:pt x="9" y="44"/>
                    </a:cubicBezTo>
                    <a:cubicBezTo>
                      <a:pt x="9" y="44"/>
                      <a:pt x="10" y="45"/>
                      <a:pt x="10" y="46"/>
                    </a:cubicBezTo>
                    <a:cubicBezTo>
                      <a:pt x="10" y="46"/>
                      <a:pt x="10" y="46"/>
                      <a:pt x="10" y="46"/>
                    </a:cubicBezTo>
                    <a:cubicBezTo>
                      <a:pt x="10" y="47"/>
                      <a:pt x="10" y="48"/>
                      <a:pt x="10" y="47"/>
                    </a:cubicBezTo>
                    <a:cubicBezTo>
                      <a:pt x="11" y="45"/>
                      <a:pt x="11" y="45"/>
                      <a:pt x="11" y="45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5"/>
                      <a:pt x="12" y="44"/>
                      <a:pt x="13" y="44"/>
                    </a:cubicBezTo>
                    <a:cubicBezTo>
                      <a:pt x="14" y="44"/>
                      <a:pt x="14" y="44"/>
                      <a:pt x="14" y="44"/>
                    </a:cubicBezTo>
                    <a:cubicBezTo>
                      <a:pt x="14" y="45"/>
                      <a:pt x="14" y="46"/>
                      <a:pt x="14" y="46"/>
                    </a:cubicBezTo>
                    <a:cubicBezTo>
                      <a:pt x="14" y="46"/>
                      <a:pt x="16" y="45"/>
                      <a:pt x="16" y="45"/>
                    </a:cubicBezTo>
                    <a:cubicBezTo>
                      <a:pt x="16" y="45"/>
                      <a:pt x="17" y="45"/>
                      <a:pt x="17" y="46"/>
                    </a:cubicBezTo>
                    <a:cubicBezTo>
                      <a:pt x="17" y="47"/>
                      <a:pt x="17" y="47"/>
                      <a:pt x="18" y="48"/>
                    </a:cubicBezTo>
                    <a:cubicBezTo>
                      <a:pt x="18" y="48"/>
                      <a:pt x="18" y="49"/>
                      <a:pt x="18" y="49"/>
                    </a:cubicBezTo>
                    <a:cubicBezTo>
                      <a:pt x="18" y="50"/>
                      <a:pt x="20" y="50"/>
                      <a:pt x="20" y="50"/>
                    </a:cubicBezTo>
                    <a:cubicBezTo>
                      <a:pt x="20" y="50"/>
                      <a:pt x="21" y="50"/>
                      <a:pt x="22" y="50"/>
                    </a:cubicBezTo>
                    <a:cubicBezTo>
                      <a:pt x="22" y="50"/>
                      <a:pt x="22" y="51"/>
                      <a:pt x="22" y="51"/>
                    </a:cubicBezTo>
                    <a:cubicBezTo>
                      <a:pt x="23" y="51"/>
                      <a:pt x="23" y="53"/>
                      <a:pt x="23" y="53"/>
                    </a:cubicBezTo>
                    <a:cubicBezTo>
                      <a:pt x="23" y="53"/>
                      <a:pt x="24" y="54"/>
                      <a:pt x="23" y="54"/>
                    </a:cubicBezTo>
                    <a:cubicBezTo>
                      <a:pt x="23" y="55"/>
                      <a:pt x="23" y="55"/>
                      <a:pt x="24" y="55"/>
                    </a:cubicBezTo>
                    <a:cubicBezTo>
                      <a:pt x="24" y="55"/>
                      <a:pt x="25" y="56"/>
                      <a:pt x="25" y="56"/>
                    </a:cubicBezTo>
                    <a:cubicBezTo>
                      <a:pt x="25" y="56"/>
                      <a:pt x="25" y="57"/>
                      <a:pt x="26" y="57"/>
                    </a:cubicBezTo>
                    <a:cubicBezTo>
                      <a:pt x="27" y="57"/>
                      <a:pt x="27" y="58"/>
                      <a:pt x="28" y="58"/>
                    </a:cubicBezTo>
                    <a:cubicBezTo>
                      <a:pt x="28" y="58"/>
                      <a:pt x="27" y="59"/>
                      <a:pt x="28" y="59"/>
                    </a:cubicBezTo>
                    <a:cubicBezTo>
                      <a:pt x="29" y="59"/>
                      <a:pt x="30" y="58"/>
                      <a:pt x="31" y="59"/>
                    </a:cubicBezTo>
                    <a:cubicBezTo>
                      <a:pt x="31" y="59"/>
                      <a:pt x="31" y="60"/>
                      <a:pt x="32" y="61"/>
                    </a:cubicBezTo>
                    <a:cubicBezTo>
                      <a:pt x="34" y="61"/>
                      <a:pt x="34" y="62"/>
                      <a:pt x="35" y="62"/>
                    </a:cubicBezTo>
                    <a:cubicBezTo>
                      <a:pt x="35" y="62"/>
                      <a:pt x="36" y="62"/>
                      <a:pt x="35" y="63"/>
                    </a:cubicBezTo>
                    <a:cubicBezTo>
                      <a:pt x="35" y="64"/>
                      <a:pt x="35" y="65"/>
                      <a:pt x="35" y="65"/>
                    </a:cubicBezTo>
                    <a:cubicBezTo>
                      <a:pt x="34" y="66"/>
                      <a:pt x="33" y="67"/>
                      <a:pt x="33" y="67"/>
                    </a:cubicBezTo>
                    <a:cubicBezTo>
                      <a:pt x="33" y="68"/>
                      <a:pt x="32" y="69"/>
                      <a:pt x="33" y="69"/>
                    </a:cubicBezTo>
                    <a:cubicBezTo>
                      <a:pt x="33" y="70"/>
                      <a:pt x="33" y="71"/>
                      <a:pt x="33" y="71"/>
                    </a:cubicBezTo>
                    <a:cubicBezTo>
                      <a:pt x="33" y="72"/>
                      <a:pt x="34" y="73"/>
                      <a:pt x="33" y="73"/>
                    </a:cubicBezTo>
                    <a:cubicBezTo>
                      <a:pt x="33" y="74"/>
                      <a:pt x="33" y="75"/>
                      <a:pt x="33" y="75"/>
                    </a:cubicBezTo>
                    <a:cubicBezTo>
                      <a:pt x="33" y="75"/>
                      <a:pt x="34" y="76"/>
                      <a:pt x="33" y="76"/>
                    </a:cubicBezTo>
                    <a:cubicBezTo>
                      <a:pt x="32" y="77"/>
                      <a:pt x="31" y="78"/>
                      <a:pt x="31" y="78"/>
                    </a:cubicBezTo>
                    <a:cubicBezTo>
                      <a:pt x="30" y="78"/>
                      <a:pt x="29" y="79"/>
                      <a:pt x="29" y="79"/>
                    </a:cubicBezTo>
                    <a:cubicBezTo>
                      <a:pt x="29" y="79"/>
                      <a:pt x="29" y="81"/>
                      <a:pt x="29" y="82"/>
                    </a:cubicBezTo>
                    <a:cubicBezTo>
                      <a:pt x="29" y="82"/>
                      <a:pt x="27" y="86"/>
                      <a:pt x="28" y="86"/>
                    </a:cubicBezTo>
                    <a:cubicBezTo>
                      <a:pt x="28" y="87"/>
                      <a:pt x="28" y="88"/>
                      <a:pt x="28" y="89"/>
                    </a:cubicBezTo>
                    <a:cubicBezTo>
                      <a:pt x="28" y="89"/>
                      <a:pt x="28" y="89"/>
                      <a:pt x="28" y="89"/>
                    </a:cubicBezTo>
                    <a:cubicBezTo>
                      <a:pt x="27" y="90"/>
                      <a:pt x="26" y="89"/>
                      <a:pt x="27" y="91"/>
                    </a:cubicBezTo>
                    <a:cubicBezTo>
                      <a:pt x="28" y="92"/>
                      <a:pt x="28" y="92"/>
                      <a:pt x="29" y="93"/>
                    </a:cubicBezTo>
                    <a:cubicBezTo>
                      <a:pt x="29" y="94"/>
                      <a:pt x="29" y="94"/>
                      <a:pt x="29" y="94"/>
                    </a:cubicBezTo>
                    <a:cubicBezTo>
                      <a:pt x="30" y="95"/>
                      <a:pt x="30" y="96"/>
                      <a:pt x="31" y="96"/>
                    </a:cubicBezTo>
                    <a:cubicBezTo>
                      <a:pt x="31" y="97"/>
                      <a:pt x="32" y="97"/>
                      <a:pt x="32" y="98"/>
                    </a:cubicBezTo>
                    <a:cubicBezTo>
                      <a:pt x="32" y="98"/>
                      <a:pt x="33" y="100"/>
                      <a:pt x="32" y="99"/>
                    </a:cubicBezTo>
                    <a:cubicBezTo>
                      <a:pt x="30" y="98"/>
                      <a:pt x="32" y="99"/>
                      <a:pt x="30" y="97"/>
                    </a:cubicBezTo>
                    <a:cubicBezTo>
                      <a:pt x="28" y="95"/>
                      <a:pt x="27" y="96"/>
                      <a:pt x="26" y="95"/>
                    </a:cubicBezTo>
                    <a:cubicBezTo>
                      <a:pt x="25" y="94"/>
                      <a:pt x="27" y="98"/>
                      <a:pt x="25" y="93"/>
                    </a:cubicBezTo>
                    <a:cubicBezTo>
                      <a:pt x="23" y="89"/>
                      <a:pt x="23" y="90"/>
                      <a:pt x="22" y="89"/>
                    </a:cubicBezTo>
                    <a:cubicBezTo>
                      <a:pt x="22" y="88"/>
                      <a:pt x="22" y="89"/>
                      <a:pt x="21" y="87"/>
                    </a:cubicBezTo>
                    <a:cubicBezTo>
                      <a:pt x="20" y="84"/>
                      <a:pt x="21" y="86"/>
                      <a:pt x="20" y="84"/>
                    </a:cubicBezTo>
                    <a:cubicBezTo>
                      <a:pt x="19" y="83"/>
                      <a:pt x="19" y="85"/>
                      <a:pt x="18" y="82"/>
                    </a:cubicBezTo>
                    <a:cubicBezTo>
                      <a:pt x="18" y="80"/>
                      <a:pt x="18" y="82"/>
                      <a:pt x="17" y="79"/>
                    </a:cubicBezTo>
                    <a:cubicBezTo>
                      <a:pt x="16" y="76"/>
                      <a:pt x="18" y="76"/>
                      <a:pt x="16" y="74"/>
                    </a:cubicBezTo>
                    <a:cubicBezTo>
                      <a:pt x="14" y="73"/>
                      <a:pt x="15" y="74"/>
                      <a:pt x="14" y="73"/>
                    </a:cubicBezTo>
                    <a:cubicBezTo>
                      <a:pt x="13" y="72"/>
                      <a:pt x="14" y="73"/>
                      <a:pt x="13" y="70"/>
                    </a:cubicBezTo>
                    <a:cubicBezTo>
                      <a:pt x="11" y="68"/>
                      <a:pt x="10" y="67"/>
                      <a:pt x="10" y="63"/>
                    </a:cubicBezTo>
                    <a:cubicBezTo>
                      <a:pt x="10" y="59"/>
                      <a:pt x="10" y="58"/>
                      <a:pt x="10" y="58"/>
                    </a:cubicBezTo>
                    <a:cubicBezTo>
                      <a:pt x="10" y="58"/>
                      <a:pt x="8" y="56"/>
                      <a:pt x="8" y="54"/>
                    </a:cubicBezTo>
                    <a:cubicBezTo>
                      <a:pt x="9" y="51"/>
                      <a:pt x="9" y="52"/>
                      <a:pt x="9" y="51"/>
                    </a:cubicBezTo>
                    <a:cubicBezTo>
                      <a:pt x="9" y="51"/>
                      <a:pt x="8" y="51"/>
                      <a:pt x="8" y="50"/>
                    </a:cubicBezTo>
                    <a:cubicBezTo>
                      <a:pt x="7" y="49"/>
                      <a:pt x="7" y="49"/>
                      <a:pt x="7" y="48"/>
                    </a:cubicBezTo>
                    <a:cubicBezTo>
                      <a:pt x="7" y="48"/>
                      <a:pt x="6" y="46"/>
                      <a:pt x="6" y="46"/>
                    </a:cubicBezTo>
                    <a:cubicBezTo>
                      <a:pt x="6" y="47"/>
                      <a:pt x="6" y="47"/>
                      <a:pt x="6" y="47"/>
                    </a:cubicBezTo>
                    <a:cubicBezTo>
                      <a:pt x="6" y="47"/>
                      <a:pt x="0" y="101"/>
                      <a:pt x="55" y="110"/>
                    </a:cubicBezTo>
                    <a:cubicBezTo>
                      <a:pt x="55" y="110"/>
                      <a:pt x="42" y="107"/>
                      <a:pt x="41" y="104"/>
                    </a:cubicBezTo>
                    <a:cubicBezTo>
                      <a:pt x="41" y="104"/>
                      <a:pt x="41" y="102"/>
                      <a:pt x="41" y="102"/>
                    </a:cubicBezTo>
                    <a:cubicBezTo>
                      <a:pt x="42" y="102"/>
                      <a:pt x="43" y="102"/>
                      <a:pt x="44" y="102"/>
                    </a:cubicBezTo>
                    <a:cubicBezTo>
                      <a:pt x="44" y="101"/>
                      <a:pt x="45" y="100"/>
                      <a:pt x="45" y="100"/>
                    </a:cubicBezTo>
                    <a:cubicBezTo>
                      <a:pt x="45" y="101"/>
                      <a:pt x="45" y="101"/>
                      <a:pt x="45" y="101"/>
                    </a:cubicBezTo>
                    <a:cubicBezTo>
                      <a:pt x="45" y="101"/>
                      <a:pt x="45" y="101"/>
                      <a:pt x="47" y="101"/>
                    </a:cubicBezTo>
                    <a:cubicBezTo>
                      <a:pt x="49" y="101"/>
                      <a:pt x="49" y="101"/>
                      <a:pt x="50" y="101"/>
                    </a:cubicBezTo>
                    <a:cubicBezTo>
                      <a:pt x="51" y="100"/>
                      <a:pt x="52" y="98"/>
                      <a:pt x="53" y="99"/>
                    </a:cubicBezTo>
                    <a:cubicBezTo>
                      <a:pt x="53" y="101"/>
                      <a:pt x="52" y="100"/>
                      <a:pt x="53" y="101"/>
                    </a:cubicBezTo>
                    <a:cubicBezTo>
                      <a:pt x="55" y="101"/>
                      <a:pt x="57" y="100"/>
                      <a:pt x="57" y="100"/>
                    </a:cubicBezTo>
                    <a:cubicBezTo>
                      <a:pt x="57" y="100"/>
                      <a:pt x="61" y="101"/>
                      <a:pt x="61" y="100"/>
                    </a:cubicBezTo>
                    <a:cubicBezTo>
                      <a:pt x="61" y="100"/>
                      <a:pt x="61" y="99"/>
                      <a:pt x="62" y="99"/>
                    </a:cubicBezTo>
                    <a:cubicBezTo>
                      <a:pt x="63" y="99"/>
                      <a:pt x="63" y="100"/>
                      <a:pt x="63" y="100"/>
                    </a:cubicBezTo>
                    <a:cubicBezTo>
                      <a:pt x="61" y="102"/>
                      <a:pt x="61" y="102"/>
                      <a:pt x="61" y="102"/>
                    </a:cubicBezTo>
                    <a:cubicBezTo>
                      <a:pt x="59" y="103"/>
                      <a:pt x="59" y="103"/>
                      <a:pt x="59" y="103"/>
                    </a:cubicBezTo>
                    <a:cubicBezTo>
                      <a:pt x="59" y="103"/>
                      <a:pt x="58" y="103"/>
                      <a:pt x="59" y="104"/>
                    </a:cubicBezTo>
                    <a:cubicBezTo>
                      <a:pt x="60" y="104"/>
                      <a:pt x="60" y="104"/>
                      <a:pt x="61" y="104"/>
                    </a:cubicBezTo>
                    <a:cubicBezTo>
                      <a:pt x="62" y="104"/>
                      <a:pt x="64" y="106"/>
                      <a:pt x="65" y="105"/>
                    </a:cubicBezTo>
                    <a:cubicBezTo>
                      <a:pt x="65" y="104"/>
                      <a:pt x="65" y="104"/>
                      <a:pt x="66" y="103"/>
                    </a:cubicBezTo>
                    <a:cubicBezTo>
                      <a:pt x="66" y="102"/>
                      <a:pt x="66" y="102"/>
                      <a:pt x="67" y="102"/>
                    </a:cubicBezTo>
                    <a:cubicBezTo>
                      <a:pt x="68" y="102"/>
                      <a:pt x="69" y="102"/>
                      <a:pt x="69" y="102"/>
                    </a:cubicBezTo>
                    <a:cubicBezTo>
                      <a:pt x="68" y="104"/>
                      <a:pt x="68" y="104"/>
                      <a:pt x="68" y="104"/>
                    </a:cubicBezTo>
                    <a:cubicBezTo>
                      <a:pt x="68" y="104"/>
                      <a:pt x="69" y="103"/>
                      <a:pt x="70" y="103"/>
                    </a:cubicBezTo>
                    <a:cubicBezTo>
                      <a:pt x="71" y="103"/>
                      <a:pt x="71" y="104"/>
                      <a:pt x="72" y="104"/>
                    </a:cubicBezTo>
                    <a:cubicBezTo>
                      <a:pt x="73" y="103"/>
                      <a:pt x="73" y="103"/>
                      <a:pt x="74" y="103"/>
                    </a:cubicBezTo>
                    <a:cubicBezTo>
                      <a:pt x="75" y="102"/>
                      <a:pt x="76" y="102"/>
                      <a:pt x="76" y="102"/>
                    </a:cubicBezTo>
                    <a:cubicBezTo>
                      <a:pt x="77" y="102"/>
                      <a:pt x="77" y="102"/>
                      <a:pt x="78" y="102"/>
                    </a:cubicBezTo>
                    <a:cubicBezTo>
                      <a:pt x="78" y="102"/>
                      <a:pt x="80" y="104"/>
                      <a:pt x="80" y="104"/>
                    </a:cubicBezTo>
                    <a:cubicBezTo>
                      <a:pt x="81" y="103"/>
                      <a:pt x="83" y="103"/>
                      <a:pt x="83" y="103"/>
                    </a:cubicBezTo>
                    <a:cubicBezTo>
                      <a:pt x="83" y="103"/>
                      <a:pt x="77" y="109"/>
                      <a:pt x="63" y="110"/>
                    </a:cubicBezTo>
                    <a:cubicBezTo>
                      <a:pt x="63" y="110"/>
                      <a:pt x="94" y="111"/>
                      <a:pt x="110" y="82"/>
                    </a:cubicBezTo>
                    <a:cubicBezTo>
                      <a:pt x="127" y="52"/>
                      <a:pt x="116" y="14"/>
                      <a:pt x="77" y="1"/>
                    </a:cubicBezTo>
                    <a:cubicBezTo>
                      <a:pt x="77" y="1"/>
                      <a:pt x="106" y="12"/>
                      <a:pt x="114" y="40"/>
                    </a:cubicBezTo>
                    <a:cubicBezTo>
                      <a:pt x="113" y="40"/>
                      <a:pt x="113" y="40"/>
                      <a:pt x="113" y="40"/>
                    </a:cubicBezTo>
                    <a:cubicBezTo>
                      <a:pt x="112" y="40"/>
                      <a:pt x="112" y="40"/>
                      <a:pt x="112" y="39"/>
                    </a:cubicBezTo>
                    <a:cubicBezTo>
                      <a:pt x="111" y="37"/>
                      <a:pt x="112" y="38"/>
                      <a:pt x="111" y="37"/>
                    </a:cubicBezTo>
                    <a:cubicBezTo>
                      <a:pt x="111" y="36"/>
                      <a:pt x="111" y="36"/>
                      <a:pt x="110" y="35"/>
                    </a:cubicBezTo>
                    <a:cubicBezTo>
                      <a:pt x="110" y="35"/>
                      <a:pt x="109" y="35"/>
                      <a:pt x="109" y="34"/>
                    </a:cubicBezTo>
                    <a:cubicBezTo>
                      <a:pt x="108" y="34"/>
                      <a:pt x="108" y="32"/>
                      <a:pt x="107" y="31"/>
                    </a:cubicBezTo>
                    <a:cubicBezTo>
                      <a:pt x="107" y="31"/>
                      <a:pt x="106" y="31"/>
                      <a:pt x="105" y="31"/>
                    </a:cubicBezTo>
                    <a:cubicBezTo>
                      <a:pt x="105" y="31"/>
                      <a:pt x="105" y="30"/>
                      <a:pt x="105" y="31"/>
                    </a:cubicBezTo>
                    <a:cubicBezTo>
                      <a:pt x="105" y="31"/>
                      <a:pt x="106" y="32"/>
                      <a:pt x="106" y="32"/>
                    </a:cubicBezTo>
                    <a:cubicBezTo>
                      <a:pt x="106" y="34"/>
                      <a:pt x="106" y="34"/>
                      <a:pt x="106" y="34"/>
                    </a:cubicBezTo>
                    <a:cubicBezTo>
                      <a:pt x="106" y="34"/>
                      <a:pt x="106" y="36"/>
                      <a:pt x="106" y="37"/>
                    </a:cubicBezTo>
                    <a:cubicBezTo>
                      <a:pt x="106" y="37"/>
                      <a:pt x="106" y="39"/>
                      <a:pt x="106" y="39"/>
                    </a:cubicBezTo>
                    <a:cubicBezTo>
                      <a:pt x="106" y="39"/>
                      <a:pt x="105" y="40"/>
                      <a:pt x="105" y="41"/>
                    </a:cubicBezTo>
                    <a:cubicBezTo>
                      <a:pt x="104" y="41"/>
                      <a:pt x="101" y="41"/>
                      <a:pt x="101" y="41"/>
                    </a:cubicBezTo>
                    <a:cubicBezTo>
                      <a:pt x="101" y="41"/>
                      <a:pt x="101" y="40"/>
                      <a:pt x="100" y="39"/>
                    </a:cubicBezTo>
                    <a:cubicBezTo>
                      <a:pt x="100" y="38"/>
                      <a:pt x="98" y="38"/>
                      <a:pt x="98" y="38"/>
                    </a:cubicBezTo>
                    <a:cubicBezTo>
                      <a:pt x="97" y="37"/>
                      <a:pt x="98" y="37"/>
                      <a:pt x="97" y="36"/>
                    </a:cubicBezTo>
                    <a:cubicBezTo>
                      <a:pt x="96" y="35"/>
                      <a:pt x="97" y="35"/>
                      <a:pt x="96" y="34"/>
                    </a:cubicBezTo>
                    <a:cubicBezTo>
                      <a:pt x="95" y="33"/>
                      <a:pt x="95" y="33"/>
                      <a:pt x="95" y="33"/>
                    </a:cubicBezTo>
                    <a:cubicBezTo>
                      <a:pt x="95" y="33"/>
                      <a:pt x="93" y="32"/>
                      <a:pt x="94" y="34"/>
                    </a:cubicBezTo>
                    <a:cubicBezTo>
                      <a:pt x="94" y="35"/>
                      <a:pt x="93" y="36"/>
                      <a:pt x="94" y="36"/>
                    </a:cubicBezTo>
                    <a:cubicBezTo>
                      <a:pt x="95" y="37"/>
                      <a:pt x="95" y="36"/>
                      <a:pt x="96" y="37"/>
                    </a:cubicBezTo>
                    <a:cubicBezTo>
                      <a:pt x="96" y="38"/>
                      <a:pt x="96" y="39"/>
                      <a:pt x="97" y="39"/>
                    </a:cubicBezTo>
                    <a:cubicBezTo>
                      <a:pt x="97" y="40"/>
                      <a:pt x="97" y="41"/>
                      <a:pt x="98" y="41"/>
                    </a:cubicBezTo>
                    <a:cubicBezTo>
                      <a:pt x="98" y="42"/>
                      <a:pt x="100" y="41"/>
                      <a:pt x="100" y="42"/>
                    </a:cubicBezTo>
                    <a:cubicBezTo>
                      <a:pt x="99" y="43"/>
                      <a:pt x="99" y="44"/>
                      <a:pt x="100" y="44"/>
                    </a:cubicBezTo>
                    <a:cubicBezTo>
                      <a:pt x="100" y="44"/>
                      <a:pt x="101" y="45"/>
                      <a:pt x="101" y="44"/>
                    </a:cubicBezTo>
                    <a:cubicBezTo>
                      <a:pt x="102" y="44"/>
                      <a:pt x="101" y="45"/>
                      <a:pt x="102" y="44"/>
                    </a:cubicBezTo>
                    <a:cubicBezTo>
                      <a:pt x="103" y="44"/>
                      <a:pt x="104" y="44"/>
                      <a:pt x="104" y="44"/>
                    </a:cubicBezTo>
                    <a:cubicBezTo>
                      <a:pt x="104" y="44"/>
                      <a:pt x="105" y="45"/>
                      <a:pt x="105" y="45"/>
                    </a:cubicBezTo>
                    <a:cubicBezTo>
                      <a:pt x="105" y="45"/>
                      <a:pt x="105" y="48"/>
                      <a:pt x="105" y="48"/>
                    </a:cubicBezTo>
                    <a:cubicBezTo>
                      <a:pt x="104" y="50"/>
                      <a:pt x="104" y="50"/>
                      <a:pt x="104" y="50"/>
                    </a:cubicBezTo>
                    <a:cubicBezTo>
                      <a:pt x="104" y="50"/>
                      <a:pt x="104" y="54"/>
                      <a:pt x="103" y="54"/>
                    </a:cubicBezTo>
                    <a:cubicBezTo>
                      <a:pt x="103" y="54"/>
                      <a:pt x="102" y="55"/>
                      <a:pt x="101" y="56"/>
                    </a:cubicBezTo>
                    <a:cubicBezTo>
                      <a:pt x="101" y="56"/>
                      <a:pt x="101" y="59"/>
                      <a:pt x="101" y="59"/>
                    </a:cubicBezTo>
                    <a:cubicBezTo>
                      <a:pt x="100" y="60"/>
                      <a:pt x="100" y="60"/>
                      <a:pt x="100" y="60"/>
                    </a:cubicBezTo>
                    <a:cubicBezTo>
                      <a:pt x="100" y="60"/>
                      <a:pt x="100" y="62"/>
                      <a:pt x="100" y="62"/>
                    </a:cubicBezTo>
                    <a:cubicBezTo>
                      <a:pt x="100" y="63"/>
                      <a:pt x="100" y="65"/>
                      <a:pt x="100" y="66"/>
                    </a:cubicBezTo>
                    <a:cubicBezTo>
                      <a:pt x="100" y="67"/>
                      <a:pt x="98" y="68"/>
                      <a:pt x="98" y="68"/>
                    </a:cubicBezTo>
                    <a:cubicBezTo>
                      <a:pt x="98" y="68"/>
                      <a:pt x="100" y="70"/>
                      <a:pt x="99" y="70"/>
                    </a:cubicBezTo>
                    <a:cubicBezTo>
                      <a:pt x="98" y="70"/>
                      <a:pt x="97" y="72"/>
                      <a:pt x="97" y="72"/>
                    </a:cubicBezTo>
                    <a:cubicBezTo>
                      <a:pt x="97" y="73"/>
                      <a:pt x="97" y="74"/>
                      <a:pt x="96" y="74"/>
                    </a:cubicBezTo>
                    <a:cubicBezTo>
                      <a:pt x="95" y="74"/>
                      <a:pt x="94" y="74"/>
                      <a:pt x="94" y="74"/>
                    </a:cubicBezTo>
                    <a:cubicBezTo>
                      <a:pt x="94" y="75"/>
                      <a:pt x="94" y="76"/>
                      <a:pt x="94" y="76"/>
                    </a:cubicBezTo>
                    <a:cubicBezTo>
                      <a:pt x="92" y="79"/>
                      <a:pt x="92" y="79"/>
                      <a:pt x="92" y="79"/>
                    </a:cubicBezTo>
                    <a:cubicBezTo>
                      <a:pt x="90" y="81"/>
                      <a:pt x="90" y="81"/>
                      <a:pt x="90" y="81"/>
                    </a:cubicBezTo>
                    <a:cubicBezTo>
                      <a:pt x="90" y="81"/>
                      <a:pt x="90" y="83"/>
                      <a:pt x="89" y="83"/>
                    </a:cubicBezTo>
                    <a:cubicBezTo>
                      <a:pt x="88" y="83"/>
                      <a:pt x="86" y="84"/>
                      <a:pt x="85" y="85"/>
                    </a:cubicBezTo>
                    <a:cubicBezTo>
                      <a:pt x="85" y="85"/>
                      <a:pt x="83" y="86"/>
                      <a:pt x="82" y="86"/>
                    </a:cubicBezTo>
                    <a:cubicBezTo>
                      <a:pt x="82" y="86"/>
                      <a:pt x="83" y="88"/>
                      <a:pt x="82" y="86"/>
                    </a:cubicBezTo>
                    <a:cubicBezTo>
                      <a:pt x="81" y="84"/>
                      <a:pt x="82" y="85"/>
                      <a:pt x="81" y="83"/>
                    </a:cubicBezTo>
                    <a:cubicBezTo>
                      <a:pt x="80" y="81"/>
                      <a:pt x="80" y="83"/>
                      <a:pt x="80" y="81"/>
                    </a:cubicBezTo>
                    <a:cubicBezTo>
                      <a:pt x="80" y="79"/>
                      <a:pt x="80" y="81"/>
                      <a:pt x="80" y="79"/>
                    </a:cubicBezTo>
                    <a:cubicBezTo>
                      <a:pt x="80" y="78"/>
                      <a:pt x="80" y="79"/>
                      <a:pt x="79" y="77"/>
                    </a:cubicBezTo>
                    <a:cubicBezTo>
                      <a:pt x="79" y="76"/>
                      <a:pt x="79" y="76"/>
                      <a:pt x="78" y="75"/>
                    </a:cubicBezTo>
                    <a:cubicBezTo>
                      <a:pt x="77" y="74"/>
                      <a:pt x="76" y="75"/>
                      <a:pt x="76" y="73"/>
                    </a:cubicBezTo>
                    <a:cubicBezTo>
                      <a:pt x="77" y="72"/>
                      <a:pt x="77" y="73"/>
                      <a:pt x="77" y="72"/>
                    </a:cubicBezTo>
                    <a:cubicBezTo>
                      <a:pt x="77" y="70"/>
                      <a:pt x="77" y="70"/>
                      <a:pt x="78" y="69"/>
                    </a:cubicBezTo>
                    <a:cubicBezTo>
                      <a:pt x="79" y="68"/>
                      <a:pt x="80" y="68"/>
                      <a:pt x="80" y="67"/>
                    </a:cubicBezTo>
                    <a:cubicBezTo>
                      <a:pt x="80" y="66"/>
                      <a:pt x="80" y="66"/>
                      <a:pt x="79" y="65"/>
                    </a:cubicBezTo>
                    <a:cubicBezTo>
                      <a:pt x="79" y="64"/>
                      <a:pt x="78" y="63"/>
                      <a:pt x="78" y="63"/>
                    </a:cubicBezTo>
                    <a:cubicBezTo>
                      <a:pt x="78" y="63"/>
                      <a:pt x="78" y="63"/>
                      <a:pt x="77" y="62"/>
                    </a:cubicBezTo>
                    <a:cubicBezTo>
                      <a:pt x="76" y="61"/>
                      <a:pt x="76" y="60"/>
                      <a:pt x="76" y="60"/>
                    </a:cubicBezTo>
                    <a:cubicBezTo>
                      <a:pt x="76" y="60"/>
                      <a:pt x="76" y="57"/>
                      <a:pt x="76" y="56"/>
                    </a:cubicBezTo>
                    <a:cubicBezTo>
                      <a:pt x="76" y="55"/>
                      <a:pt x="75" y="57"/>
                      <a:pt x="76" y="55"/>
                    </a:cubicBezTo>
                    <a:cubicBezTo>
                      <a:pt x="76" y="53"/>
                      <a:pt x="76" y="52"/>
                      <a:pt x="76" y="52"/>
                    </a:cubicBezTo>
                    <a:cubicBezTo>
                      <a:pt x="76" y="52"/>
                      <a:pt x="74" y="51"/>
                      <a:pt x="73" y="51"/>
                    </a:cubicBezTo>
                    <a:cubicBezTo>
                      <a:pt x="73" y="51"/>
                      <a:pt x="73" y="52"/>
                      <a:pt x="72" y="52"/>
                    </a:cubicBezTo>
                    <a:cubicBezTo>
                      <a:pt x="70" y="51"/>
                      <a:pt x="71" y="50"/>
                      <a:pt x="70" y="50"/>
                    </a:cubicBezTo>
                    <a:cubicBezTo>
                      <a:pt x="70" y="49"/>
                      <a:pt x="69" y="49"/>
                      <a:pt x="68" y="50"/>
                    </a:cubicBezTo>
                    <a:cubicBezTo>
                      <a:pt x="68" y="50"/>
                      <a:pt x="66" y="50"/>
                      <a:pt x="65" y="51"/>
                    </a:cubicBezTo>
                    <a:cubicBezTo>
                      <a:pt x="64" y="51"/>
                      <a:pt x="64" y="51"/>
                      <a:pt x="62" y="51"/>
                    </a:cubicBezTo>
                    <a:cubicBezTo>
                      <a:pt x="61" y="51"/>
                      <a:pt x="59" y="52"/>
                      <a:pt x="58" y="51"/>
                    </a:cubicBezTo>
                    <a:cubicBezTo>
                      <a:pt x="56" y="51"/>
                      <a:pt x="56" y="51"/>
                      <a:pt x="56" y="50"/>
                    </a:cubicBezTo>
                    <a:cubicBezTo>
                      <a:pt x="55" y="49"/>
                      <a:pt x="56" y="49"/>
                      <a:pt x="55" y="48"/>
                    </a:cubicBezTo>
                    <a:cubicBezTo>
                      <a:pt x="53" y="48"/>
                      <a:pt x="53" y="48"/>
                      <a:pt x="53" y="47"/>
                    </a:cubicBezTo>
                    <a:cubicBezTo>
                      <a:pt x="53" y="46"/>
                      <a:pt x="53" y="46"/>
                      <a:pt x="53" y="45"/>
                    </a:cubicBezTo>
                    <a:cubicBezTo>
                      <a:pt x="52" y="44"/>
                      <a:pt x="53" y="46"/>
                      <a:pt x="52" y="44"/>
                    </a:cubicBezTo>
                    <a:cubicBezTo>
                      <a:pt x="50" y="42"/>
                      <a:pt x="50" y="44"/>
                      <a:pt x="50" y="42"/>
                    </a:cubicBezTo>
                    <a:cubicBezTo>
                      <a:pt x="51" y="41"/>
                      <a:pt x="51" y="42"/>
                      <a:pt x="51" y="40"/>
                    </a:cubicBezTo>
                    <a:cubicBezTo>
                      <a:pt x="51" y="39"/>
                      <a:pt x="53" y="41"/>
                      <a:pt x="52" y="38"/>
                    </a:cubicBezTo>
                    <a:cubicBezTo>
                      <a:pt x="51" y="35"/>
                      <a:pt x="50" y="35"/>
                      <a:pt x="52" y="33"/>
                    </a:cubicBezTo>
                    <a:cubicBezTo>
                      <a:pt x="53" y="31"/>
                      <a:pt x="55" y="30"/>
                      <a:pt x="55" y="30"/>
                    </a:cubicBezTo>
                    <a:cubicBezTo>
                      <a:pt x="55" y="29"/>
                      <a:pt x="56" y="28"/>
                      <a:pt x="56" y="27"/>
                    </a:cubicBezTo>
                    <a:cubicBezTo>
                      <a:pt x="57" y="27"/>
                      <a:pt x="56" y="27"/>
                      <a:pt x="58" y="27"/>
                    </a:cubicBezTo>
                    <a:cubicBezTo>
                      <a:pt x="59" y="27"/>
                      <a:pt x="60" y="26"/>
                      <a:pt x="61" y="26"/>
                    </a:cubicBezTo>
                    <a:cubicBezTo>
                      <a:pt x="62" y="25"/>
                      <a:pt x="63" y="24"/>
                      <a:pt x="63" y="23"/>
                    </a:cubicBezTo>
                    <a:cubicBezTo>
                      <a:pt x="64" y="23"/>
                      <a:pt x="63" y="24"/>
                      <a:pt x="65" y="23"/>
                    </a:cubicBezTo>
                    <a:cubicBezTo>
                      <a:pt x="66" y="23"/>
                      <a:pt x="66" y="23"/>
                      <a:pt x="67" y="23"/>
                    </a:cubicBezTo>
                    <a:cubicBezTo>
                      <a:pt x="68" y="23"/>
                      <a:pt x="66" y="23"/>
                      <a:pt x="68" y="23"/>
                    </a:cubicBezTo>
                    <a:cubicBezTo>
                      <a:pt x="70" y="22"/>
                      <a:pt x="70" y="22"/>
                      <a:pt x="70" y="22"/>
                    </a:cubicBezTo>
                    <a:cubicBezTo>
                      <a:pt x="71" y="22"/>
                      <a:pt x="71" y="23"/>
                      <a:pt x="72" y="23"/>
                    </a:cubicBezTo>
                    <a:cubicBezTo>
                      <a:pt x="72" y="23"/>
                      <a:pt x="72" y="21"/>
                      <a:pt x="72" y="23"/>
                    </a:cubicBezTo>
                    <a:cubicBezTo>
                      <a:pt x="73" y="25"/>
                      <a:pt x="72" y="26"/>
                      <a:pt x="73" y="26"/>
                    </a:cubicBezTo>
                    <a:cubicBezTo>
                      <a:pt x="75" y="26"/>
                      <a:pt x="73" y="26"/>
                      <a:pt x="75" y="26"/>
                    </a:cubicBezTo>
                    <a:cubicBezTo>
                      <a:pt x="76" y="26"/>
                      <a:pt x="76" y="26"/>
                      <a:pt x="77" y="27"/>
                    </a:cubicBezTo>
                    <a:cubicBezTo>
                      <a:pt x="77" y="27"/>
                      <a:pt x="78" y="27"/>
                      <a:pt x="79" y="27"/>
                    </a:cubicBezTo>
                    <a:cubicBezTo>
                      <a:pt x="80" y="27"/>
                      <a:pt x="79" y="29"/>
                      <a:pt x="80" y="27"/>
                    </a:cubicBezTo>
                    <a:cubicBezTo>
                      <a:pt x="82" y="26"/>
                      <a:pt x="79" y="26"/>
                      <a:pt x="82" y="26"/>
                    </a:cubicBezTo>
                    <a:cubicBezTo>
                      <a:pt x="85" y="26"/>
                      <a:pt x="85" y="27"/>
                      <a:pt x="86" y="26"/>
                    </a:cubicBezTo>
                    <a:cubicBezTo>
                      <a:pt x="86" y="26"/>
                      <a:pt x="86" y="27"/>
                      <a:pt x="88" y="26"/>
                    </a:cubicBezTo>
                    <a:cubicBezTo>
                      <a:pt x="89" y="25"/>
                      <a:pt x="89" y="25"/>
                      <a:pt x="90" y="26"/>
                    </a:cubicBezTo>
                    <a:cubicBezTo>
                      <a:pt x="90" y="26"/>
                      <a:pt x="90" y="27"/>
                      <a:pt x="91" y="26"/>
                    </a:cubicBezTo>
                    <a:cubicBezTo>
                      <a:pt x="91" y="25"/>
                      <a:pt x="92" y="25"/>
                      <a:pt x="91" y="24"/>
                    </a:cubicBezTo>
                    <a:cubicBezTo>
                      <a:pt x="89" y="24"/>
                      <a:pt x="89" y="24"/>
                      <a:pt x="88" y="23"/>
                    </a:cubicBezTo>
                    <a:cubicBezTo>
                      <a:pt x="88" y="22"/>
                      <a:pt x="90" y="23"/>
                      <a:pt x="88" y="22"/>
                    </a:cubicBezTo>
                    <a:cubicBezTo>
                      <a:pt x="87" y="22"/>
                      <a:pt x="87" y="22"/>
                      <a:pt x="86" y="22"/>
                    </a:cubicBezTo>
                    <a:cubicBezTo>
                      <a:pt x="84" y="21"/>
                      <a:pt x="83" y="23"/>
                      <a:pt x="83" y="22"/>
                    </a:cubicBezTo>
                    <a:cubicBezTo>
                      <a:pt x="83" y="21"/>
                      <a:pt x="80" y="23"/>
                      <a:pt x="83" y="21"/>
                    </a:cubicBezTo>
                    <a:cubicBezTo>
                      <a:pt x="85" y="19"/>
                      <a:pt x="84" y="18"/>
                      <a:pt x="85" y="18"/>
                    </a:cubicBezTo>
                    <a:cubicBezTo>
                      <a:pt x="87" y="19"/>
                      <a:pt x="86" y="20"/>
                      <a:pt x="87" y="19"/>
                    </a:cubicBezTo>
                    <a:cubicBezTo>
                      <a:pt x="88" y="18"/>
                      <a:pt x="90" y="18"/>
                      <a:pt x="88" y="17"/>
                    </a:cubicBezTo>
                    <a:cubicBezTo>
                      <a:pt x="86" y="16"/>
                      <a:pt x="88" y="16"/>
                      <a:pt x="86" y="15"/>
                    </a:cubicBezTo>
                    <a:cubicBezTo>
                      <a:pt x="84" y="14"/>
                      <a:pt x="83" y="18"/>
                      <a:pt x="82" y="18"/>
                    </a:cubicBezTo>
                    <a:cubicBezTo>
                      <a:pt x="81" y="17"/>
                      <a:pt x="81" y="17"/>
                      <a:pt x="80" y="17"/>
                    </a:cubicBezTo>
                    <a:cubicBezTo>
                      <a:pt x="80" y="17"/>
                      <a:pt x="80" y="19"/>
                      <a:pt x="80" y="20"/>
                    </a:cubicBezTo>
                    <a:cubicBezTo>
                      <a:pt x="79" y="21"/>
                      <a:pt x="80" y="21"/>
                      <a:pt x="79" y="20"/>
                    </a:cubicBezTo>
                    <a:cubicBezTo>
                      <a:pt x="77" y="20"/>
                      <a:pt x="81" y="20"/>
                      <a:pt x="77" y="18"/>
                    </a:cubicBezTo>
                    <a:cubicBezTo>
                      <a:pt x="73" y="17"/>
                      <a:pt x="72" y="17"/>
                      <a:pt x="71" y="18"/>
                    </a:cubicBezTo>
                    <a:cubicBezTo>
                      <a:pt x="71" y="18"/>
                      <a:pt x="70" y="18"/>
                      <a:pt x="70" y="19"/>
                    </a:cubicBezTo>
                    <a:cubicBezTo>
                      <a:pt x="69" y="19"/>
                      <a:pt x="71" y="20"/>
                      <a:pt x="69" y="19"/>
                    </a:cubicBezTo>
                    <a:cubicBezTo>
                      <a:pt x="68" y="18"/>
                      <a:pt x="66" y="20"/>
                      <a:pt x="66" y="20"/>
                    </a:cubicBezTo>
                    <a:cubicBezTo>
                      <a:pt x="66" y="20"/>
                      <a:pt x="66" y="19"/>
                      <a:pt x="65" y="20"/>
                    </a:cubicBezTo>
                    <a:cubicBezTo>
                      <a:pt x="64" y="20"/>
                      <a:pt x="63" y="21"/>
                      <a:pt x="62" y="21"/>
                    </a:cubicBezTo>
                    <a:cubicBezTo>
                      <a:pt x="61" y="20"/>
                      <a:pt x="60" y="21"/>
                      <a:pt x="61" y="19"/>
                    </a:cubicBezTo>
                    <a:cubicBezTo>
                      <a:pt x="63" y="17"/>
                      <a:pt x="62" y="18"/>
                      <a:pt x="64" y="17"/>
                    </a:cubicBezTo>
                    <a:cubicBezTo>
                      <a:pt x="66" y="16"/>
                      <a:pt x="69" y="16"/>
                      <a:pt x="66" y="16"/>
                    </a:cubicBezTo>
                    <a:cubicBezTo>
                      <a:pt x="63" y="15"/>
                      <a:pt x="68" y="15"/>
                      <a:pt x="64" y="13"/>
                    </a:cubicBezTo>
                    <a:cubicBezTo>
                      <a:pt x="60" y="11"/>
                      <a:pt x="60" y="14"/>
                      <a:pt x="60" y="11"/>
                    </a:cubicBezTo>
                    <a:cubicBezTo>
                      <a:pt x="61" y="9"/>
                      <a:pt x="60" y="9"/>
                      <a:pt x="59" y="9"/>
                    </a:cubicBezTo>
                    <a:cubicBezTo>
                      <a:pt x="59" y="9"/>
                      <a:pt x="56" y="10"/>
                      <a:pt x="55" y="10"/>
                    </a:cubicBezTo>
                    <a:cubicBezTo>
                      <a:pt x="54" y="10"/>
                      <a:pt x="55" y="11"/>
                      <a:pt x="54" y="10"/>
                    </a:cubicBezTo>
                    <a:cubicBezTo>
                      <a:pt x="52" y="9"/>
                      <a:pt x="51" y="10"/>
                      <a:pt x="52" y="9"/>
                    </a:cubicBezTo>
                    <a:cubicBezTo>
                      <a:pt x="53" y="7"/>
                      <a:pt x="53" y="7"/>
                      <a:pt x="54" y="6"/>
                    </a:cubicBezTo>
                    <a:cubicBezTo>
                      <a:pt x="55" y="5"/>
                      <a:pt x="55" y="2"/>
                      <a:pt x="57" y="3"/>
                    </a:cubicBezTo>
                    <a:cubicBezTo>
                      <a:pt x="60" y="4"/>
                      <a:pt x="59" y="4"/>
                      <a:pt x="61" y="4"/>
                    </a:cubicBezTo>
                    <a:cubicBezTo>
                      <a:pt x="63" y="4"/>
                      <a:pt x="64" y="4"/>
                      <a:pt x="64" y="3"/>
                    </a:cubicBezTo>
                    <a:cubicBezTo>
                      <a:pt x="64" y="3"/>
                      <a:pt x="62" y="2"/>
                      <a:pt x="62" y="2"/>
                    </a:cubicBezTo>
                    <a:cubicBezTo>
                      <a:pt x="62" y="2"/>
                      <a:pt x="61" y="2"/>
                      <a:pt x="61" y="2"/>
                    </a:cubicBezTo>
                    <a:cubicBezTo>
                      <a:pt x="61" y="1"/>
                      <a:pt x="62" y="0"/>
                      <a:pt x="62" y="0"/>
                    </a:cubicBezTo>
                    <a:cubicBezTo>
                      <a:pt x="61" y="0"/>
                      <a:pt x="61" y="0"/>
                      <a:pt x="61" y="0"/>
                    </a:cubicBezTo>
                    <a:cubicBezTo>
                      <a:pt x="61" y="0"/>
                      <a:pt x="54" y="0"/>
                      <a:pt x="5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5" name="组合 106"/>
          <p:cNvGrpSpPr/>
          <p:nvPr/>
        </p:nvGrpSpPr>
        <p:grpSpPr>
          <a:xfrm>
            <a:off x="3843810" y="4620739"/>
            <a:ext cx="609409" cy="609443"/>
            <a:chOff x="4054018" y="4873168"/>
            <a:chExt cx="642736" cy="642736"/>
          </a:xfrm>
          <a:solidFill>
            <a:srgbClr val="008487"/>
          </a:solidFill>
        </p:grpSpPr>
        <p:sp>
          <p:nvSpPr>
            <p:cNvPr id="8" name="Oval 3722"/>
            <p:cNvSpPr>
              <a:spLocks noChangeArrowheads="1"/>
            </p:cNvSpPr>
            <p:nvPr/>
          </p:nvSpPr>
          <p:spPr bwMode="auto">
            <a:xfrm>
              <a:off x="4054018" y="4873168"/>
              <a:ext cx="642736" cy="6427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36" name="组合 3"/>
            <p:cNvGrpSpPr/>
            <p:nvPr/>
          </p:nvGrpSpPr>
          <p:grpSpPr>
            <a:xfrm>
              <a:off x="4180427" y="4957442"/>
              <a:ext cx="389919" cy="474188"/>
              <a:chOff x="4187345" y="4696860"/>
              <a:chExt cx="389919" cy="474188"/>
            </a:xfrm>
            <a:grpFill/>
          </p:grpSpPr>
          <p:sp>
            <p:nvSpPr>
              <p:cNvPr id="60" name="Freeform 3774"/>
              <p:cNvSpPr>
                <a:spLocks noEditPoints="1"/>
              </p:cNvSpPr>
              <p:nvPr/>
            </p:nvSpPr>
            <p:spPr bwMode="auto">
              <a:xfrm>
                <a:off x="4252753" y="4696860"/>
                <a:ext cx="217599" cy="221373"/>
              </a:xfrm>
              <a:custGeom>
                <a:avLst/>
                <a:gdLst>
                  <a:gd name="T0" fmla="*/ 137 w 173"/>
                  <a:gd name="T1" fmla="*/ 176 h 176"/>
                  <a:gd name="T2" fmla="*/ 119 w 173"/>
                  <a:gd name="T3" fmla="*/ 131 h 176"/>
                  <a:gd name="T4" fmla="*/ 55 w 173"/>
                  <a:gd name="T5" fmla="*/ 131 h 176"/>
                  <a:gd name="T6" fmla="*/ 36 w 173"/>
                  <a:gd name="T7" fmla="*/ 176 h 176"/>
                  <a:gd name="T8" fmla="*/ 0 w 173"/>
                  <a:gd name="T9" fmla="*/ 176 h 176"/>
                  <a:gd name="T10" fmla="*/ 74 w 173"/>
                  <a:gd name="T11" fmla="*/ 0 h 176"/>
                  <a:gd name="T12" fmla="*/ 100 w 173"/>
                  <a:gd name="T13" fmla="*/ 0 h 176"/>
                  <a:gd name="T14" fmla="*/ 173 w 173"/>
                  <a:gd name="T15" fmla="*/ 176 h 176"/>
                  <a:gd name="T16" fmla="*/ 137 w 173"/>
                  <a:gd name="T17" fmla="*/ 176 h 176"/>
                  <a:gd name="T18" fmla="*/ 85 w 173"/>
                  <a:gd name="T19" fmla="*/ 45 h 176"/>
                  <a:gd name="T20" fmla="*/ 67 w 173"/>
                  <a:gd name="T21" fmla="*/ 100 h 176"/>
                  <a:gd name="T22" fmla="*/ 104 w 173"/>
                  <a:gd name="T23" fmla="*/ 100 h 176"/>
                  <a:gd name="T24" fmla="*/ 85 w 173"/>
                  <a:gd name="T25" fmla="*/ 45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3" h="176">
                    <a:moveTo>
                      <a:pt x="137" y="176"/>
                    </a:moveTo>
                    <a:lnTo>
                      <a:pt x="119" y="131"/>
                    </a:lnTo>
                    <a:lnTo>
                      <a:pt x="55" y="131"/>
                    </a:lnTo>
                    <a:lnTo>
                      <a:pt x="36" y="176"/>
                    </a:lnTo>
                    <a:lnTo>
                      <a:pt x="0" y="176"/>
                    </a:lnTo>
                    <a:lnTo>
                      <a:pt x="74" y="0"/>
                    </a:lnTo>
                    <a:lnTo>
                      <a:pt x="100" y="0"/>
                    </a:lnTo>
                    <a:lnTo>
                      <a:pt x="173" y="176"/>
                    </a:lnTo>
                    <a:lnTo>
                      <a:pt x="137" y="176"/>
                    </a:lnTo>
                    <a:close/>
                    <a:moveTo>
                      <a:pt x="85" y="45"/>
                    </a:moveTo>
                    <a:lnTo>
                      <a:pt x="67" y="100"/>
                    </a:lnTo>
                    <a:lnTo>
                      <a:pt x="104" y="100"/>
                    </a:lnTo>
                    <a:lnTo>
                      <a:pt x="85" y="4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Freeform 3775"/>
              <p:cNvSpPr>
                <a:spLocks noEditPoints="1"/>
              </p:cNvSpPr>
              <p:nvPr/>
            </p:nvSpPr>
            <p:spPr bwMode="auto">
              <a:xfrm>
                <a:off x="4187345" y="4944645"/>
                <a:ext cx="143390" cy="222631"/>
              </a:xfrm>
              <a:custGeom>
                <a:avLst/>
                <a:gdLst>
                  <a:gd name="T0" fmla="*/ 20 w 48"/>
                  <a:gd name="T1" fmla="*/ 75 h 75"/>
                  <a:gd name="T2" fmla="*/ 0 w 48"/>
                  <a:gd name="T3" fmla="*/ 75 h 75"/>
                  <a:gd name="T4" fmla="*/ 0 w 48"/>
                  <a:gd name="T5" fmla="*/ 0 h 75"/>
                  <a:gd name="T6" fmla="*/ 15 w 48"/>
                  <a:gd name="T7" fmla="*/ 0 h 75"/>
                  <a:gd name="T8" fmla="*/ 35 w 48"/>
                  <a:gd name="T9" fmla="*/ 4 h 75"/>
                  <a:gd name="T10" fmla="*/ 44 w 48"/>
                  <a:gd name="T11" fmla="*/ 20 h 75"/>
                  <a:gd name="T12" fmla="*/ 36 w 48"/>
                  <a:gd name="T13" fmla="*/ 34 h 75"/>
                  <a:gd name="T14" fmla="*/ 48 w 48"/>
                  <a:gd name="T15" fmla="*/ 53 h 75"/>
                  <a:gd name="T16" fmla="*/ 20 w 48"/>
                  <a:gd name="T17" fmla="*/ 75 h 75"/>
                  <a:gd name="T18" fmla="*/ 19 w 48"/>
                  <a:gd name="T19" fmla="*/ 14 h 75"/>
                  <a:gd name="T20" fmla="*/ 14 w 48"/>
                  <a:gd name="T21" fmla="*/ 14 h 75"/>
                  <a:gd name="T22" fmla="*/ 14 w 48"/>
                  <a:gd name="T23" fmla="*/ 29 h 75"/>
                  <a:gd name="T24" fmla="*/ 18 w 48"/>
                  <a:gd name="T25" fmla="*/ 29 h 75"/>
                  <a:gd name="T26" fmla="*/ 30 w 48"/>
                  <a:gd name="T27" fmla="*/ 21 h 75"/>
                  <a:gd name="T28" fmla="*/ 19 w 48"/>
                  <a:gd name="T29" fmla="*/ 14 h 75"/>
                  <a:gd name="T30" fmla="*/ 20 w 48"/>
                  <a:gd name="T31" fmla="*/ 43 h 75"/>
                  <a:gd name="T32" fmla="*/ 14 w 48"/>
                  <a:gd name="T33" fmla="*/ 43 h 75"/>
                  <a:gd name="T34" fmla="*/ 14 w 48"/>
                  <a:gd name="T35" fmla="*/ 62 h 75"/>
                  <a:gd name="T36" fmla="*/ 21 w 48"/>
                  <a:gd name="T37" fmla="*/ 62 h 75"/>
                  <a:gd name="T38" fmla="*/ 34 w 48"/>
                  <a:gd name="T39" fmla="*/ 52 h 75"/>
                  <a:gd name="T40" fmla="*/ 20 w 48"/>
                  <a:gd name="T41" fmla="*/ 4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8" h="75">
                    <a:moveTo>
                      <a:pt x="20" y="75"/>
                    </a:moveTo>
                    <a:cubicBezTo>
                      <a:pt x="0" y="75"/>
                      <a:pt x="0" y="75"/>
                      <a:pt x="0" y="7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26" y="0"/>
                      <a:pt x="31" y="1"/>
                      <a:pt x="35" y="4"/>
                    </a:cubicBezTo>
                    <a:cubicBezTo>
                      <a:pt x="41" y="7"/>
                      <a:pt x="44" y="13"/>
                      <a:pt x="44" y="20"/>
                    </a:cubicBezTo>
                    <a:cubicBezTo>
                      <a:pt x="44" y="27"/>
                      <a:pt x="42" y="31"/>
                      <a:pt x="36" y="34"/>
                    </a:cubicBezTo>
                    <a:cubicBezTo>
                      <a:pt x="45" y="38"/>
                      <a:pt x="48" y="44"/>
                      <a:pt x="48" y="53"/>
                    </a:cubicBezTo>
                    <a:cubicBezTo>
                      <a:pt x="48" y="66"/>
                      <a:pt x="39" y="75"/>
                      <a:pt x="20" y="75"/>
                    </a:cubicBezTo>
                    <a:close/>
                    <a:moveTo>
                      <a:pt x="19" y="14"/>
                    </a:moveTo>
                    <a:cubicBezTo>
                      <a:pt x="14" y="14"/>
                      <a:pt x="14" y="14"/>
                      <a:pt x="14" y="14"/>
                    </a:cubicBezTo>
                    <a:cubicBezTo>
                      <a:pt x="14" y="29"/>
                      <a:pt x="14" y="29"/>
                      <a:pt x="14" y="29"/>
                    </a:cubicBezTo>
                    <a:cubicBezTo>
                      <a:pt x="18" y="29"/>
                      <a:pt x="18" y="29"/>
                      <a:pt x="18" y="29"/>
                    </a:cubicBezTo>
                    <a:cubicBezTo>
                      <a:pt x="27" y="29"/>
                      <a:pt x="30" y="27"/>
                      <a:pt x="30" y="21"/>
                    </a:cubicBezTo>
                    <a:cubicBezTo>
                      <a:pt x="30" y="16"/>
                      <a:pt x="27" y="14"/>
                      <a:pt x="19" y="14"/>
                    </a:cubicBezTo>
                    <a:close/>
                    <a:moveTo>
                      <a:pt x="20" y="43"/>
                    </a:moveTo>
                    <a:cubicBezTo>
                      <a:pt x="14" y="43"/>
                      <a:pt x="14" y="43"/>
                      <a:pt x="14" y="43"/>
                    </a:cubicBezTo>
                    <a:cubicBezTo>
                      <a:pt x="14" y="62"/>
                      <a:pt x="14" y="62"/>
                      <a:pt x="14" y="62"/>
                    </a:cubicBezTo>
                    <a:cubicBezTo>
                      <a:pt x="21" y="62"/>
                      <a:pt x="21" y="62"/>
                      <a:pt x="21" y="62"/>
                    </a:cubicBezTo>
                    <a:cubicBezTo>
                      <a:pt x="30" y="62"/>
                      <a:pt x="34" y="59"/>
                      <a:pt x="34" y="52"/>
                    </a:cubicBezTo>
                    <a:cubicBezTo>
                      <a:pt x="34" y="46"/>
                      <a:pt x="30" y="43"/>
                      <a:pt x="20" y="4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2" name="Freeform 3776"/>
              <p:cNvSpPr>
                <a:spLocks/>
              </p:cNvSpPr>
              <p:nvPr/>
            </p:nvSpPr>
            <p:spPr bwMode="auto">
              <a:xfrm>
                <a:off x="4357148" y="4940871"/>
                <a:ext cx="220116" cy="230177"/>
              </a:xfrm>
              <a:custGeom>
                <a:avLst/>
                <a:gdLst>
                  <a:gd name="T0" fmla="*/ 39 w 74"/>
                  <a:gd name="T1" fmla="*/ 77 h 77"/>
                  <a:gd name="T2" fmla="*/ 0 w 74"/>
                  <a:gd name="T3" fmla="*/ 38 h 77"/>
                  <a:gd name="T4" fmla="*/ 39 w 74"/>
                  <a:gd name="T5" fmla="*/ 0 h 77"/>
                  <a:gd name="T6" fmla="*/ 74 w 74"/>
                  <a:gd name="T7" fmla="*/ 23 h 77"/>
                  <a:gd name="T8" fmla="*/ 58 w 74"/>
                  <a:gd name="T9" fmla="*/ 23 h 77"/>
                  <a:gd name="T10" fmla="*/ 39 w 74"/>
                  <a:gd name="T11" fmla="*/ 13 h 77"/>
                  <a:gd name="T12" fmla="*/ 14 w 74"/>
                  <a:gd name="T13" fmla="*/ 38 h 77"/>
                  <a:gd name="T14" fmla="*/ 39 w 74"/>
                  <a:gd name="T15" fmla="*/ 64 h 77"/>
                  <a:gd name="T16" fmla="*/ 58 w 74"/>
                  <a:gd name="T17" fmla="*/ 55 h 77"/>
                  <a:gd name="T18" fmla="*/ 74 w 74"/>
                  <a:gd name="T19" fmla="*/ 55 h 77"/>
                  <a:gd name="T20" fmla="*/ 39 w 74"/>
                  <a:gd name="T21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4" h="77">
                    <a:moveTo>
                      <a:pt x="39" y="77"/>
                    </a:moveTo>
                    <a:cubicBezTo>
                      <a:pt x="18" y="77"/>
                      <a:pt x="0" y="60"/>
                      <a:pt x="0" y="38"/>
                    </a:cubicBezTo>
                    <a:cubicBezTo>
                      <a:pt x="0" y="17"/>
                      <a:pt x="17" y="0"/>
                      <a:pt x="39" y="0"/>
                    </a:cubicBezTo>
                    <a:cubicBezTo>
                      <a:pt x="54" y="0"/>
                      <a:pt x="67" y="8"/>
                      <a:pt x="74" y="23"/>
                    </a:cubicBezTo>
                    <a:cubicBezTo>
                      <a:pt x="58" y="23"/>
                      <a:pt x="58" y="23"/>
                      <a:pt x="58" y="23"/>
                    </a:cubicBezTo>
                    <a:cubicBezTo>
                      <a:pt x="53" y="16"/>
                      <a:pt x="48" y="13"/>
                      <a:pt x="39" y="13"/>
                    </a:cubicBezTo>
                    <a:cubicBezTo>
                      <a:pt x="25" y="13"/>
                      <a:pt x="14" y="24"/>
                      <a:pt x="14" y="38"/>
                    </a:cubicBezTo>
                    <a:cubicBezTo>
                      <a:pt x="14" y="52"/>
                      <a:pt x="25" y="64"/>
                      <a:pt x="39" y="64"/>
                    </a:cubicBezTo>
                    <a:cubicBezTo>
                      <a:pt x="46" y="64"/>
                      <a:pt x="52" y="61"/>
                      <a:pt x="58" y="55"/>
                    </a:cubicBezTo>
                    <a:cubicBezTo>
                      <a:pt x="74" y="55"/>
                      <a:pt x="74" y="55"/>
                      <a:pt x="74" y="55"/>
                    </a:cubicBezTo>
                    <a:cubicBezTo>
                      <a:pt x="68" y="69"/>
                      <a:pt x="55" y="77"/>
                      <a:pt x="39" y="7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7" name="组合 103"/>
          <p:cNvGrpSpPr/>
          <p:nvPr/>
        </p:nvGrpSpPr>
        <p:grpSpPr>
          <a:xfrm>
            <a:off x="8030964" y="3042867"/>
            <a:ext cx="716741" cy="716780"/>
            <a:chOff x="8470157" y="3209097"/>
            <a:chExt cx="755938" cy="755938"/>
          </a:xfrm>
          <a:solidFill>
            <a:srgbClr val="008487"/>
          </a:solidFill>
        </p:grpSpPr>
        <p:sp>
          <p:nvSpPr>
            <p:cNvPr id="29" name="Oval 3743"/>
            <p:cNvSpPr>
              <a:spLocks noChangeArrowheads="1"/>
            </p:cNvSpPr>
            <p:nvPr/>
          </p:nvSpPr>
          <p:spPr bwMode="auto">
            <a:xfrm>
              <a:off x="8470157" y="3209097"/>
              <a:ext cx="755938" cy="75593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38" name="组合 90"/>
            <p:cNvGrpSpPr/>
            <p:nvPr/>
          </p:nvGrpSpPr>
          <p:grpSpPr>
            <a:xfrm>
              <a:off x="8593421" y="3417263"/>
              <a:ext cx="509410" cy="339606"/>
              <a:chOff x="8609773" y="3176177"/>
              <a:chExt cx="509410" cy="339606"/>
            </a:xfrm>
            <a:grpFill/>
          </p:grpSpPr>
          <p:sp>
            <p:nvSpPr>
              <p:cNvPr id="63" name="Freeform 3777"/>
              <p:cNvSpPr>
                <a:spLocks noEditPoints="1"/>
              </p:cNvSpPr>
              <p:nvPr/>
            </p:nvSpPr>
            <p:spPr bwMode="auto">
              <a:xfrm>
                <a:off x="8609773" y="3176177"/>
                <a:ext cx="509410" cy="339606"/>
              </a:xfrm>
              <a:custGeom>
                <a:avLst/>
                <a:gdLst>
                  <a:gd name="T0" fmla="*/ 0 w 405"/>
                  <a:gd name="T1" fmla="*/ 0 h 270"/>
                  <a:gd name="T2" fmla="*/ 0 w 405"/>
                  <a:gd name="T3" fmla="*/ 270 h 270"/>
                  <a:gd name="T4" fmla="*/ 405 w 405"/>
                  <a:gd name="T5" fmla="*/ 270 h 270"/>
                  <a:gd name="T6" fmla="*/ 405 w 405"/>
                  <a:gd name="T7" fmla="*/ 0 h 270"/>
                  <a:gd name="T8" fmla="*/ 0 w 405"/>
                  <a:gd name="T9" fmla="*/ 0 h 270"/>
                  <a:gd name="T10" fmla="*/ 379 w 405"/>
                  <a:gd name="T11" fmla="*/ 246 h 270"/>
                  <a:gd name="T12" fmla="*/ 26 w 405"/>
                  <a:gd name="T13" fmla="*/ 246 h 270"/>
                  <a:gd name="T14" fmla="*/ 26 w 405"/>
                  <a:gd name="T15" fmla="*/ 24 h 270"/>
                  <a:gd name="T16" fmla="*/ 379 w 405"/>
                  <a:gd name="T17" fmla="*/ 24 h 270"/>
                  <a:gd name="T18" fmla="*/ 379 w 405"/>
                  <a:gd name="T19" fmla="*/ 246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05" h="270">
                    <a:moveTo>
                      <a:pt x="0" y="0"/>
                    </a:moveTo>
                    <a:lnTo>
                      <a:pt x="0" y="270"/>
                    </a:lnTo>
                    <a:lnTo>
                      <a:pt x="405" y="270"/>
                    </a:lnTo>
                    <a:lnTo>
                      <a:pt x="405" y="0"/>
                    </a:lnTo>
                    <a:lnTo>
                      <a:pt x="0" y="0"/>
                    </a:lnTo>
                    <a:close/>
                    <a:moveTo>
                      <a:pt x="379" y="246"/>
                    </a:moveTo>
                    <a:lnTo>
                      <a:pt x="26" y="246"/>
                    </a:lnTo>
                    <a:lnTo>
                      <a:pt x="26" y="24"/>
                    </a:lnTo>
                    <a:lnTo>
                      <a:pt x="379" y="24"/>
                    </a:lnTo>
                    <a:lnTo>
                      <a:pt x="379" y="24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4" name="Freeform 3778"/>
              <p:cNvSpPr>
                <a:spLocks/>
              </p:cNvSpPr>
              <p:nvPr/>
            </p:nvSpPr>
            <p:spPr bwMode="auto">
              <a:xfrm>
                <a:off x="8677694" y="3265481"/>
                <a:ext cx="47797" cy="152194"/>
              </a:xfrm>
              <a:custGeom>
                <a:avLst/>
                <a:gdLst>
                  <a:gd name="T0" fmla="*/ 17 w 38"/>
                  <a:gd name="T1" fmla="*/ 121 h 121"/>
                  <a:gd name="T2" fmla="*/ 17 w 38"/>
                  <a:gd name="T3" fmla="*/ 21 h 121"/>
                  <a:gd name="T4" fmla="*/ 0 w 38"/>
                  <a:gd name="T5" fmla="*/ 21 h 121"/>
                  <a:gd name="T6" fmla="*/ 0 w 38"/>
                  <a:gd name="T7" fmla="*/ 0 h 121"/>
                  <a:gd name="T8" fmla="*/ 38 w 38"/>
                  <a:gd name="T9" fmla="*/ 0 h 121"/>
                  <a:gd name="T10" fmla="*/ 38 w 38"/>
                  <a:gd name="T11" fmla="*/ 121 h 121"/>
                  <a:gd name="T12" fmla="*/ 17 w 38"/>
                  <a:gd name="T13" fmla="*/ 12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" h="121">
                    <a:moveTo>
                      <a:pt x="17" y="121"/>
                    </a:moveTo>
                    <a:lnTo>
                      <a:pt x="17" y="21"/>
                    </a:lnTo>
                    <a:lnTo>
                      <a:pt x="0" y="21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121"/>
                    </a:lnTo>
                    <a:lnTo>
                      <a:pt x="17" y="12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5" name="Freeform 3779"/>
              <p:cNvSpPr>
                <a:spLocks/>
              </p:cNvSpPr>
              <p:nvPr/>
            </p:nvSpPr>
            <p:spPr bwMode="auto">
              <a:xfrm>
                <a:off x="8773287" y="3315794"/>
                <a:ext cx="101882" cy="101882"/>
              </a:xfrm>
              <a:custGeom>
                <a:avLst/>
                <a:gdLst>
                  <a:gd name="T0" fmla="*/ 52 w 81"/>
                  <a:gd name="T1" fmla="*/ 52 h 81"/>
                  <a:gd name="T2" fmla="*/ 52 w 81"/>
                  <a:gd name="T3" fmla="*/ 81 h 81"/>
                  <a:gd name="T4" fmla="*/ 31 w 81"/>
                  <a:gd name="T5" fmla="*/ 81 h 81"/>
                  <a:gd name="T6" fmla="*/ 31 w 81"/>
                  <a:gd name="T7" fmla="*/ 52 h 81"/>
                  <a:gd name="T8" fmla="*/ 0 w 81"/>
                  <a:gd name="T9" fmla="*/ 52 h 81"/>
                  <a:gd name="T10" fmla="*/ 0 w 81"/>
                  <a:gd name="T11" fmla="*/ 29 h 81"/>
                  <a:gd name="T12" fmla="*/ 31 w 81"/>
                  <a:gd name="T13" fmla="*/ 29 h 81"/>
                  <a:gd name="T14" fmla="*/ 31 w 81"/>
                  <a:gd name="T15" fmla="*/ 0 h 81"/>
                  <a:gd name="T16" fmla="*/ 52 w 81"/>
                  <a:gd name="T17" fmla="*/ 0 h 81"/>
                  <a:gd name="T18" fmla="*/ 52 w 81"/>
                  <a:gd name="T19" fmla="*/ 29 h 81"/>
                  <a:gd name="T20" fmla="*/ 81 w 81"/>
                  <a:gd name="T21" fmla="*/ 29 h 81"/>
                  <a:gd name="T22" fmla="*/ 81 w 81"/>
                  <a:gd name="T23" fmla="*/ 52 h 81"/>
                  <a:gd name="T24" fmla="*/ 52 w 81"/>
                  <a:gd name="T25" fmla="*/ 52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1" h="81">
                    <a:moveTo>
                      <a:pt x="52" y="52"/>
                    </a:moveTo>
                    <a:lnTo>
                      <a:pt x="52" y="81"/>
                    </a:lnTo>
                    <a:lnTo>
                      <a:pt x="31" y="81"/>
                    </a:lnTo>
                    <a:lnTo>
                      <a:pt x="31" y="52"/>
                    </a:lnTo>
                    <a:lnTo>
                      <a:pt x="0" y="52"/>
                    </a:lnTo>
                    <a:lnTo>
                      <a:pt x="0" y="29"/>
                    </a:lnTo>
                    <a:lnTo>
                      <a:pt x="31" y="29"/>
                    </a:lnTo>
                    <a:lnTo>
                      <a:pt x="31" y="0"/>
                    </a:lnTo>
                    <a:lnTo>
                      <a:pt x="52" y="0"/>
                    </a:lnTo>
                    <a:lnTo>
                      <a:pt x="52" y="29"/>
                    </a:lnTo>
                    <a:lnTo>
                      <a:pt x="81" y="29"/>
                    </a:lnTo>
                    <a:lnTo>
                      <a:pt x="81" y="52"/>
                    </a:lnTo>
                    <a:lnTo>
                      <a:pt x="52" y="5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6" name="Freeform 3780"/>
              <p:cNvSpPr>
                <a:spLocks/>
              </p:cNvSpPr>
              <p:nvPr/>
            </p:nvSpPr>
            <p:spPr bwMode="auto">
              <a:xfrm>
                <a:off x="8951895" y="3262965"/>
                <a:ext cx="74142" cy="154710"/>
              </a:xfrm>
              <a:custGeom>
                <a:avLst/>
                <a:gdLst>
                  <a:gd name="T0" fmla="*/ 24 w 34"/>
                  <a:gd name="T1" fmla="*/ 34 h 52"/>
                  <a:gd name="T2" fmla="*/ 13 w 34"/>
                  <a:gd name="T3" fmla="*/ 44 h 52"/>
                  <a:gd name="T4" fmla="*/ 34 w 34"/>
                  <a:gd name="T5" fmla="*/ 44 h 52"/>
                  <a:gd name="T6" fmla="*/ 34 w 34"/>
                  <a:gd name="T7" fmla="*/ 52 h 52"/>
                  <a:gd name="T8" fmla="*/ 0 w 34"/>
                  <a:gd name="T9" fmla="*/ 52 h 52"/>
                  <a:gd name="T10" fmla="*/ 0 w 34"/>
                  <a:gd name="T11" fmla="*/ 44 h 52"/>
                  <a:gd name="T12" fmla="*/ 19 w 34"/>
                  <a:gd name="T13" fmla="*/ 27 h 52"/>
                  <a:gd name="T14" fmla="*/ 25 w 34"/>
                  <a:gd name="T15" fmla="*/ 17 h 52"/>
                  <a:gd name="T16" fmla="*/ 17 w 34"/>
                  <a:gd name="T17" fmla="*/ 9 h 52"/>
                  <a:gd name="T18" fmla="*/ 9 w 34"/>
                  <a:gd name="T19" fmla="*/ 19 h 52"/>
                  <a:gd name="T20" fmla="*/ 0 w 34"/>
                  <a:gd name="T21" fmla="*/ 19 h 52"/>
                  <a:gd name="T22" fmla="*/ 17 w 34"/>
                  <a:gd name="T23" fmla="*/ 0 h 52"/>
                  <a:gd name="T24" fmla="*/ 34 w 34"/>
                  <a:gd name="T25" fmla="*/ 17 h 52"/>
                  <a:gd name="T26" fmla="*/ 24 w 34"/>
                  <a:gd name="T27" fmla="*/ 34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" h="52">
                    <a:moveTo>
                      <a:pt x="24" y="34"/>
                    </a:moveTo>
                    <a:cubicBezTo>
                      <a:pt x="13" y="44"/>
                      <a:pt x="13" y="44"/>
                      <a:pt x="13" y="44"/>
                    </a:cubicBezTo>
                    <a:cubicBezTo>
                      <a:pt x="34" y="44"/>
                      <a:pt x="34" y="44"/>
                      <a:pt x="34" y="44"/>
                    </a:cubicBezTo>
                    <a:cubicBezTo>
                      <a:pt x="34" y="52"/>
                      <a:pt x="34" y="52"/>
                      <a:pt x="34" y="52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19" y="27"/>
                      <a:pt x="19" y="27"/>
                      <a:pt x="19" y="27"/>
                    </a:cubicBezTo>
                    <a:cubicBezTo>
                      <a:pt x="23" y="23"/>
                      <a:pt x="25" y="20"/>
                      <a:pt x="25" y="17"/>
                    </a:cubicBezTo>
                    <a:cubicBezTo>
                      <a:pt x="25" y="12"/>
                      <a:pt x="21" y="9"/>
                      <a:pt x="17" y="9"/>
                    </a:cubicBezTo>
                    <a:cubicBezTo>
                      <a:pt x="12" y="9"/>
                      <a:pt x="9" y="13"/>
                      <a:pt x="9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7"/>
                      <a:pt x="7" y="0"/>
                      <a:pt x="17" y="0"/>
                    </a:cubicBezTo>
                    <a:cubicBezTo>
                      <a:pt x="27" y="0"/>
                      <a:pt x="34" y="7"/>
                      <a:pt x="34" y="17"/>
                    </a:cubicBezTo>
                    <a:cubicBezTo>
                      <a:pt x="34" y="23"/>
                      <a:pt x="32" y="27"/>
                      <a:pt x="24" y="3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933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9" name="组合 104"/>
          <p:cNvGrpSpPr/>
          <p:nvPr/>
        </p:nvGrpSpPr>
        <p:grpSpPr>
          <a:xfrm>
            <a:off x="3443103" y="3484147"/>
            <a:ext cx="719128" cy="716780"/>
            <a:chOff x="3631397" y="3674484"/>
            <a:chExt cx="758455" cy="755938"/>
          </a:xfrm>
          <a:solidFill>
            <a:srgbClr val="008487"/>
          </a:solidFill>
        </p:grpSpPr>
        <p:sp>
          <p:nvSpPr>
            <p:cNvPr id="17" name="Oval 3731"/>
            <p:cNvSpPr>
              <a:spLocks noChangeArrowheads="1"/>
            </p:cNvSpPr>
            <p:nvPr/>
          </p:nvSpPr>
          <p:spPr bwMode="auto">
            <a:xfrm>
              <a:off x="3631397" y="3674484"/>
              <a:ext cx="758455" cy="75593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128573" tIns="64288" rIns="128573" bIns="6428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40" name="组合 4"/>
            <p:cNvGrpSpPr/>
            <p:nvPr/>
          </p:nvGrpSpPr>
          <p:grpSpPr>
            <a:xfrm>
              <a:off x="3690514" y="3895228"/>
              <a:ext cx="640221" cy="314450"/>
              <a:chOff x="3675420" y="3667978"/>
              <a:chExt cx="640221" cy="314450"/>
            </a:xfrm>
            <a:grpFill/>
          </p:grpSpPr>
          <p:sp>
            <p:nvSpPr>
              <p:cNvPr id="72" name="Freeform 3786"/>
              <p:cNvSpPr>
                <a:spLocks/>
              </p:cNvSpPr>
              <p:nvPr/>
            </p:nvSpPr>
            <p:spPr bwMode="auto">
              <a:xfrm>
                <a:off x="3806231" y="3818914"/>
                <a:ext cx="381114" cy="163514"/>
              </a:xfrm>
              <a:custGeom>
                <a:avLst/>
                <a:gdLst>
                  <a:gd name="T0" fmla="*/ 63 w 128"/>
                  <a:gd name="T1" fmla="*/ 0 h 55"/>
                  <a:gd name="T2" fmla="*/ 0 w 128"/>
                  <a:gd name="T3" fmla="*/ 9 h 55"/>
                  <a:gd name="T4" fmla="*/ 0 w 128"/>
                  <a:gd name="T5" fmla="*/ 55 h 55"/>
                  <a:gd name="T6" fmla="*/ 64 w 128"/>
                  <a:gd name="T7" fmla="*/ 47 h 55"/>
                  <a:gd name="T8" fmla="*/ 64 w 128"/>
                  <a:gd name="T9" fmla="*/ 47 h 55"/>
                  <a:gd name="T10" fmla="*/ 117 w 128"/>
                  <a:gd name="T11" fmla="*/ 53 h 55"/>
                  <a:gd name="T12" fmla="*/ 128 w 128"/>
                  <a:gd name="T13" fmla="*/ 55 h 55"/>
                  <a:gd name="T14" fmla="*/ 128 w 128"/>
                  <a:gd name="T15" fmla="*/ 55 h 55"/>
                  <a:gd name="T16" fmla="*/ 128 w 128"/>
                  <a:gd name="T17" fmla="*/ 9 h 55"/>
                  <a:gd name="T18" fmla="*/ 128 w 128"/>
                  <a:gd name="T19" fmla="*/ 9 h 55"/>
                  <a:gd name="T20" fmla="*/ 121 w 128"/>
                  <a:gd name="T21" fmla="*/ 7 h 55"/>
                  <a:gd name="T22" fmla="*/ 63 w 128"/>
                  <a:gd name="T23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8" h="55">
                    <a:moveTo>
                      <a:pt x="63" y="0"/>
                    </a:moveTo>
                    <a:cubicBezTo>
                      <a:pt x="22" y="0"/>
                      <a:pt x="0" y="9"/>
                      <a:pt x="0" y="9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55"/>
                      <a:pt x="31" y="47"/>
                      <a:pt x="64" y="47"/>
                    </a:cubicBezTo>
                    <a:cubicBezTo>
                      <a:pt x="64" y="47"/>
                      <a:pt x="64" y="47"/>
                      <a:pt x="64" y="47"/>
                    </a:cubicBezTo>
                    <a:cubicBezTo>
                      <a:pt x="85" y="47"/>
                      <a:pt x="105" y="50"/>
                      <a:pt x="117" y="53"/>
                    </a:cubicBezTo>
                    <a:cubicBezTo>
                      <a:pt x="124" y="54"/>
                      <a:pt x="128" y="55"/>
                      <a:pt x="128" y="55"/>
                    </a:cubicBezTo>
                    <a:cubicBezTo>
                      <a:pt x="128" y="55"/>
                      <a:pt x="128" y="55"/>
                      <a:pt x="128" y="55"/>
                    </a:cubicBezTo>
                    <a:cubicBezTo>
                      <a:pt x="128" y="9"/>
                      <a:pt x="128" y="9"/>
                      <a:pt x="128" y="9"/>
                    </a:cubicBezTo>
                    <a:cubicBezTo>
                      <a:pt x="128" y="9"/>
                      <a:pt x="128" y="9"/>
                      <a:pt x="128" y="9"/>
                    </a:cubicBezTo>
                    <a:cubicBezTo>
                      <a:pt x="128" y="9"/>
                      <a:pt x="125" y="8"/>
                      <a:pt x="121" y="7"/>
                    </a:cubicBezTo>
                    <a:cubicBezTo>
                      <a:pt x="111" y="4"/>
                      <a:pt x="91" y="0"/>
                      <a:pt x="6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3" name="Freeform 3787"/>
              <p:cNvSpPr>
                <a:spLocks/>
              </p:cNvSpPr>
              <p:nvPr/>
            </p:nvSpPr>
            <p:spPr bwMode="auto">
              <a:xfrm>
                <a:off x="3675420" y="3667978"/>
                <a:ext cx="640221" cy="303130"/>
              </a:xfrm>
              <a:custGeom>
                <a:avLst/>
                <a:gdLst>
                  <a:gd name="T0" fmla="*/ 193 w 215"/>
                  <a:gd name="T1" fmla="*/ 84 h 102"/>
                  <a:gd name="T2" fmla="*/ 192 w 215"/>
                  <a:gd name="T3" fmla="*/ 81 h 102"/>
                  <a:gd name="T4" fmla="*/ 192 w 215"/>
                  <a:gd name="T5" fmla="*/ 78 h 102"/>
                  <a:gd name="T6" fmla="*/ 193 w 215"/>
                  <a:gd name="T7" fmla="*/ 75 h 102"/>
                  <a:gd name="T8" fmla="*/ 191 w 215"/>
                  <a:gd name="T9" fmla="*/ 72 h 102"/>
                  <a:gd name="T10" fmla="*/ 191 w 215"/>
                  <a:gd name="T11" fmla="*/ 58 h 102"/>
                  <a:gd name="T12" fmla="*/ 215 w 215"/>
                  <a:gd name="T13" fmla="*/ 48 h 102"/>
                  <a:gd name="T14" fmla="*/ 191 w 215"/>
                  <a:gd name="T15" fmla="*/ 37 h 102"/>
                  <a:gd name="T16" fmla="*/ 190 w 215"/>
                  <a:gd name="T17" fmla="*/ 36 h 102"/>
                  <a:gd name="T18" fmla="*/ 189 w 215"/>
                  <a:gd name="T19" fmla="*/ 36 h 102"/>
                  <a:gd name="T20" fmla="*/ 108 w 215"/>
                  <a:gd name="T21" fmla="*/ 0 h 102"/>
                  <a:gd name="T22" fmla="*/ 0 w 215"/>
                  <a:gd name="T23" fmla="*/ 48 h 102"/>
                  <a:gd name="T24" fmla="*/ 37 w 215"/>
                  <a:gd name="T25" fmla="*/ 64 h 102"/>
                  <a:gd name="T26" fmla="*/ 37 w 215"/>
                  <a:gd name="T27" fmla="*/ 58 h 102"/>
                  <a:gd name="T28" fmla="*/ 107 w 215"/>
                  <a:gd name="T29" fmla="*/ 48 h 102"/>
                  <a:gd name="T30" fmla="*/ 171 w 215"/>
                  <a:gd name="T31" fmla="*/ 56 h 102"/>
                  <a:gd name="T32" fmla="*/ 179 w 215"/>
                  <a:gd name="T33" fmla="*/ 58 h 102"/>
                  <a:gd name="T34" fmla="*/ 179 w 215"/>
                  <a:gd name="T35" fmla="*/ 58 h 102"/>
                  <a:gd name="T36" fmla="*/ 179 w 215"/>
                  <a:gd name="T37" fmla="*/ 64 h 102"/>
                  <a:gd name="T38" fmla="*/ 189 w 215"/>
                  <a:gd name="T39" fmla="*/ 59 h 102"/>
                  <a:gd name="T40" fmla="*/ 189 w 215"/>
                  <a:gd name="T41" fmla="*/ 72 h 102"/>
                  <a:gd name="T42" fmla="*/ 187 w 215"/>
                  <a:gd name="T43" fmla="*/ 75 h 102"/>
                  <a:gd name="T44" fmla="*/ 188 w 215"/>
                  <a:gd name="T45" fmla="*/ 78 h 102"/>
                  <a:gd name="T46" fmla="*/ 188 w 215"/>
                  <a:gd name="T47" fmla="*/ 81 h 102"/>
                  <a:gd name="T48" fmla="*/ 187 w 215"/>
                  <a:gd name="T49" fmla="*/ 84 h 102"/>
                  <a:gd name="T50" fmla="*/ 184 w 215"/>
                  <a:gd name="T51" fmla="*/ 97 h 102"/>
                  <a:gd name="T52" fmla="*/ 190 w 215"/>
                  <a:gd name="T53" fmla="*/ 102 h 102"/>
                  <a:gd name="T54" fmla="*/ 190 w 215"/>
                  <a:gd name="T55" fmla="*/ 102 h 102"/>
                  <a:gd name="T56" fmla="*/ 190 w 215"/>
                  <a:gd name="T57" fmla="*/ 102 h 102"/>
                  <a:gd name="T58" fmla="*/ 196 w 215"/>
                  <a:gd name="T59" fmla="*/ 97 h 102"/>
                  <a:gd name="T60" fmla="*/ 193 w 215"/>
                  <a:gd name="T61" fmla="*/ 84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15" h="102">
                    <a:moveTo>
                      <a:pt x="193" y="84"/>
                    </a:moveTo>
                    <a:cubicBezTo>
                      <a:pt x="193" y="83"/>
                      <a:pt x="193" y="82"/>
                      <a:pt x="192" y="81"/>
                    </a:cubicBezTo>
                    <a:cubicBezTo>
                      <a:pt x="192" y="78"/>
                      <a:pt x="192" y="78"/>
                      <a:pt x="192" y="78"/>
                    </a:cubicBezTo>
                    <a:cubicBezTo>
                      <a:pt x="193" y="78"/>
                      <a:pt x="193" y="76"/>
                      <a:pt x="193" y="75"/>
                    </a:cubicBezTo>
                    <a:cubicBezTo>
                      <a:pt x="193" y="74"/>
                      <a:pt x="192" y="72"/>
                      <a:pt x="191" y="72"/>
                    </a:cubicBezTo>
                    <a:cubicBezTo>
                      <a:pt x="191" y="58"/>
                      <a:pt x="191" y="58"/>
                      <a:pt x="191" y="58"/>
                    </a:cubicBezTo>
                    <a:cubicBezTo>
                      <a:pt x="215" y="48"/>
                      <a:pt x="215" y="48"/>
                      <a:pt x="215" y="48"/>
                    </a:cubicBezTo>
                    <a:cubicBezTo>
                      <a:pt x="191" y="37"/>
                      <a:pt x="191" y="37"/>
                      <a:pt x="191" y="37"/>
                    </a:cubicBezTo>
                    <a:cubicBezTo>
                      <a:pt x="191" y="36"/>
                      <a:pt x="190" y="36"/>
                      <a:pt x="190" y="36"/>
                    </a:cubicBezTo>
                    <a:cubicBezTo>
                      <a:pt x="190" y="36"/>
                      <a:pt x="190" y="36"/>
                      <a:pt x="189" y="36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37" y="64"/>
                      <a:pt x="37" y="64"/>
                      <a:pt x="37" y="64"/>
                    </a:cubicBezTo>
                    <a:cubicBezTo>
                      <a:pt x="37" y="58"/>
                      <a:pt x="37" y="58"/>
                      <a:pt x="37" y="58"/>
                    </a:cubicBezTo>
                    <a:cubicBezTo>
                      <a:pt x="37" y="58"/>
                      <a:pt x="62" y="48"/>
                      <a:pt x="107" y="48"/>
                    </a:cubicBezTo>
                    <a:cubicBezTo>
                      <a:pt x="138" y="48"/>
                      <a:pt x="160" y="53"/>
                      <a:pt x="171" y="56"/>
                    </a:cubicBezTo>
                    <a:cubicBezTo>
                      <a:pt x="176" y="57"/>
                      <a:pt x="179" y="58"/>
                      <a:pt x="179" y="58"/>
                    </a:cubicBezTo>
                    <a:cubicBezTo>
                      <a:pt x="179" y="58"/>
                      <a:pt x="179" y="58"/>
                      <a:pt x="179" y="58"/>
                    </a:cubicBezTo>
                    <a:cubicBezTo>
                      <a:pt x="179" y="64"/>
                      <a:pt x="179" y="64"/>
                      <a:pt x="179" y="64"/>
                    </a:cubicBezTo>
                    <a:cubicBezTo>
                      <a:pt x="189" y="59"/>
                      <a:pt x="189" y="59"/>
                      <a:pt x="189" y="59"/>
                    </a:cubicBezTo>
                    <a:cubicBezTo>
                      <a:pt x="189" y="72"/>
                      <a:pt x="189" y="72"/>
                      <a:pt x="189" y="72"/>
                    </a:cubicBezTo>
                    <a:cubicBezTo>
                      <a:pt x="188" y="72"/>
                      <a:pt x="187" y="74"/>
                      <a:pt x="187" y="75"/>
                    </a:cubicBezTo>
                    <a:cubicBezTo>
                      <a:pt x="187" y="76"/>
                      <a:pt x="187" y="78"/>
                      <a:pt x="188" y="78"/>
                    </a:cubicBezTo>
                    <a:cubicBezTo>
                      <a:pt x="188" y="81"/>
                      <a:pt x="188" y="81"/>
                      <a:pt x="188" y="81"/>
                    </a:cubicBezTo>
                    <a:cubicBezTo>
                      <a:pt x="187" y="82"/>
                      <a:pt x="187" y="83"/>
                      <a:pt x="187" y="84"/>
                    </a:cubicBezTo>
                    <a:cubicBezTo>
                      <a:pt x="186" y="93"/>
                      <a:pt x="185" y="96"/>
                      <a:pt x="184" y="97"/>
                    </a:cubicBezTo>
                    <a:cubicBezTo>
                      <a:pt x="184" y="99"/>
                      <a:pt x="186" y="102"/>
                      <a:pt x="190" y="102"/>
                    </a:cubicBezTo>
                    <a:cubicBezTo>
                      <a:pt x="190" y="102"/>
                      <a:pt x="190" y="102"/>
                      <a:pt x="190" y="102"/>
                    </a:cubicBezTo>
                    <a:cubicBezTo>
                      <a:pt x="190" y="102"/>
                      <a:pt x="190" y="102"/>
                      <a:pt x="190" y="102"/>
                    </a:cubicBezTo>
                    <a:cubicBezTo>
                      <a:pt x="194" y="102"/>
                      <a:pt x="196" y="99"/>
                      <a:pt x="196" y="97"/>
                    </a:cubicBezTo>
                    <a:cubicBezTo>
                      <a:pt x="194" y="96"/>
                      <a:pt x="194" y="93"/>
                      <a:pt x="193" y="8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128573" tIns="64288" rIns="128573" bIns="64288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GB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75" name="TextBox 74"/>
          <p:cNvSpPr txBox="1"/>
          <p:nvPr/>
        </p:nvSpPr>
        <p:spPr>
          <a:xfrm>
            <a:off x="4530435" y="3643883"/>
            <a:ext cx="1354256" cy="325621"/>
          </a:xfrm>
          <a:prstGeom prst="rect">
            <a:avLst/>
          </a:prstGeom>
          <a:noFill/>
        </p:spPr>
        <p:txBody>
          <a:bodyPr wrap="none" lIns="86697" tIns="43348" rIns="86697" bIns="4334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Enter title here</a:t>
            </a:r>
            <a:endParaRPr lang="en-GB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291280" y="4302258"/>
            <a:ext cx="1354256" cy="325621"/>
          </a:xfrm>
          <a:prstGeom prst="rect">
            <a:avLst/>
          </a:prstGeom>
          <a:noFill/>
        </p:spPr>
        <p:txBody>
          <a:bodyPr wrap="none" lIns="86697" tIns="43348" rIns="86697" bIns="4334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Enter title here</a:t>
            </a:r>
            <a:endParaRPr lang="en-GB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291280" y="3218346"/>
            <a:ext cx="1354256" cy="325621"/>
          </a:xfrm>
          <a:prstGeom prst="rect">
            <a:avLst/>
          </a:prstGeom>
          <a:noFill/>
        </p:spPr>
        <p:txBody>
          <a:bodyPr wrap="none" lIns="86697" tIns="43348" rIns="86697" bIns="4334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Enter title here</a:t>
            </a:r>
            <a:endParaRPr lang="en-GB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291280" y="2206038"/>
            <a:ext cx="1354256" cy="325621"/>
          </a:xfrm>
          <a:prstGeom prst="rect">
            <a:avLst/>
          </a:prstGeom>
          <a:noFill/>
        </p:spPr>
        <p:txBody>
          <a:bodyPr wrap="none" lIns="86697" tIns="43348" rIns="86697" bIns="4334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Enter title here</a:t>
            </a:r>
            <a:endParaRPr lang="en-GB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530435" y="2656437"/>
            <a:ext cx="1354256" cy="325621"/>
          </a:xfrm>
          <a:prstGeom prst="rect">
            <a:avLst/>
          </a:prstGeom>
          <a:noFill/>
        </p:spPr>
        <p:txBody>
          <a:bodyPr wrap="none" lIns="86697" tIns="43348" rIns="86697" bIns="4334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Enter title here</a:t>
            </a:r>
            <a:endParaRPr lang="en-GB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530435" y="4753557"/>
            <a:ext cx="1354256" cy="325621"/>
          </a:xfrm>
          <a:prstGeom prst="rect">
            <a:avLst/>
          </a:prstGeom>
          <a:noFill/>
        </p:spPr>
        <p:txBody>
          <a:bodyPr wrap="none" lIns="86697" tIns="43348" rIns="86697" bIns="4334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Enter title here</a:t>
            </a:r>
            <a:endParaRPr lang="en-GB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3" name="Title 20"/>
          <p:cNvSpPr txBox="1">
            <a:spLocks/>
          </p:cNvSpPr>
          <p:nvPr/>
        </p:nvSpPr>
        <p:spPr>
          <a:xfrm>
            <a:off x="8377605" y="2077076"/>
            <a:ext cx="2564456" cy="619675"/>
          </a:xfrm>
          <a:prstGeom prst="rect">
            <a:avLst/>
          </a:prstGeom>
        </p:spPr>
        <p:txBody>
          <a:bodyPr vert="horz" wrap="square" lIns="121877" tIns="60937" rIns="121877" bIns="60937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en-GB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4" name="Title 20"/>
          <p:cNvSpPr txBox="1">
            <a:spLocks/>
          </p:cNvSpPr>
          <p:nvPr/>
        </p:nvSpPr>
        <p:spPr>
          <a:xfrm>
            <a:off x="9043181" y="3200972"/>
            <a:ext cx="2520056" cy="619675"/>
          </a:xfrm>
          <a:prstGeom prst="rect">
            <a:avLst/>
          </a:prstGeom>
        </p:spPr>
        <p:txBody>
          <a:bodyPr vert="horz" wrap="square" lIns="121877" tIns="60937" rIns="121877" bIns="60937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en-GB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6" name="Title 20"/>
          <p:cNvSpPr txBox="1">
            <a:spLocks/>
          </p:cNvSpPr>
          <p:nvPr/>
        </p:nvSpPr>
        <p:spPr>
          <a:xfrm>
            <a:off x="8560079" y="4243576"/>
            <a:ext cx="2492023" cy="619675"/>
          </a:xfrm>
          <a:prstGeom prst="rect">
            <a:avLst/>
          </a:prstGeom>
        </p:spPr>
        <p:txBody>
          <a:bodyPr vert="horz" wrap="square" lIns="121877" tIns="60937" rIns="121877" bIns="60937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en-GB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7" name="Title 20"/>
          <p:cNvSpPr txBox="1">
            <a:spLocks/>
          </p:cNvSpPr>
          <p:nvPr/>
        </p:nvSpPr>
        <p:spPr>
          <a:xfrm>
            <a:off x="1316239" y="2462884"/>
            <a:ext cx="2448860" cy="619675"/>
          </a:xfrm>
          <a:prstGeom prst="rect">
            <a:avLst/>
          </a:prstGeom>
        </p:spPr>
        <p:txBody>
          <a:bodyPr vert="horz" wrap="square" lIns="121877" tIns="60937" rIns="121877" bIns="60937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en-GB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8" name="Title 20"/>
          <p:cNvSpPr txBox="1">
            <a:spLocks/>
          </p:cNvSpPr>
          <p:nvPr/>
        </p:nvSpPr>
        <p:spPr>
          <a:xfrm>
            <a:off x="636709" y="3586779"/>
            <a:ext cx="2529329" cy="619675"/>
          </a:xfrm>
          <a:prstGeom prst="rect">
            <a:avLst/>
          </a:prstGeom>
        </p:spPr>
        <p:txBody>
          <a:bodyPr vert="horz" wrap="square" lIns="121877" tIns="60937" rIns="121877" bIns="60937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en-GB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0" name="Title 20"/>
          <p:cNvSpPr txBox="1">
            <a:spLocks/>
          </p:cNvSpPr>
          <p:nvPr/>
        </p:nvSpPr>
        <p:spPr>
          <a:xfrm>
            <a:off x="916833" y="4629382"/>
            <a:ext cx="2692455" cy="619675"/>
          </a:xfrm>
          <a:prstGeom prst="rect">
            <a:avLst/>
          </a:prstGeom>
        </p:spPr>
        <p:txBody>
          <a:bodyPr vert="horz" wrap="square" lIns="121877" tIns="60937" rIns="121877" bIns="60937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en-GB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1" name="Title 1">
            <a:extLst>
              <a:ext uri="{FF2B5EF4-FFF2-40B4-BE49-F238E27FC236}">
                <a16:creationId xmlns:a16="http://schemas.microsoft.com/office/drawing/2014/main" id="{4CBD78EC-626F-4904-943D-A39D57D55AB9}"/>
              </a:ext>
            </a:extLst>
          </p:cNvPr>
          <p:cNvSpPr txBox="1">
            <a:spLocks/>
          </p:cNvSpPr>
          <p:nvPr/>
        </p:nvSpPr>
        <p:spPr>
          <a:xfrm>
            <a:off x="458912" y="62118"/>
            <a:ext cx="2726594" cy="48274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b="1" dirty="0">
                <a:solidFill>
                  <a:srgbClr val="394754"/>
                </a:solidFill>
                <a:latin typeface="+mn-lt"/>
                <a:ea typeface="+mn-ea"/>
                <a:cs typeface="+mn-ea"/>
                <a:sym typeface="+mn-lt"/>
              </a:rPr>
              <a:t>Enter chapter title here</a:t>
            </a:r>
            <a:endParaRPr lang="en-GB" sz="1600" b="1" dirty="0">
              <a:solidFill>
                <a:srgbClr val="39475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48F43460-D825-4AF7-A960-4BDF96313844}"/>
              </a:ext>
            </a:extLst>
          </p:cNvPr>
          <p:cNvSpPr txBox="1">
            <a:spLocks/>
          </p:cNvSpPr>
          <p:nvPr/>
        </p:nvSpPr>
        <p:spPr>
          <a:xfrm>
            <a:off x="433121" y="356659"/>
            <a:ext cx="1792539" cy="287258"/>
          </a:xfrm>
          <a:prstGeom prst="rect">
            <a:avLst/>
          </a:prstGeom>
        </p:spPr>
        <p:txBody>
          <a:bodyPr vert="horz" wrap="square" lIns="162560" tIns="81280" rIns="162560" bIns="81280" rtlCol="0">
            <a:spAutoFit/>
          </a:bodyPr>
          <a:lstStyle/>
          <a:p>
            <a:pPr lvl="0"/>
            <a:r>
              <a:rPr lang="en-US" altLang="zh-CN" sz="800" dirty="0">
                <a:solidFill>
                  <a:srgbClr val="394754"/>
                </a:solidFill>
                <a:cs typeface="+mn-ea"/>
                <a:sym typeface="+mn-lt"/>
              </a:rPr>
              <a:t>COMPLETION OF WORK</a:t>
            </a:r>
            <a:endParaRPr lang="zh-CN" altLang="en-US" sz="800" dirty="0">
              <a:solidFill>
                <a:srgbClr val="394754"/>
              </a:solidFill>
              <a:cs typeface="+mn-ea"/>
              <a:sym typeface="+mn-lt"/>
            </a:endParaRPr>
          </a:p>
        </p:txBody>
      </p:sp>
      <p:grpSp>
        <p:nvGrpSpPr>
          <p:cNvPr id="76" name="组合 75">
            <a:extLst>
              <a:ext uri="{FF2B5EF4-FFF2-40B4-BE49-F238E27FC236}">
                <a16:creationId xmlns:a16="http://schemas.microsoft.com/office/drawing/2014/main" id="{1030C456-73A6-4CF9-B823-84FCFB08EE34}"/>
              </a:ext>
            </a:extLst>
          </p:cNvPr>
          <p:cNvGrpSpPr/>
          <p:nvPr/>
        </p:nvGrpSpPr>
        <p:grpSpPr>
          <a:xfrm>
            <a:off x="46593" y="212426"/>
            <a:ext cx="412321" cy="332436"/>
            <a:chOff x="110994" y="306260"/>
            <a:chExt cx="864098" cy="500228"/>
          </a:xfrm>
        </p:grpSpPr>
        <p:sp>
          <p:nvSpPr>
            <p:cNvPr id="77" name="矩形 76">
              <a:extLst>
                <a:ext uri="{FF2B5EF4-FFF2-40B4-BE49-F238E27FC236}">
                  <a16:creationId xmlns:a16="http://schemas.microsoft.com/office/drawing/2014/main" id="{36996F97-FDF0-47E4-8B4C-0BD2AE48D6AE}"/>
                </a:ext>
              </a:extLst>
            </p:cNvPr>
            <p:cNvSpPr/>
            <p:nvPr/>
          </p:nvSpPr>
          <p:spPr>
            <a:xfrm rot="5400000">
              <a:off x="483771" y="315170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85" name="矩形 84">
              <a:extLst>
                <a:ext uri="{FF2B5EF4-FFF2-40B4-BE49-F238E27FC236}">
                  <a16:creationId xmlns:a16="http://schemas.microsoft.com/office/drawing/2014/main" id="{5216309D-8450-4950-88C9-7D4BF9542122}"/>
                </a:ext>
              </a:extLst>
            </p:cNvPr>
            <p:cNvSpPr/>
            <p:nvPr/>
          </p:nvSpPr>
          <p:spPr>
            <a:xfrm rot="16200000">
              <a:off x="483774" y="-66517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89" name="矩形 88">
              <a:extLst>
                <a:ext uri="{FF2B5EF4-FFF2-40B4-BE49-F238E27FC236}">
                  <a16:creationId xmlns:a16="http://schemas.microsoft.com/office/drawing/2014/main" id="{9E6B777E-9E6F-4CBF-B238-2632225D50D9}"/>
                </a:ext>
              </a:extLst>
            </p:cNvPr>
            <p:cNvSpPr/>
            <p:nvPr/>
          </p:nvSpPr>
          <p:spPr>
            <a:xfrm rot="16200000">
              <a:off x="483771" y="124325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237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6="http://schemas.microsoft.com/office/drawing/2014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3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8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3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8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3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8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6" grpId="0"/>
      <p:bldP spid="87" grpId="0"/>
      <p:bldP spid="88" grpId="0"/>
      <p:bldP spid="9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椭圆 3079">
            <a:extLst>
              <a:ext uri="{FF2B5EF4-FFF2-40B4-BE49-F238E27FC236}">
                <a16:creationId xmlns:a16="http://schemas.microsoft.com/office/drawing/2014/main" id="{0AE9D393-04E4-4EC1-9B32-D7ACDF5AD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4245" y="2374049"/>
            <a:ext cx="2107679" cy="2107795"/>
          </a:xfrm>
          <a:prstGeom prst="ellipse">
            <a:avLst/>
          </a:prstGeom>
          <a:solidFill>
            <a:srgbClr val="008487"/>
          </a:solidFill>
          <a:ln>
            <a:noFill/>
          </a:ln>
        </p:spPr>
        <p:txBody>
          <a:bodyPr lIns="86697" tIns="43348" rIns="86697" bIns="43348"/>
          <a:lstStyle/>
          <a:p>
            <a:endParaRPr lang="zh-CN" altLang="en-US" sz="2533" dirty="0">
              <a:cs typeface="+mn-ea"/>
              <a:sym typeface="+mn-lt"/>
            </a:endParaRPr>
          </a:p>
        </p:txBody>
      </p:sp>
      <p:sp>
        <p:nvSpPr>
          <p:cNvPr id="11" name="文本框 3080">
            <a:extLst>
              <a:ext uri="{FF2B5EF4-FFF2-40B4-BE49-F238E27FC236}">
                <a16:creationId xmlns:a16="http://schemas.microsoft.com/office/drawing/2014/main" id="{57B8F41A-F0B5-4DD8-9045-24A2804A7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3263" y="2753707"/>
            <a:ext cx="1669640" cy="1318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697" tIns="43348" rIns="86697" bIns="43348">
            <a:spAutoFit/>
          </a:bodyPr>
          <a:lstStyle/>
          <a:p>
            <a:pPr algn="ctr"/>
            <a:r>
              <a:rPr lang="en-US" altLang="zh-CN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04</a:t>
            </a:r>
          </a:p>
        </p:txBody>
      </p:sp>
      <p:sp>
        <p:nvSpPr>
          <p:cNvPr id="12" name="椭圆 3088">
            <a:extLst>
              <a:ext uri="{FF2B5EF4-FFF2-40B4-BE49-F238E27FC236}">
                <a16:creationId xmlns:a16="http://schemas.microsoft.com/office/drawing/2014/main" id="{08E7490A-0CF8-4D2A-85C0-AAFE815EB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971" y="4100915"/>
            <a:ext cx="160827" cy="160836"/>
          </a:xfrm>
          <a:prstGeom prst="ellipse">
            <a:avLst/>
          </a:prstGeom>
          <a:solidFill>
            <a:srgbClr val="008487"/>
          </a:solidFill>
          <a:ln>
            <a:noFill/>
          </a:ln>
        </p:spPr>
        <p:txBody>
          <a:bodyPr lIns="86697" tIns="43348" rIns="86697" bIns="43348"/>
          <a:lstStyle/>
          <a:p>
            <a:endParaRPr lang="zh-CN" altLang="en-US" sz="2533" dirty="0">
              <a:cs typeface="+mn-ea"/>
              <a:sym typeface="+mn-lt"/>
            </a:endParaRPr>
          </a:p>
        </p:txBody>
      </p:sp>
      <p:sp>
        <p:nvSpPr>
          <p:cNvPr id="13" name="椭圆 3087">
            <a:extLst>
              <a:ext uri="{FF2B5EF4-FFF2-40B4-BE49-F238E27FC236}">
                <a16:creationId xmlns:a16="http://schemas.microsoft.com/office/drawing/2014/main" id="{28896757-1931-48C2-B6C6-51AC81C0F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9681" y="2122215"/>
            <a:ext cx="457087" cy="457111"/>
          </a:xfrm>
          <a:prstGeom prst="ellipse">
            <a:avLst/>
          </a:prstGeom>
          <a:solidFill>
            <a:srgbClr val="008487"/>
          </a:solidFill>
          <a:ln>
            <a:noFill/>
          </a:ln>
        </p:spPr>
        <p:txBody>
          <a:bodyPr lIns="86697" tIns="43348" rIns="86697" bIns="43348"/>
          <a:lstStyle/>
          <a:p>
            <a:endParaRPr lang="zh-CN" altLang="en-US" sz="2533" dirty="0">
              <a:cs typeface="+mn-ea"/>
              <a:sym typeface="+mn-lt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CFD4D337-D57E-4DA3-91CE-F8DB003973B0}"/>
              </a:ext>
            </a:extLst>
          </p:cNvPr>
          <p:cNvSpPr/>
          <p:nvPr/>
        </p:nvSpPr>
        <p:spPr>
          <a:xfrm>
            <a:off x="5840127" y="1933033"/>
            <a:ext cx="4218273" cy="16413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/>
            <a:r>
              <a:rPr lang="en-US" altLang="zh-CN" sz="5333" b="1" dirty="0">
                <a:solidFill>
                  <a:srgbClr val="008487"/>
                </a:solidFill>
                <a:cs typeface="+mn-ea"/>
                <a:sym typeface="+mn-lt"/>
              </a:rPr>
              <a:t>Enter chapter title here</a:t>
            </a:r>
            <a:endParaRPr lang="zh-CN" altLang="zh-CN" sz="5333" b="1" dirty="0">
              <a:solidFill>
                <a:srgbClr val="008487"/>
              </a:solidFill>
              <a:cs typeface="+mn-ea"/>
              <a:sym typeface="+mn-lt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9D787ACF-5319-4379-9B4A-97F52125C04F}"/>
              </a:ext>
            </a:extLst>
          </p:cNvPr>
          <p:cNvSpPr txBox="1"/>
          <p:nvPr/>
        </p:nvSpPr>
        <p:spPr>
          <a:xfrm>
            <a:off x="5931567" y="3632523"/>
            <a:ext cx="3772392" cy="6967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椭圆 3079">
            <a:extLst>
              <a:ext uri="{FF2B5EF4-FFF2-40B4-BE49-F238E27FC236}">
                <a16:creationId xmlns:a16="http://schemas.microsoft.com/office/drawing/2014/main" id="{EEA03659-1A81-480C-B946-5318523E0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504" y="2243295"/>
            <a:ext cx="2373157" cy="2373285"/>
          </a:xfrm>
          <a:prstGeom prst="ellipse">
            <a:avLst/>
          </a:prstGeom>
          <a:noFill/>
          <a:ln>
            <a:solidFill>
              <a:srgbClr val="008487"/>
            </a:solidFill>
          </a:ln>
        </p:spPr>
        <p:txBody>
          <a:bodyPr lIns="86697" tIns="43348" rIns="86697" bIns="43348"/>
          <a:lstStyle/>
          <a:p>
            <a:endParaRPr lang="zh-CN" altLang="en-US" sz="2533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9711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4="http://schemas.microsoft.com/office/drawing/2010/main" xmlns:a16="http://schemas.microsoft.com/office/drawing/2014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2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12" grpId="0" animBg="1"/>
      <p:bldP spid="13" grpId="0" animBg="1"/>
      <p:bldP spid="14" grpId="0"/>
      <p:bldP spid="15" grpId="0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8">
            <a:extLst>
              <a:ext uri="{FF2B5EF4-FFF2-40B4-BE49-F238E27FC236}">
                <a16:creationId xmlns:a16="http://schemas.microsoft.com/office/drawing/2014/main" id="{5B5AD854-E44F-42B4-AE5C-AE2629DBAFDB}"/>
              </a:ext>
            </a:extLst>
          </p:cNvPr>
          <p:cNvCxnSpPr/>
          <p:nvPr/>
        </p:nvCxnSpPr>
        <p:spPr>
          <a:xfrm rot="5400000">
            <a:off x="3713678" y="3905257"/>
            <a:ext cx="4763591" cy="1057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100">
            <a:extLst>
              <a:ext uri="{FF2B5EF4-FFF2-40B4-BE49-F238E27FC236}">
                <a16:creationId xmlns:a16="http://schemas.microsoft.com/office/drawing/2014/main" id="{E770D3D2-23EA-4F3E-897F-AC40C06F4DA0}"/>
              </a:ext>
            </a:extLst>
          </p:cNvPr>
          <p:cNvGrpSpPr/>
          <p:nvPr/>
        </p:nvGrpSpPr>
        <p:grpSpPr>
          <a:xfrm>
            <a:off x="5325000" y="3699948"/>
            <a:ext cx="1533005" cy="114301"/>
            <a:chOff x="3993750" y="2774961"/>
            <a:chExt cx="1149754" cy="85726"/>
          </a:xfrm>
        </p:grpSpPr>
        <p:cxnSp>
          <p:nvCxnSpPr>
            <p:cNvPr id="47" name="Straight Connector 48">
              <a:extLst>
                <a:ext uri="{FF2B5EF4-FFF2-40B4-BE49-F238E27FC236}">
                  <a16:creationId xmlns:a16="http://schemas.microsoft.com/office/drawing/2014/main" id="{523F15FC-507C-49DE-B7B7-F963B9FDEE60}"/>
                </a:ext>
              </a:extLst>
            </p:cNvPr>
            <p:cNvCxnSpPr>
              <a:stCxn id="61" idx="3"/>
              <a:endCxn id="116" idx="1"/>
            </p:cNvCxnSpPr>
            <p:nvPr/>
          </p:nvCxnSpPr>
          <p:spPr>
            <a:xfrm>
              <a:off x="3993750" y="2818394"/>
              <a:ext cx="1149754" cy="158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51">
              <a:extLst>
                <a:ext uri="{FF2B5EF4-FFF2-40B4-BE49-F238E27FC236}">
                  <a16:creationId xmlns:a16="http://schemas.microsoft.com/office/drawing/2014/main" id="{5B45E9D5-02BA-4A41-B7A3-7EBD38E14571}"/>
                </a:ext>
              </a:extLst>
            </p:cNvPr>
            <p:cNvSpPr/>
            <p:nvPr/>
          </p:nvSpPr>
          <p:spPr>
            <a:xfrm>
              <a:off x="4529137" y="2774961"/>
              <a:ext cx="85726" cy="8572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cs typeface="+mn-ea"/>
                <a:sym typeface="+mn-lt"/>
              </a:endParaRPr>
            </a:p>
          </p:txBody>
        </p:sp>
      </p:grpSp>
      <p:grpSp>
        <p:nvGrpSpPr>
          <p:cNvPr id="49" name="Group 99">
            <a:extLst>
              <a:ext uri="{FF2B5EF4-FFF2-40B4-BE49-F238E27FC236}">
                <a16:creationId xmlns:a16="http://schemas.microsoft.com/office/drawing/2014/main" id="{150D74A0-4D6F-42D2-B111-3471F1C2FC3C}"/>
              </a:ext>
            </a:extLst>
          </p:cNvPr>
          <p:cNvGrpSpPr/>
          <p:nvPr/>
        </p:nvGrpSpPr>
        <p:grpSpPr>
          <a:xfrm>
            <a:off x="5325000" y="2277547"/>
            <a:ext cx="1533005" cy="114301"/>
            <a:chOff x="3993750" y="1708160"/>
            <a:chExt cx="1149754" cy="85726"/>
          </a:xfrm>
        </p:grpSpPr>
        <p:cxnSp>
          <p:nvCxnSpPr>
            <p:cNvPr id="50" name="Straight Connector 45">
              <a:extLst>
                <a:ext uri="{FF2B5EF4-FFF2-40B4-BE49-F238E27FC236}">
                  <a16:creationId xmlns:a16="http://schemas.microsoft.com/office/drawing/2014/main" id="{0A3640C0-881B-4069-80F2-2AFCD92A5140}"/>
                </a:ext>
              </a:extLst>
            </p:cNvPr>
            <p:cNvCxnSpPr>
              <a:stCxn id="76" idx="3"/>
              <a:endCxn id="100" idx="1"/>
            </p:cNvCxnSpPr>
            <p:nvPr/>
          </p:nvCxnSpPr>
          <p:spPr>
            <a:xfrm>
              <a:off x="3993750" y="1746824"/>
              <a:ext cx="1149754" cy="158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2">
              <a:extLst>
                <a:ext uri="{FF2B5EF4-FFF2-40B4-BE49-F238E27FC236}">
                  <a16:creationId xmlns:a16="http://schemas.microsoft.com/office/drawing/2014/main" id="{1EC466E6-65D2-451C-896F-581AF7183F54}"/>
                </a:ext>
              </a:extLst>
            </p:cNvPr>
            <p:cNvSpPr/>
            <p:nvPr/>
          </p:nvSpPr>
          <p:spPr>
            <a:xfrm>
              <a:off x="4529137" y="1708160"/>
              <a:ext cx="85726" cy="8572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cs typeface="+mn-ea"/>
                <a:sym typeface="+mn-lt"/>
              </a:endParaRPr>
            </a:p>
          </p:txBody>
        </p:sp>
      </p:grpSp>
      <p:grpSp>
        <p:nvGrpSpPr>
          <p:cNvPr id="53" name="Group 101">
            <a:extLst>
              <a:ext uri="{FF2B5EF4-FFF2-40B4-BE49-F238E27FC236}">
                <a16:creationId xmlns:a16="http://schemas.microsoft.com/office/drawing/2014/main" id="{38D299B6-BB3E-4C64-946F-3FB53851BAF1}"/>
              </a:ext>
            </a:extLst>
          </p:cNvPr>
          <p:cNvGrpSpPr/>
          <p:nvPr/>
        </p:nvGrpSpPr>
        <p:grpSpPr>
          <a:xfrm>
            <a:off x="5325000" y="5223947"/>
            <a:ext cx="1533005" cy="114301"/>
            <a:chOff x="3993750" y="3917960"/>
            <a:chExt cx="1149754" cy="85726"/>
          </a:xfrm>
        </p:grpSpPr>
        <p:cxnSp>
          <p:nvCxnSpPr>
            <p:cNvPr id="54" name="Straight Connector 50">
              <a:extLst>
                <a:ext uri="{FF2B5EF4-FFF2-40B4-BE49-F238E27FC236}">
                  <a16:creationId xmlns:a16="http://schemas.microsoft.com/office/drawing/2014/main" id="{F0451F1F-DA7C-49E4-908F-BFC4F7D2F361}"/>
                </a:ext>
              </a:extLst>
            </p:cNvPr>
            <p:cNvCxnSpPr>
              <a:stCxn id="90" idx="3"/>
              <a:endCxn id="83" idx="1"/>
            </p:cNvCxnSpPr>
            <p:nvPr/>
          </p:nvCxnSpPr>
          <p:spPr>
            <a:xfrm>
              <a:off x="3993750" y="3961402"/>
              <a:ext cx="1149754" cy="158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3">
              <a:extLst>
                <a:ext uri="{FF2B5EF4-FFF2-40B4-BE49-F238E27FC236}">
                  <a16:creationId xmlns:a16="http://schemas.microsoft.com/office/drawing/2014/main" id="{4CB06671-47EE-4DEA-A4B9-FBC0381BD8DE}"/>
                </a:ext>
              </a:extLst>
            </p:cNvPr>
            <p:cNvSpPr/>
            <p:nvPr/>
          </p:nvSpPr>
          <p:spPr>
            <a:xfrm>
              <a:off x="4529137" y="3917960"/>
              <a:ext cx="85726" cy="8572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cs typeface="+mn-ea"/>
                <a:sym typeface="+mn-lt"/>
              </a:endParaRPr>
            </a:p>
          </p:txBody>
        </p:sp>
      </p:grpSp>
      <p:grpSp>
        <p:nvGrpSpPr>
          <p:cNvPr id="56" name="Group 95">
            <a:extLst>
              <a:ext uri="{FF2B5EF4-FFF2-40B4-BE49-F238E27FC236}">
                <a16:creationId xmlns:a16="http://schemas.microsoft.com/office/drawing/2014/main" id="{47DD16E9-65E7-4CF8-B643-A05747114C7F}"/>
              </a:ext>
            </a:extLst>
          </p:cNvPr>
          <p:cNvGrpSpPr/>
          <p:nvPr/>
        </p:nvGrpSpPr>
        <p:grpSpPr>
          <a:xfrm>
            <a:off x="476211" y="3238501"/>
            <a:ext cx="4848789" cy="1083054"/>
            <a:chOff x="357158" y="2428874"/>
            <a:chExt cx="3636592" cy="812290"/>
          </a:xfrm>
        </p:grpSpPr>
        <p:grpSp>
          <p:nvGrpSpPr>
            <p:cNvPr id="57" name="Group 88">
              <a:extLst>
                <a:ext uri="{FF2B5EF4-FFF2-40B4-BE49-F238E27FC236}">
                  <a16:creationId xmlns:a16="http://schemas.microsoft.com/office/drawing/2014/main" id="{3FB74F1F-F7D5-4688-BF87-B7943C3A5187}"/>
                </a:ext>
              </a:extLst>
            </p:cNvPr>
            <p:cNvGrpSpPr/>
            <p:nvPr/>
          </p:nvGrpSpPr>
          <p:grpSpPr>
            <a:xfrm>
              <a:off x="357158" y="2428874"/>
              <a:ext cx="2643206" cy="812290"/>
              <a:chOff x="357158" y="2428874"/>
              <a:chExt cx="2643206" cy="812290"/>
            </a:xfrm>
          </p:grpSpPr>
          <p:sp>
            <p:nvSpPr>
              <p:cNvPr id="71" name="Rectangle 31">
                <a:extLst>
                  <a:ext uri="{FF2B5EF4-FFF2-40B4-BE49-F238E27FC236}">
                    <a16:creationId xmlns:a16="http://schemas.microsoft.com/office/drawing/2014/main" id="{75C00D70-C676-49FF-A860-62AE00171926}"/>
                  </a:ext>
                </a:extLst>
              </p:cNvPr>
              <p:cNvSpPr/>
              <p:nvPr/>
            </p:nvSpPr>
            <p:spPr>
              <a:xfrm>
                <a:off x="357158" y="2714626"/>
                <a:ext cx="2643206" cy="5265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prstClr val="black">
                        <a:lumMod val="50000"/>
                        <a:lumOff val="50000"/>
                      </a:prst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r>
                  <a:rPr lang="zh-CN" altLang="en-US" sz="1400" dirty="0">
                    <a:solidFill>
                      <a:prstClr val="black">
                        <a:lumMod val="50000"/>
                        <a:lumOff val="50000"/>
                      </a:prstClr>
                    </a:solidFill>
                    <a:cs typeface="+mn-ea"/>
                    <a:sym typeface="+mn-lt"/>
                  </a:rPr>
                  <a:t>。</a:t>
                </a:r>
              </a:p>
            </p:txBody>
          </p:sp>
          <p:sp>
            <p:nvSpPr>
              <p:cNvPr id="72" name="Rectangle 32">
                <a:extLst>
                  <a:ext uri="{FF2B5EF4-FFF2-40B4-BE49-F238E27FC236}">
                    <a16:creationId xmlns:a16="http://schemas.microsoft.com/office/drawing/2014/main" id="{C6972505-EAED-41D5-9866-ACB439AFF500}"/>
                  </a:ext>
                </a:extLst>
              </p:cNvPr>
              <p:cNvSpPr/>
              <p:nvPr/>
            </p:nvSpPr>
            <p:spPr>
              <a:xfrm>
                <a:off x="1813613" y="2428874"/>
                <a:ext cx="1149883" cy="2539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r">
                  <a:buClr>
                    <a:srgbClr val="444444"/>
                  </a:buClr>
                </a:pPr>
                <a:r>
                  <a:rPr lang="en-US" altLang="zh-CN" sz="1600" b="1" dirty="0">
                    <a:solidFill>
                      <a:srgbClr val="008487"/>
                    </a:solidFill>
                    <a:cs typeface="+mn-ea"/>
                    <a:sym typeface="+mn-lt"/>
                  </a:rPr>
                  <a:t>Enter title here</a:t>
                </a:r>
                <a:endParaRPr lang="zh-CN" altLang="en-US" sz="1600" b="1" dirty="0">
                  <a:solidFill>
                    <a:srgbClr val="008487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8" name="Group 84">
              <a:extLst>
                <a:ext uri="{FF2B5EF4-FFF2-40B4-BE49-F238E27FC236}">
                  <a16:creationId xmlns:a16="http://schemas.microsoft.com/office/drawing/2014/main" id="{972FBB63-7301-4861-BCC5-AAC89D085616}"/>
                </a:ext>
              </a:extLst>
            </p:cNvPr>
            <p:cNvGrpSpPr/>
            <p:nvPr/>
          </p:nvGrpSpPr>
          <p:grpSpPr>
            <a:xfrm>
              <a:off x="3357554" y="2500312"/>
              <a:ext cx="636196" cy="636164"/>
              <a:chOff x="3357554" y="2500312"/>
              <a:chExt cx="636196" cy="636164"/>
            </a:xfrm>
          </p:grpSpPr>
          <p:sp>
            <p:nvSpPr>
              <p:cNvPr id="61" name="Rectangle 22">
                <a:extLst>
                  <a:ext uri="{FF2B5EF4-FFF2-40B4-BE49-F238E27FC236}">
                    <a16:creationId xmlns:a16="http://schemas.microsoft.com/office/drawing/2014/main" id="{4A1CF18B-F925-4A5A-9712-525CA26C5DCE}"/>
                  </a:ext>
                </a:extLst>
              </p:cNvPr>
              <p:cNvSpPr/>
              <p:nvPr/>
            </p:nvSpPr>
            <p:spPr>
              <a:xfrm>
                <a:off x="3357554" y="2500312"/>
                <a:ext cx="636196" cy="636164"/>
              </a:xfrm>
              <a:prstGeom prst="rect">
                <a:avLst/>
              </a:prstGeom>
              <a:solidFill>
                <a:srgbClr val="00848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70" name="Freeform 23">
                <a:extLst>
                  <a:ext uri="{FF2B5EF4-FFF2-40B4-BE49-F238E27FC236}">
                    <a16:creationId xmlns:a16="http://schemas.microsoft.com/office/drawing/2014/main" id="{3651438D-ACC8-4641-8897-64659317429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77620" y="2660940"/>
                <a:ext cx="389082" cy="322810"/>
              </a:xfrm>
              <a:custGeom>
                <a:avLst/>
                <a:gdLst/>
                <a:ahLst/>
                <a:cxnLst>
                  <a:cxn ang="0">
                    <a:pos x="312" y="110"/>
                  </a:cxn>
                  <a:cxn ang="0">
                    <a:pos x="323" y="138"/>
                  </a:cxn>
                  <a:cxn ang="0">
                    <a:pos x="350" y="127"/>
                  </a:cxn>
                  <a:cxn ang="0">
                    <a:pos x="339" y="100"/>
                  </a:cxn>
                  <a:cxn ang="0">
                    <a:pos x="25" y="100"/>
                  </a:cxn>
                  <a:cxn ang="0">
                    <a:pos x="15" y="127"/>
                  </a:cxn>
                  <a:cxn ang="0">
                    <a:pos x="42" y="138"/>
                  </a:cxn>
                  <a:cxn ang="0">
                    <a:pos x="53" y="110"/>
                  </a:cxn>
                  <a:cxn ang="0">
                    <a:pos x="270" y="60"/>
                  </a:cxn>
                  <a:cxn ang="0">
                    <a:pos x="248" y="69"/>
                  </a:cxn>
                  <a:cxn ang="0">
                    <a:pos x="239" y="91"/>
                  </a:cxn>
                  <a:cxn ang="0">
                    <a:pos x="252" y="116"/>
                  </a:cxn>
                  <a:cxn ang="0">
                    <a:pos x="276" y="121"/>
                  </a:cxn>
                  <a:cxn ang="0">
                    <a:pos x="297" y="103"/>
                  </a:cxn>
                  <a:cxn ang="0">
                    <a:pos x="297" y="80"/>
                  </a:cxn>
                  <a:cxn ang="0">
                    <a:pos x="276" y="62"/>
                  </a:cxn>
                  <a:cxn ang="0">
                    <a:pos x="330" y="183"/>
                  </a:cxn>
                  <a:cxn ang="0">
                    <a:pos x="321" y="152"/>
                  </a:cxn>
                  <a:cxn ang="0">
                    <a:pos x="350" y="158"/>
                  </a:cxn>
                  <a:cxn ang="0">
                    <a:pos x="364" y="185"/>
                  </a:cxn>
                  <a:cxn ang="0">
                    <a:pos x="83" y="63"/>
                  </a:cxn>
                  <a:cxn ang="0">
                    <a:pos x="65" y="85"/>
                  </a:cxn>
                  <a:cxn ang="0">
                    <a:pos x="71" y="109"/>
                  </a:cxn>
                  <a:cxn ang="0">
                    <a:pos x="96" y="121"/>
                  </a:cxn>
                  <a:cxn ang="0">
                    <a:pos x="118" y="112"/>
                  </a:cxn>
                  <a:cxn ang="0">
                    <a:pos x="127" y="91"/>
                  </a:cxn>
                  <a:cxn ang="0">
                    <a:pos x="112" y="65"/>
                  </a:cxn>
                  <a:cxn ang="0">
                    <a:pos x="35" y="150"/>
                  </a:cxn>
                  <a:cxn ang="0">
                    <a:pos x="36" y="176"/>
                  </a:cxn>
                  <a:cxn ang="0">
                    <a:pos x="0" y="185"/>
                  </a:cxn>
                  <a:cxn ang="0">
                    <a:pos x="15" y="158"/>
                  </a:cxn>
                  <a:cxn ang="0">
                    <a:pos x="183" y="0"/>
                  </a:cxn>
                  <a:cxn ang="0">
                    <a:pos x="151" y="13"/>
                  </a:cxn>
                  <a:cxn ang="0">
                    <a:pos x="138" y="45"/>
                  </a:cxn>
                  <a:cxn ang="0">
                    <a:pos x="158" y="81"/>
                  </a:cxn>
                  <a:cxn ang="0">
                    <a:pos x="192" y="89"/>
                  </a:cxn>
                  <a:cxn ang="0">
                    <a:pos x="225" y="62"/>
                  </a:cxn>
                  <a:cxn ang="0">
                    <a:pos x="225" y="27"/>
                  </a:cxn>
                  <a:cxn ang="0">
                    <a:pos x="192" y="0"/>
                  </a:cxn>
                  <a:cxn ang="0">
                    <a:pos x="265" y="174"/>
                  </a:cxn>
                  <a:cxn ang="0">
                    <a:pos x="256" y="136"/>
                  </a:cxn>
                  <a:cxn ang="0">
                    <a:pos x="279" y="136"/>
                  </a:cxn>
                  <a:cxn ang="0">
                    <a:pos x="316" y="165"/>
                  </a:cxn>
                  <a:cxn ang="0">
                    <a:pos x="100" y="272"/>
                  </a:cxn>
                  <a:cxn ang="0">
                    <a:pos x="51" y="165"/>
                  </a:cxn>
                  <a:cxn ang="0">
                    <a:pos x="85" y="136"/>
                  </a:cxn>
                  <a:cxn ang="0">
                    <a:pos x="109" y="136"/>
                  </a:cxn>
                  <a:cxn ang="0">
                    <a:pos x="100" y="174"/>
                  </a:cxn>
                  <a:cxn ang="0">
                    <a:pos x="252" y="159"/>
                  </a:cxn>
                  <a:cxn ang="0">
                    <a:pos x="210" y="109"/>
                  </a:cxn>
                  <a:cxn ang="0">
                    <a:pos x="154" y="109"/>
                  </a:cxn>
                  <a:cxn ang="0">
                    <a:pos x="112" y="159"/>
                  </a:cxn>
                </a:cxnLst>
                <a:rect l="0" t="0" r="r" b="b"/>
                <a:pathLst>
                  <a:path w="364" h="301">
                    <a:moveTo>
                      <a:pt x="332" y="98"/>
                    </a:moveTo>
                    <a:lnTo>
                      <a:pt x="332" y="98"/>
                    </a:lnTo>
                    <a:lnTo>
                      <a:pt x="323" y="100"/>
                    </a:lnTo>
                    <a:lnTo>
                      <a:pt x="317" y="105"/>
                    </a:lnTo>
                    <a:lnTo>
                      <a:pt x="312" y="110"/>
                    </a:lnTo>
                    <a:lnTo>
                      <a:pt x="310" y="120"/>
                    </a:lnTo>
                    <a:lnTo>
                      <a:pt x="310" y="120"/>
                    </a:lnTo>
                    <a:lnTo>
                      <a:pt x="312" y="127"/>
                    </a:lnTo>
                    <a:lnTo>
                      <a:pt x="317" y="134"/>
                    </a:lnTo>
                    <a:lnTo>
                      <a:pt x="323" y="138"/>
                    </a:lnTo>
                    <a:lnTo>
                      <a:pt x="332" y="139"/>
                    </a:lnTo>
                    <a:lnTo>
                      <a:pt x="332" y="139"/>
                    </a:lnTo>
                    <a:lnTo>
                      <a:pt x="339" y="138"/>
                    </a:lnTo>
                    <a:lnTo>
                      <a:pt x="346" y="134"/>
                    </a:lnTo>
                    <a:lnTo>
                      <a:pt x="350" y="127"/>
                    </a:lnTo>
                    <a:lnTo>
                      <a:pt x="352" y="120"/>
                    </a:lnTo>
                    <a:lnTo>
                      <a:pt x="352" y="120"/>
                    </a:lnTo>
                    <a:lnTo>
                      <a:pt x="350" y="110"/>
                    </a:lnTo>
                    <a:lnTo>
                      <a:pt x="346" y="105"/>
                    </a:lnTo>
                    <a:lnTo>
                      <a:pt x="339" y="100"/>
                    </a:lnTo>
                    <a:lnTo>
                      <a:pt x="332" y="98"/>
                    </a:lnTo>
                    <a:lnTo>
                      <a:pt x="332" y="98"/>
                    </a:lnTo>
                    <a:close/>
                    <a:moveTo>
                      <a:pt x="35" y="98"/>
                    </a:moveTo>
                    <a:lnTo>
                      <a:pt x="35" y="98"/>
                    </a:lnTo>
                    <a:lnTo>
                      <a:pt x="25" y="100"/>
                    </a:lnTo>
                    <a:lnTo>
                      <a:pt x="20" y="105"/>
                    </a:lnTo>
                    <a:lnTo>
                      <a:pt x="15" y="110"/>
                    </a:lnTo>
                    <a:lnTo>
                      <a:pt x="13" y="120"/>
                    </a:lnTo>
                    <a:lnTo>
                      <a:pt x="13" y="120"/>
                    </a:lnTo>
                    <a:lnTo>
                      <a:pt x="15" y="127"/>
                    </a:lnTo>
                    <a:lnTo>
                      <a:pt x="20" y="134"/>
                    </a:lnTo>
                    <a:lnTo>
                      <a:pt x="25" y="138"/>
                    </a:lnTo>
                    <a:lnTo>
                      <a:pt x="35" y="139"/>
                    </a:lnTo>
                    <a:lnTo>
                      <a:pt x="35" y="139"/>
                    </a:lnTo>
                    <a:lnTo>
                      <a:pt x="42" y="138"/>
                    </a:lnTo>
                    <a:lnTo>
                      <a:pt x="49" y="134"/>
                    </a:lnTo>
                    <a:lnTo>
                      <a:pt x="53" y="127"/>
                    </a:lnTo>
                    <a:lnTo>
                      <a:pt x="54" y="120"/>
                    </a:lnTo>
                    <a:lnTo>
                      <a:pt x="54" y="120"/>
                    </a:lnTo>
                    <a:lnTo>
                      <a:pt x="53" y="110"/>
                    </a:lnTo>
                    <a:lnTo>
                      <a:pt x="49" y="105"/>
                    </a:lnTo>
                    <a:lnTo>
                      <a:pt x="42" y="100"/>
                    </a:lnTo>
                    <a:lnTo>
                      <a:pt x="35" y="98"/>
                    </a:lnTo>
                    <a:lnTo>
                      <a:pt x="35" y="98"/>
                    </a:lnTo>
                    <a:close/>
                    <a:moveTo>
                      <a:pt x="270" y="60"/>
                    </a:moveTo>
                    <a:lnTo>
                      <a:pt x="270" y="60"/>
                    </a:lnTo>
                    <a:lnTo>
                      <a:pt x="263" y="62"/>
                    </a:lnTo>
                    <a:lnTo>
                      <a:pt x="258" y="63"/>
                    </a:lnTo>
                    <a:lnTo>
                      <a:pt x="252" y="65"/>
                    </a:lnTo>
                    <a:lnTo>
                      <a:pt x="248" y="69"/>
                    </a:lnTo>
                    <a:lnTo>
                      <a:pt x="245" y="74"/>
                    </a:lnTo>
                    <a:lnTo>
                      <a:pt x="241" y="80"/>
                    </a:lnTo>
                    <a:lnTo>
                      <a:pt x="239" y="85"/>
                    </a:lnTo>
                    <a:lnTo>
                      <a:pt x="239" y="91"/>
                    </a:lnTo>
                    <a:lnTo>
                      <a:pt x="239" y="91"/>
                    </a:lnTo>
                    <a:lnTo>
                      <a:pt x="239" y="98"/>
                    </a:lnTo>
                    <a:lnTo>
                      <a:pt x="241" y="103"/>
                    </a:lnTo>
                    <a:lnTo>
                      <a:pt x="245" y="109"/>
                    </a:lnTo>
                    <a:lnTo>
                      <a:pt x="248" y="112"/>
                    </a:lnTo>
                    <a:lnTo>
                      <a:pt x="252" y="116"/>
                    </a:lnTo>
                    <a:lnTo>
                      <a:pt x="258" y="120"/>
                    </a:lnTo>
                    <a:lnTo>
                      <a:pt x="263" y="121"/>
                    </a:lnTo>
                    <a:lnTo>
                      <a:pt x="270" y="121"/>
                    </a:lnTo>
                    <a:lnTo>
                      <a:pt x="270" y="121"/>
                    </a:lnTo>
                    <a:lnTo>
                      <a:pt x="276" y="121"/>
                    </a:lnTo>
                    <a:lnTo>
                      <a:pt x="281" y="120"/>
                    </a:lnTo>
                    <a:lnTo>
                      <a:pt x="287" y="116"/>
                    </a:lnTo>
                    <a:lnTo>
                      <a:pt x="292" y="112"/>
                    </a:lnTo>
                    <a:lnTo>
                      <a:pt x="296" y="109"/>
                    </a:lnTo>
                    <a:lnTo>
                      <a:pt x="297" y="103"/>
                    </a:lnTo>
                    <a:lnTo>
                      <a:pt x="299" y="98"/>
                    </a:lnTo>
                    <a:lnTo>
                      <a:pt x="301" y="91"/>
                    </a:lnTo>
                    <a:lnTo>
                      <a:pt x="301" y="91"/>
                    </a:lnTo>
                    <a:lnTo>
                      <a:pt x="299" y="85"/>
                    </a:lnTo>
                    <a:lnTo>
                      <a:pt x="297" y="80"/>
                    </a:lnTo>
                    <a:lnTo>
                      <a:pt x="296" y="74"/>
                    </a:lnTo>
                    <a:lnTo>
                      <a:pt x="292" y="69"/>
                    </a:lnTo>
                    <a:lnTo>
                      <a:pt x="287" y="65"/>
                    </a:lnTo>
                    <a:lnTo>
                      <a:pt x="281" y="63"/>
                    </a:lnTo>
                    <a:lnTo>
                      <a:pt x="276" y="62"/>
                    </a:lnTo>
                    <a:lnTo>
                      <a:pt x="270" y="60"/>
                    </a:lnTo>
                    <a:lnTo>
                      <a:pt x="270" y="60"/>
                    </a:lnTo>
                    <a:close/>
                    <a:moveTo>
                      <a:pt x="364" y="248"/>
                    </a:moveTo>
                    <a:lnTo>
                      <a:pt x="330" y="248"/>
                    </a:lnTo>
                    <a:lnTo>
                      <a:pt x="330" y="183"/>
                    </a:lnTo>
                    <a:lnTo>
                      <a:pt x="330" y="183"/>
                    </a:lnTo>
                    <a:lnTo>
                      <a:pt x="330" y="176"/>
                    </a:lnTo>
                    <a:lnTo>
                      <a:pt x="328" y="167"/>
                    </a:lnTo>
                    <a:lnTo>
                      <a:pt x="321" y="152"/>
                    </a:lnTo>
                    <a:lnTo>
                      <a:pt x="321" y="152"/>
                    </a:lnTo>
                    <a:lnTo>
                      <a:pt x="332" y="150"/>
                    </a:lnTo>
                    <a:lnTo>
                      <a:pt x="332" y="150"/>
                    </a:lnTo>
                    <a:lnTo>
                      <a:pt x="337" y="152"/>
                    </a:lnTo>
                    <a:lnTo>
                      <a:pt x="345" y="154"/>
                    </a:lnTo>
                    <a:lnTo>
                      <a:pt x="350" y="158"/>
                    </a:lnTo>
                    <a:lnTo>
                      <a:pt x="355" y="161"/>
                    </a:lnTo>
                    <a:lnTo>
                      <a:pt x="359" y="167"/>
                    </a:lnTo>
                    <a:lnTo>
                      <a:pt x="363" y="172"/>
                    </a:lnTo>
                    <a:lnTo>
                      <a:pt x="364" y="178"/>
                    </a:lnTo>
                    <a:lnTo>
                      <a:pt x="364" y="185"/>
                    </a:lnTo>
                    <a:lnTo>
                      <a:pt x="364" y="248"/>
                    </a:lnTo>
                    <a:close/>
                    <a:moveTo>
                      <a:pt x="96" y="60"/>
                    </a:moveTo>
                    <a:lnTo>
                      <a:pt x="96" y="60"/>
                    </a:lnTo>
                    <a:lnTo>
                      <a:pt x="89" y="62"/>
                    </a:lnTo>
                    <a:lnTo>
                      <a:pt x="83" y="63"/>
                    </a:lnTo>
                    <a:lnTo>
                      <a:pt x="78" y="65"/>
                    </a:lnTo>
                    <a:lnTo>
                      <a:pt x="74" y="69"/>
                    </a:lnTo>
                    <a:lnTo>
                      <a:pt x="71" y="74"/>
                    </a:lnTo>
                    <a:lnTo>
                      <a:pt x="67" y="80"/>
                    </a:lnTo>
                    <a:lnTo>
                      <a:pt x="65" y="85"/>
                    </a:lnTo>
                    <a:lnTo>
                      <a:pt x="65" y="91"/>
                    </a:lnTo>
                    <a:lnTo>
                      <a:pt x="65" y="91"/>
                    </a:lnTo>
                    <a:lnTo>
                      <a:pt x="65" y="98"/>
                    </a:lnTo>
                    <a:lnTo>
                      <a:pt x="67" y="103"/>
                    </a:lnTo>
                    <a:lnTo>
                      <a:pt x="71" y="109"/>
                    </a:lnTo>
                    <a:lnTo>
                      <a:pt x="74" y="112"/>
                    </a:lnTo>
                    <a:lnTo>
                      <a:pt x="78" y="116"/>
                    </a:lnTo>
                    <a:lnTo>
                      <a:pt x="83" y="120"/>
                    </a:lnTo>
                    <a:lnTo>
                      <a:pt x="89" y="121"/>
                    </a:lnTo>
                    <a:lnTo>
                      <a:pt x="96" y="121"/>
                    </a:lnTo>
                    <a:lnTo>
                      <a:pt x="96" y="121"/>
                    </a:lnTo>
                    <a:lnTo>
                      <a:pt x="102" y="121"/>
                    </a:lnTo>
                    <a:lnTo>
                      <a:pt x="107" y="120"/>
                    </a:lnTo>
                    <a:lnTo>
                      <a:pt x="112" y="116"/>
                    </a:lnTo>
                    <a:lnTo>
                      <a:pt x="118" y="112"/>
                    </a:lnTo>
                    <a:lnTo>
                      <a:pt x="122" y="109"/>
                    </a:lnTo>
                    <a:lnTo>
                      <a:pt x="123" y="103"/>
                    </a:lnTo>
                    <a:lnTo>
                      <a:pt x="125" y="98"/>
                    </a:lnTo>
                    <a:lnTo>
                      <a:pt x="127" y="91"/>
                    </a:lnTo>
                    <a:lnTo>
                      <a:pt x="127" y="91"/>
                    </a:lnTo>
                    <a:lnTo>
                      <a:pt x="125" y="85"/>
                    </a:lnTo>
                    <a:lnTo>
                      <a:pt x="123" y="80"/>
                    </a:lnTo>
                    <a:lnTo>
                      <a:pt x="122" y="74"/>
                    </a:lnTo>
                    <a:lnTo>
                      <a:pt x="118" y="69"/>
                    </a:lnTo>
                    <a:lnTo>
                      <a:pt x="112" y="65"/>
                    </a:lnTo>
                    <a:lnTo>
                      <a:pt x="107" y="63"/>
                    </a:lnTo>
                    <a:lnTo>
                      <a:pt x="102" y="62"/>
                    </a:lnTo>
                    <a:lnTo>
                      <a:pt x="96" y="60"/>
                    </a:lnTo>
                    <a:lnTo>
                      <a:pt x="96" y="60"/>
                    </a:lnTo>
                    <a:close/>
                    <a:moveTo>
                      <a:pt x="35" y="150"/>
                    </a:moveTo>
                    <a:lnTo>
                      <a:pt x="35" y="150"/>
                    </a:lnTo>
                    <a:lnTo>
                      <a:pt x="44" y="152"/>
                    </a:lnTo>
                    <a:lnTo>
                      <a:pt x="44" y="152"/>
                    </a:lnTo>
                    <a:lnTo>
                      <a:pt x="38" y="167"/>
                    </a:lnTo>
                    <a:lnTo>
                      <a:pt x="36" y="176"/>
                    </a:lnTo>
                    <a:lnTo>
                      <a:pt x="35" y="183"/>
                    </a:lnTo>
                    <a:lnTo>
                      <a:pt x="35" y="248"/>
                    </a:lnTo>
                    <a:lnTo>
                      <a:pt x="0" y="248"/>
                    </a:lnTo>
                    <a:lnTo>
                      <a:pt x="0" y="185"/>
                    </a:lnTo>
                    <a:lnTo>
                      <a:pt x="0" y="185"/>
                    </a:lnTo>
                    <a:lnTo>
                      <a:pt x="0" y="178"/>
                    </a:lnTo>
                    <a:lnTo>
                      <a:pt x="2" y="172"/>
                    </a:lnTo>
                    <a:lnTo>
                      <a:pt x="6" y="167"/>
                    </a:lnTo>
                    <a:lnTo>
                      <a:pt x="9" y="161"/>
                    </a:lnTo>
                    <a:lnTo>
                      <a:pt x="15" y="158"/>
                    </a:lnTo>
                    <a:lnTo>
                      <a:pt x="20" y="154"/>
                    </a:lnTo>
                    <a:lnTo>
                      <a:pt x="27" y="152"/>
                    </a:lnTo>
                    <a:lnTo>
                      <a:pt x="35" y="150"/>
                    </a:lnTo>
                    <a:lnTo>
                      <a:pt x="35" y="150"/>
                    </a:lnTo>
                    <a:close/>
                    <a:moveTo>
                      <a:pt x="183" y="0"/>
                    </a:moveTo>
                    <a:lnTo>
                      <a:pt x="183" y="0"/>
                    </a:lnTo>
                    <a:lnTo>
                      <a:pt x="174" y="0"/>
                    </a:lnTo>
                    <a:lnTo>
                      <a:pt x="165" y="4"/>
                    </a:lnTo>
                    <a:lnTo>
                      <a:pt x="158" y="7"/>
                    </a:lnTo>
                    <a:lnTo>
                      <a:pt x="151" y="13"/>
                    </a:lnTo>
                    <a:lnTo>
                      <a:pt x="145" y="20"/>
                    </a:lnTo>
                    <a:lnTo>
                      <a:pt x="141" y="27"/>
                    </a:lnTo>
                    <a:lnTo>
                      <a:pt x="138" y="36"/>
                    </a:lnTo>
                    <a:lnTo>
                      <a:pt x="138" y="45"/>
                    </a:lnTo>
                    <a:lnTo>
                      <a:pt x="138" y="45"/>
                    </a:lnTo>
                    <a:lnTo>
                      <a:pt x="138" y="54"/>
                    </a:lnTo>
                    <a:lnTo>
                      <a:pt x="141" y="62"/>
                    </a:lnTo>
                    <a:lnTo>
                      <a:pt x="145" y="71"/>
                    </a:lnTo>
                    <a:lnTo>
                      <a:pt x="151" y="76"/>
                    </a:lnTo>
                    <a:lnTo>
                      <a:pt x="158" y="81"/>
                    </a:lnTo>
                    <a:lnTo>
                      <a:pt x="165" y="87"/>
                    </a:lnTo>
                    <a:lnTo>
                      <a:pt x="174" y="89"/>
                    </a:lnTo>
                    <a:lnTo>
                      <a:pt x="183" y="91"/>
                    </a:lnTo>
                    <a:lnTo>
                      <a:pt x="183" y="91"/>
                    </a:lnTo>
                    <a:lnTo>
                      <a:pt x="192" y="89"/>
                    </a:lnTo>
                    <a:lnTo>
                      <a:pt x="200" y="87"/>
                    </a:lnTo>
                    <a:lnTo>
                      <a:pt x="209" y="81"/>
                    </a:lnTo>
                    <a:lnTo>
                      <a:pt x="214" y="76"/>
                    </a:lnTo>
                    <a:lnTo>
                      <a:pt x="219" y="71"/>
                    </a:lnTo>
                    <a:lnTo>
                      <a:pt x="225" y="62"/>
                    </a:lnTo>
                    <a:lnTo>
                      <a:pt x="227" y="54"/>
                    </a:lnTo>
                    <a:lnTo>
                      <a:pt x="229" y="45"/>
                    </a:lnTo>
                    <a:lnTo>
                      <a:pt x="229" y="45"/>
                    </a:lnTo>
                    <a:lnTo>
                      <a:pt x="227" y="36"/>
                    </a:lnTo>
                    <a:lnTo>
                      <a:pt x="225" y="27"/>
                    </a:lnTo>
                    <a:lnTo>
                      <a:pt x="219" y="20"/>
                    </a:lnTo>
                    <a:lnTo>
                      <a:pt x="214" y="13"/>
                    </a:lnTo>
                    <a:lnTo>
                      <a:pt x="209" y="7"/>
                    </a:lnTo>
                    <a:lnTo>
                      <a:pt x="200" y="4"/>
                    </a:lnTo>
                    <a:lnTo>
                      <a:pt x="192" y="0"/>
                    </a:lnTo>
                    <a:lnTo>
                      <a:pt x="183" y="0"/>
                    </a:lnTo>
                    <a:lnTo>
                      <a:pt x="183" y="0"/>
                    </a:lnTo>
                    <a:close/>
                    <a:moveTo>
                      <a:pt x="319" y="272"/>
                    </a:moveTo>
                    <a:lnTo>
                      <a:pt x="265" y="272"/>
                    </a:lnTo>
                    <a:lnTo>
                      <a:pt x="265" y="174"/>
                    </a:lnTo>
                    <a:lnTo>
                      <a:pt x="265" y="174"/>
                    </a:lnTo>
                    <a:lnTo>
                      <a:pt x="265" y="163"/>
                    </a:lnTo>
                    <a:lnTo>
                      <a:pt x="263" y="154"/>
                    </a:lnTo>
                    <a:lnTo>
                      <a:pt x="259" y="145"/>
                    </a:lnTo>
                    <a:lnTo>
                      <a:pt x="256" y="136"/>
                    </a:lnTo>
                    <a:lnTo>
                      <a:pt x="256" y="136"/>
                    </a:lnTo>
                    <a:lnTo>
                      <a:pt x="263" y="134"/>
                    </a:lnTo>
                    <a:lnTo>
                      <a:pt x="270" y="134"/>
                    </a:lnTo>
                    <a:lnTo>
                      <a:pt x="270" y="134"/>
                    </a:lnTo>
                    <a:lnTo>
                      <a:pt x="279" y="136"/>
                    </a:lnTo>
                    <a:lnTo>
                      <a:pt x="288" y="138"/>
                    </a:lnTo>
                    <a:lnTo>
                      <a:pt x="297" y="143"/>
                    </a:lnTo>
                    <a:lnTo>
                      <a:pt x="305" y="149"/>
                    </a:lnTo>
                    <a:lnTo>
                      <a:pt x="310" y="156"/>
                    </a:lnTo>
                    <a:lnTo>
                      <a:pt x="316" y="165"/>
                    </a:lnTo>
                    <a:lnTo>
                      <a:pt x="317" y="174"/>
                    </a:lnTo>
                    <a:lnTo>
                      <a:pt x="319" y="183"/>
                    </a:lnTo>
                    <a:lnTo>
                      <a:pt x="319" y="272"/>
                    </a:lnTo>
                    <a:close/>
                    <a:moveTo>
                      <a:pt x="100" y="174"/>
                    </a:moveTo>
                    <a:lnTo>
                      <a:pt x="100" y="272"/>
                    </a:lnTo>
                    <a:lnTo>
                      <a:pt x="45" y="272"/>
                    </a:lnTo>
                    <a:lnTo>
                      <a:pt x="45" y="183"/>
                    </a:lnTo>
                    <a:lnTo>
                      <a:pt x="45" y="183"/>
                    </a:lnTo>
                    <a:lnTo>
                      <a:pt x="47" y="174"/>
                    </a:lnTo>
                    <a:lnTo>
                      <a:pt x="51" y="165"/>
                    </a:lnTo>
                    <a:lnTo>
                      <a:pt x="54" y="156"/>
                    </a:lnTo>
                    <a:lnTo>
                      <a:pt x="60" y="149"/>
                    </a:lnTo>
                    <a:lnTo>
                      <a:pt x="67" y="143"/>
                    </a:lnTo>
                    <a:lnTo>
                      <a:pt x="76" y="138"/>
                    </a:lnTo>
                    <a:lnTo>
                      <a:pt x="85" y="136"/>
                    </a:lnTo>
                    <a:lnTo>
                      <a:pt x="96" y="134"/>
                    </a:lnTo>
                    <a:lnTo>
                      <a:pt x="96" y="134"/>
                    </a:lnTo>
                    <a:lnTo>
                      <a:pt x="103" y="134"/>
                    </a:lnTo>
                    <a:lnTo>
                      <a:pt x="109" y="136"/>
                    </a:lnTo>
                    <a:lnTo>
                      <a:pt x="109" y="136"/>
                    </a:lnTo>
                    <a:lnTo>
                      <a:pt x="105" y="145"/>
                    </a:lnTo>
                    <a:lnTo>
                      <a:pt x="102" y="154"/>
                    </a:lnTo>
                    <a:lnTo>
                      <a:pt x="100" y="163"/>
                    </a:lnTo>
                    <a:lnTo>
                      <a:pt x="100" y="174"/>
                    </a:lnTo>
                    <a:lnTo>
                      <a:pt x="100" y="174"/>
                    </a:lnTo>
                    <a:close/>
                    <a:moveTo>
                      <a:pt x="111" y="301"/>
                    </a:moveTo>
                    <a:lnTo>
                      <a:pt x="254" y="301"/>
                    </a:lnTo>
                    <a:lnTo>
                      <a:pt x="254" y="174"/>
                    </a:lnTo>
                    <a:lnTo>
                      <a:pt x="254" y="174"/>
                    </a:lnTo>
                    <a:lnTo>
                      <a:pt x="252" y="159"/>
                    </a:lnTo>
                    <a:lnTo>
                      <a:pt x="248" y="145"/>
                    </a:lnTo>
                    <a:lnTo>
                      <a:pt x="241" y="134"/>
                    </a:lnTo>
                    <a:lnTo>
                      <a:pt x="232" y="123"/>
                    </a:lnTo>
                    <a:lnTo>
                      <a:pt x="223" y="114"/>
                    </a:lnTo>
                    <a:lnTo>
                      <a:pt x="210" y="109"/>
                    </a:lnTo>
                    <a:lnTo>
                      <a:pt x="198" y="103"/>
                    </a:lnTo>
                    <a:lnTo>
                      <a:pt x="183" y="101"/>
                    </a:lnTo>
                    <a:lnTo>
                      <a:pt x="183" y="101"/>
                    </a:lnTo>
                    <a:lnTo>
                      <a:pt x="169" y="103"/>
                    </a:lnTo>
                    <a:lnTo>
                      <a:pt x="154" y="109"/>
                    </a:lnTo>
                    <a:lnTo>
                      <a:pt x="143" y="114"/>
                    </a:lnTo>
                    <a:lnTo>
                      <a:pt x="132" y="123"/>
                    </a:lnTo>
                    <a:lnTo>
                      <a:pt x="123" y="134"/>
                    </a:lnTo>
                    <a:lnTo>
                      <a:pt x="116" y="145"/>
                    </a:lnTo>
                    <a:lnTo>
                      <a:pt x="112" y="159"/>
                    </a:lnTo>
                    <a:lnTo>
                      <a:pt x="111" y="174"/>
                    </a:lnTo>
                    <a:lnTo>
                      <a:pt x="111" y="30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3" name="Group 93">
            <a:extLst>
              <a:ext uri="{FF2B5EF4-FFF2-40B4-BE49-F238E27FC236}">
                <a16:creationId xmlns:a16="http://schemas.microsoft.com/office/drawing/2014/main" id="{6676021A-5C2E-41F8-91D7-AFD3539FBB20}"/>
              </a:ext>
            </a:extLst>
          </p:cNvPr>
          <p:cNvGrpSpPr/>
          <p:nvPr/>
        </p:nvGrpSpPr>
        <p:grpSpPr>
          <a:xfrm>
            <a:off x="476211" y="1809741"/>
            <a:ext cx="4848789" cy="1083054"/>
            <a:chOff x="357158" y="1357304"/>
            <a:chExt cx="3636592" cy="812290"/>
          </a:xfrm>
        </p:grpSpPr>
        <p:grpSp>
          <p:nvGrpSpPr>
            <p:cNvPr id="74" name="Group 89">
              <a:extLst>
                <a:ext uri="{FF2B5EF4-FFF2-40B4-BE49-F238E27FC236}">
                  <a16:creationId xmlns:a16="http://schemas.microsoft.com/office/drawing/2014/main" id="{F8FFC3B2-60FB-4ED0-BEB3-A815B33A0F85}"/>
                </a:ext>
              </a:extLst>
            </p:cNvPr>
            <p:cNvGrpSpPr/>
            <p:nvPr/>
          </p:nvGrpSpPr>
          <p:grpSpPr>
            <a:xfrm>
              <a:off x="357158" y="1357304"/>
              <a:ext cx="2643206" cy="812290"/>
              <a:chOff x="357158" y="1357304"/>
              <a:chExt cx="2643206" cy="812290"/>
            </a:xfrm>
          </p:grpSpPr>
          <p:sp>
            <p:nvSpPr>
              <p:cNvPr id="78" name="Rectangle 29">
                <a:extLst>
                  <a:ext uri="{FF2B5EF4-FFF2-40B4-BE49-F238E27FC236}">
                    <a16:creationId xmlns:a16="http://schemas.microsoft.com/office/drawing/2014/main" id="{A2096FC4-AB26-4C10-9A78-EA1A34AB6536}"/>
                  </a:ext>
                </a:extLst>
              </p:cNvPr>
              <p:cNvSpPr/>
              <p:nvPr/>
            </p:nvSpPr>
            <p:spPr>
              <a:xfrm>
                <a:off x="357158" y="1643056"/>
                <a:ext cx="2643206" cy="5265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r>
                  <a:rPr lang="zh-CN" altLang="en-US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。</a:t>
                </a:r>
              </a:p>
            </p:txBody>
          </p:sp>
          <p:sp>
            <p:nvSpPr>
              <p:cNvPr id="79" name="Rectangle 30">
                <a:extLst>
                  <a:ext uri="{FF2B5EF4-FFF2-40B4-BE49-F238E27FC236}">
                    <a16:creationId xmlns:a16="http://schemas.microsoft.com/office/drawing/2014/main" id="{A1528CDB-77B7-433C-BA6A-715ABD5C8720}"/>
                  </a:ext>
                </a:extLst>
              </p:cNvPr>
              <p:cNvSpPr/>
              <p:nvPr/>
            </p:nvSpPr>
            <p:spPr>
              <a:xfrm>
                <a:off x="1813613" y="1357304"/>
                <a:ext cx="1149883" cy="2539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r">
                  <a:buClr>
                    <a:schemeClr val="tx1">
                      <a:lumMod val="95000"/>
                      <a:lumOff val="5000"/>
                    </a:schemeClr>
                  </a:buClr>
                </a:pPr>
                <a:r>
                  <a:rPr lang="en-US" altLang="zh-CN" sz="1600" b="1" dirty="0">
                    <a:solidFill>
                      <a:srgbClr val="008487"/>
                    </a:solidFill>
                    <a:cs typeface="+mn-ea"/>
                    <a:sym typeface="+mn-lt"/>
                  </a:rPr>
                  <a:t>Enter title here</a:t>
                </a:r>
                <a:endParaRPr lang="zh-CN" altLang="en-US" sz="1600" b="1" dirty="0">
                  <a:solidFill>
                    <a:srgbClr val="008487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5" name="Group 83">
              <a:extLst>
                <a:ext uri="{FF2B5EF4-FFF2-40B4-BE49-F238E27FC236}">
                  <a16:creationId xmlns:a16="http://schemas.microsoft.com/office/drawing/2014/main" id="{F4823D5A-6B62-4709-A8CB-55B5ED3DC869}"/>
                </a:ext>
              </a:extLst>
            </p:cNvPr>
            <p:cNvGrpSpPr/>
            <p:nvPr/>
          </p:nvGrpSpPr>
          <p:grpSpPr>
            <a:xfrm>
              <a:off x="3357554" y="1428742"/>
              <a:ext cx="636196" cy="636164"/>
              <a:chOff x="3357554" y="1428742"/>
              <a:chExt cx="636196" cy="636164"/>
            </a:xfrm>
          </p:grpSpPr>
          <p:sp>
            <p:nvSpPr>
              <p:cNvPr id="76" name="Rectangle 13">
                <a:extLst>
                  <a:ext uri="{FF2B5EF4-FFF2-40B4-BE49-F238E27FC236}">
                    <a16:creationId xmlns:a16="http://schemas.microsoft.com/office/drawing/2014/main" id="{45CCA33F-10AD-4ABB-A6D7-4715325747C7}"/>
                  </a:ext>
                </a:extLst>
              </p:cNvPr>
              <p:cNvSpPr/>
              <p:nvPr/>
            </p:nvSpPr>
            <p:spPr>
              <a:xfrm>
                <a:off x="3357554" y="1428742"/>
                <a:ext cx="636196" cy="636164"/>
              </a:xfrm>
              <a:prstGeom prst="rect">
                <a:avLst/>
              </a:prstGeom>
              <a:solidFill>
                <a:srgbClr val="009A9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77" name="Freeform 100">
                <a:extLst>
                  <a:ext uri="{FF2B5EF4-FFF2-40B4-BE49-F238E27FC236}">
                    <a16:creationId xmlns:a16="http://schemas.microsoft.com/office/drawing/2014/main" id="{036728FA-0802-49BA-BCFF-A240F14CE8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0430" y="1571618"/>
                <a:ext cx="303570" cy="342050"/>
              </a:xfrm>
              <a:custGeom>
                <a:avLst/>
                <a:gdLst/>
                <a:ahLst/>
                <a:cxnLst>
                  <a:cxn ang="0">
                    <a:pos x="230" y="212"/>
                  </a:cxn>
                  <a:cxn ang="0">
                    <a:pos x="212" y="216"/>
                  </a:cxn>
                  <a:cxn ang="0">
                    <a:pos x="197" y="223"/>
                  </a:cxn>
                  <a:cxn ang="0">
                    <a:pos x="105" y="169"/>
                  </a:cxn>
                  <a:cxn ang="0">
                    <a:pos x="105" y="160"/>
                  </a:cxn>
                  <a:cxn ang="0">
                    <a:pos x="197" y="96"/>
                  </a:cxn>
                  <a:cxn ang="0">
                    <a:pos x="204" y="100"/>
                  </a:cxn>
                  <a:cxn ang="0">
                    <a:pos x="221" y="105"/>
                  </a:cxn>
                  <a:cxn ang="0">
                    <a:pos x="230" y="107"/>
                  </a:cxn>
                  <a:cxn ang="0">
                    <a:pos x="250" y="102"/>
                  </a:cxn>
                  <a:cxn ang="0">
                    <a:pos x="266" y="91"/>
                  </a:cxn>
                  <a:cxn ang="0">
                    <a:pos x="277" y="75"/>
                  </a:cxn>
                  <a:cxn ang="0">
                    <a:pos x="282" y="53"/>
                  </a:cxn>
                  <a:cxn ang="0">
                    <a:pos x="281" y="44"/>
                  </a:cxn>
                  <a:cxn ang="0">
                    <a:pos x="273" y="24"/>
                  </a:cxn>
                  <a:cxn ang="0">
                    <a:pos x="259" y="9"/>
                  </a:cxn>
                  <a:cxn ang="0">
                    <a:pos x="239" y="2"/>
                  </a:cxn>
                  <a:cxn ang="0">
                    <a:pos x="230" y="0"/>
                  </a:cxn>
                  <a:cxn ang="0">
                    <a:pos x="208" y="4"/>
                  </a:cxn>
                  <a:cxn ang="0">
                    <a:pos x="192" y="17"/>
                  </a:cxn>
                  <a:cxn ang="0">
                    <a:pos x="181" y="33"/>
                  </a:cxn>
                  <a:cxn ang="0">
                    <a:pos x="175" y="53"/>
                  </a:cxn>
                  <a:cxn ang="0">
                    <a:pos x="177" y="62"/>
                  </a:cxn>
                  <a:cxn ang="0">
                    <a:pos x="85" y="118"/>
                  </a:cxn>
                  <a:cxn ang="0">
                    <a:pos x="68" y="109"/>
                  </a:cxn>
                  <a:cxn ang="0">
                    <a:pos x="52" y="107"/>
                  </a:cxn>
                  <a:cxn ang="0">
                    <a:pos x="41" y="107"/>
                  </a:cxn>
                  <a:cxn ang="0">
                    <a:pos x="23" y="116"/>
                  </a:cxn>
                  <a:cxn ang="0">
                    <a:pos x="9" y="131"/>
                  </a:cxn>
                  <a:cxn ang="0">
                    <a:pos x="0" y="149"/>
                  </a:cxn>
                  <a:cxn ang="0">
                    <a:pos x="0" y="160"/>
                  </a:cxn>
                  <a:cxn ang="0">
                    <a:pos x="3" y="180"/>
                  </a:cxn>
                  <a:cxn ang="0">
                    <a:pos x="14" y="198"/>
                  </a:cxn>
                  <a:cxn ang="0">
                    <a:pos x="30" y="209"/>
                  </a:cxn>
                  <a:cxn ang="0">
                    <a:pos x="52" y="212"/>
                  </a:cxn>
                  <a:cxn ang="0">
                    <a:pos x="61" y="212"/>
                  </a:cxn>
                  <a:cxn ang="0">
                    <a:pos x="78" y="207"/>
                  </a:cxn>
                  <a:cxn ang="0">
                    <a:pos x="177" y="258"/>
                  </a:cxn>
                  <a:cxn ang="0">
                    <a:pos x="175" y="267"/>
                  </a:cxn>
                  <a:cxn ang="0">
                    <a:pos x="177" y="278"/>
                  </a:cxn>
                  <a:cxn ang="0">
                    <a:pos x="184" y="296"/>
                  </a:cxn>
                  <a:cxn ang="0">
                    <a:pos x="199" y="310"/>
                  </a:cxn>
                  <a:cxn ang="0">
                    <a:pos x="219" y="318"/>
                  </a:cxn>
                  <a:cxn ang="0">
                    <a:pos x="230" y="319"/>
                  </a:cxn>
                  <a:cxn ang="0">
                    <a:pos x="250" y="316"/>
                  </a:cxn>
                  <a:cxn ang="0">
                    <a:pos x="266" y="303"/>
                  </a:cxn>
                  <a:cxn ang="0">
                    <a:pos x="277" y="287"/>
                  </a:cxn>
                  <a:cxn ang="0">
                    <a:pos x="282" y="267"/>
                  </a:cxn>
                  <a:cxn ang="0">
                    <a:pos x="281" y="256"/>
                  </a:cxn>
                  <a:cxn ang="0">
                    <a:pos x="273" y="236"/>
                  </a:cxn>
                  <a:cxn ang="0">
                    <a:pos x="259" y="221"/>
                  </a:cxn>
                  <a:cxn ang="0">
                    <a:pos x="239" y="214"/>
                  </a:cxn>
                  <a:cxn ang="0">
                    <a:pos x="230" y="212"/>
                  </a:cxn>
                </a:cxnLst>
                <a:rect l="0" t="0" r="r" b="b"/>
                <a:pathLst>
                  <a:path w="282" h="319">
                    <a:moveTo>
                      <a:pt x="230" y="212"/>
                    </a:moveTo>
                    <a:lnTo>
                      <a:pt x="230" y="212"/>
                    </a:lnTo>
                    <a:lnTo>
                      <a:pt x="221" y="214"/>
                    </a:lnTo>
                    <a:lnTo>
                      <a:pt x="212" y="216"/>
                    </a:lnTo>
                    <a:lnTo>
                      <a:pt x="204" y="220"/>
                    </a:lnTo>
                    <a:lnTo>
                      <a:pt x="197" y="223"/>
                    </a:lnTo>
                    <a:lnTo>
                      <a:pt x="105" y="169"/>
                    </a:lnTo>
                    <a:lnTo>
                      <a:pt x="105" y="169"/>
                    </a:lnTo>
                    <a:lnTo>
                      <a:pt x="105" y="160"/>
                    </a:lnTo>
                    <a:lnTo>
                      <a:pt x="105" y="160"/>
                    </a:lnTo>
                    <a:lnTo>
                      <a:pt x="105" y="151"/>
                    </a:lnTo>
                    <a:lnTo>
                      <a:pt x="197" y="96"/>
                    </a:lnTo>
                    <a:lnTo>
                      <a:pt x="197" y="96"/>
                    </a:lnTo>
                    <a:lnTo>
                      <a:pt x="204" y="100"/>
                    </a:lnTo>
                    <a:lnTo>
                      <a:pt x="212" y="104"/>
                    </a:lnTo>
                    <a:lnTo>
                      <a:pt x="221" y="105"/>
                    </a:lnTo>
                    <a:lnTo>
                      <a:pt x="230" y="107"/>
                    </a:lnTo>
                    <a:lnTo>
                      <a:pt x="230" y="107"/>
                    </a:lnTo>
                    <a:lnTo>
                      <a:pt x="239" y="105"/>
                    </a:lnTo>
                    <a:lnTo>
                      <a:pt x="250" y="102"/>
                    </a:lnTo>
                    <a:lnTo>
                      <a:pt x="259" y="98"/>
                    </a:lnTo>
                    <a:lnTo>
                      <a:pt x="266" y="91"/>
                    </a:lnTo>
                    <a:lnTo>
                      <a:pt x="273" y="84"/>
                    </a:lnTo>
                    <a:lnTo>
                      <a:pt x="277" y="75"/>
                    </a:lnTo>
                    <a:lnTo>
                      <a:pt x="281" y="64"/>
                    </a:lnTo>
                    <a:lnTo>
                      <a:pt x="282" y="53"/>
                    </a:lnTo>
                    <a:lnTo>
                      <a:pt x="282" y="53"/>
                    </a:lnTo>
                    <a:lnTo>
                      <a:pt x="281" y="44"/>
                    </a:lnTo>
                    <a:lnTo>
                      <a:pt x="277" y="33"/>
                    </a:lnTo>
                    <a:lnTo>
                      <a:pt x="273" y="24"/>
                    </a:lnTo>
                    <a:lnTo>
                      <a:pt x="266" y="17"/>
                    </a:lnTo>
                    <a:lnTo>
                      <a:pt x="259" y="9"/>
                    </a:lnTo>
                    <a:lnTo>
                      <a:pt x="250" y="4"/>
                    </a:lnTo>
                    <a:lnTo>
                      <a:pt x="239" y="2"/>
                    </a:lnTo>
                    <a:lnTo>
                      <a:pt x="230" y="0"/>
                    </a:lnTo>
                    <a:lnTo>
                      <a:pt x="230" y="0"/>
                    </a:lnTo>
                    <a:lnTo>
                      <a:pt x="219" y="2"/>
                    </a:lnTo>
                    <a:lnTo>
                      <a:pt x="208" y="4"/>
                    </a:lnTo>
                    <a:lnTo>
                      <a:pt x="199" y="9"/>
                    </a:lnTo>
                    <a:lnTo>
                      <a:pt x="192" y="17"/>
                    </a:lnTo>
                    <a:lnTo>
                      <a:pt x="184" y="24"/>
                    </a:lnTo>
                    <a:lnTo>
                      <a:pt x="181" y="33"/>
                    </a:lnTo>
                    <a:lnTo>
                      <a:pt x="177" y="44"/>
                    </a:lnTo>
                    <a:lnTo>
                      <a:pt x="175" y="53"/>
                    </a:lnTo>
                    <a:lnTo>
                      <a:pt x="175" y="53"/>
                    </a:lnTo>
                    <a:lnTo>
                      <a:pt x="177" y="62"/>
                    </a:lnTo>
                    <a:lnTo>
                      <a:pt x="85" y="118"/>
                    </a:lnTo>
                    <a:lnTo>
                      <a:pt x="85" y="118"/>
                    </a:lnTo>
                    <a:lnTo>
                      <a:pt x="78" y="113"/>
                    </a:lnTo>
                    <a:lnTo>
                      <a:pt x="68" y="109"/>
                    </a:lnTo>
                    <a:lnTo>
                      <a:pt x="61" y="107"/>
                    </a:lnTo>
                    <a:lnTo>
                      <a:pt x="52" y="107"/>
                    </a:lnTo>
                    <a:lnTo>
                      <a:pt x="52" y="107"/>
                    </a:lnTo>
                    <a:lnTo>
                      <a:pt x="41" y="107"/>
                    </a:lnTo>
                    <a:lnTo>
                      <a:pt x="30" y="111"/>
                    </a:lnTo>
                    <a:lnTo>
                      <a:pt x="23" y="116"/>
                    </a:lnTo>
                    <a:lnTo>
                      <a:pt x="14" y="122"/>
                    </a:lnTo>
                    <a:lnTo>
                      <a:pt x="9" y="131"/>
                    </a:lnTo>
                    <a:lnTo>
                      <a:pt x="3" y="140"/>
                    </a:lnTo>
                    <a:lnTo>
                      <a:pt x="0" y="149"/>
                    </a:lnTo>
                    <a:lnTo>
                      <a:pt x="0" y="160"/>
                    </a:lnTo>
                    <a:lnTo>
                      <a:pt x="0" y="160"/>
                    </a:lnTo>
                    <a:lnTo>
                      <a:pt x="0" y="171"/>
                    </a:lnTo>
                    <a:lnTo>
                      <a:pt x="3" y="180"/>
                    </a:lnTo>
                    <a:lnTo>
                      <a:pt x="9" y="189"/>
                    </a:lnTo>
                    <a:lnTo>
                      <a:pt x="14" y="198"/>
                    </a:lnTo>
                    <a:lnTo>
                      <a:pt x="23" y="203"/>
                    </a:lnTo>
                    <a:lnTo>
                      <a:pt x="30" y="209"/>
                    </a:lnTo>
                    <a:lnTo>
                      <a:pt x="41" y="212"/>
                    </a:lnTo>
                    <a:lnTo>
                      <a:pt x="52" y="212"/>
                    </a:lnTo>
                    <a:lnTo>
                      <a:pt x="52" y="212"/>
                    </a:lnTo>
                    <a:lnTo>
                      <a:pt x="61" y="212"/>
                    </a:lnTo>
                    <a:lnTo>
                      <a:pt x="68" y="211"/>
                    </a:lnTo>
                    <a:lnTo>
                      <a:pt x="78" y="207"/>
                    </a:lnTo>
                    <a:lnTo>
                      <a:pt x="85" y="202"/>
                    </a:lnTo>
                    <a:lnTo>
                      <a:pt x="177" y="258"/>
                    </a:lnTo>
                    <a:lnTo>
                      <a:pt x="177" y="258"/>
                    </a:lnTo>
                    <a:lnTo>
                      <a:pt x="175" y="267"/>
                    </a:lnTo>
                    <a:lnTo>
                      <a:pt x="175" y="267"/>
                    </a:lnTo>
                    <a:lnTo>
                      <a:pt x="177" y="278"/>
                    </a:lnTo>
                    <a:lnTo>
                      <a:pt x="181" y="287"/>
                    </a:lnTo>
                    <a:lnTo>
                      <a:pt x="184" y="296"/>
                    </a:lnTo>
                    <a:lnTo>
                      <a:pt x="192" y="303"/>
                    </a:lnTo>
                    <a:lnTo>
                      <a:pt x="199" y="310"/>
                    </a:lnTo>
                    <a:lnTo>
                      <a:pt x="208" y="316"/>
                    </a:lnTo>
                    <a:lnTo>
                      <a:pt x="219" y="318"/>
                    </a:lnTo>
                    <a:lnTo>
                      <a:pt x="230" y="319"/>
                    </a:lnTo>
                    <a:lnTo>
                      <a:pt x="230" y="319"/>
                    </a:lnTo>
                    <a:lnTo>
                      <a:pt x="239" y="318"/>
                    </a:lnTo>
                    <a:lnTo>
                      <a:pt x="250" y="316"/>
                    </a:lnTo>
                    <a:lnTo>
                      <a:pt x="259" y="310"/>
                    </a:lnTo>
                    <a:lnTo>
                      <a:pt x="266" y="303"/>
                    </a:lnTo>
                    <a:lnTo>
                      <a:pt x="273" y="296"/>
                    </a:lnTo>
                    <a:lnTo>
                      <a:pt x="277" y="287"/>
                    </a:lnTo>
                    <a:lnTo>
                      <a:pt x="281" y="278"/>
                    </a:lnTo>
                    <a:lnTo>
                      <a:pt x="282" y="267"/>
                    </a:lnTo>
                    <a:lnTo>
                      <a:pt x="282" y="267"/>
                    </a:lnTo>
                    <a:lnTo>
                      <a:pt x="281" y="256"/>
                    </a:lnTo>
                    <a:lnTo>
                      <a:pt x="277" y="245"/>
                    </a:lnTo>
                    <a:lnTo>
                      <a:pt x="273" y="236"/>
                    </a:lnTo>
                    <a:lnTo>
                      <a:pt x="266" y="229"/>
                    </a:lnTo>
                    <a:lnTo>
                      <a:pt x="259" y="221"/>
                    </a:lnTo>
                    <a:lnTo>
                      <a:pt x="250" y="218"/>
                    </a:lnTo>
                    <a:lnTo>
                      <a:pt x="239" y="214"/>
                    </a:lnTo>
                    <a:lnTo>
                      <a:pt x="230" y="212"/>
                    </a:lnTo>
                    <a:lnTo>
                      <a:pt x="230" y="21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0" name="Group 98">
            <a:extLst>
              <a:ext uri="{FF2B5EF4-FFF2-40B4-BE49-F238E27FC236}">
                <a16:creationId xmlns:a16="http://schemas.microsoft.com/office/drawing/2014/main" id="{D8B5D5D5-BCEF-4FAD-AADB-F5D29486692D}"/>
              </a:ext>
            </a:extLst>
          </p:cNvPr>
          <p:cNvGrpSpPr/>
          <p:nvPr/>
        </p:nvGrpSpPr>
        <p:grpSpPr>
          <a:xfrm>
            <a:off x="6858005" y="4762514"/>
            <a:ext cx="4857784" cy="1083054"/>
            <a:chOff x="5143504" y="3571882"/>
            <a:chExt cx="3643338" cy="812290"/>
          </a:xfrm>
        </p:grpSpPr>
        <p:grpSp>
          <p:nvGrpSpPr>
            <p:cNvPr id="81" name="Group 92">
              <a:extLst>
                <a:ext uri="{FF2B5EF4-FFF2-40B4-BE49-F238E27FC236}">
                  <a16:creationId xmlns:a16="http://schemas.microsoft.com/office/drawing/2014/main" id="{31F2E024-C4EA-4F6F-94F1-6066C6CE5A45}"/>
                </a:ext>
              </a:extLst>
            </p:cNvPr>
            <p:cNvGrpSpPr/>
            <p:nvPr/>
          </p:nvGrpSpPr>
          <p:grpSpPr>
            <a:xfrm>
              <a:off x="6123468" y="3571882"/>
              <a:ext cx="2663374" cy="812290"/>
              <a:chOff x="6123468" y="3571882"/>
              <a:chExt cx="2663374" cy="812290"/>
            </a:xfrm>
          </p:grpSpPr>
          <p:sp>
            <p:nvSpPr>
              <p:cNvPr id="85" name="Rectangle 39">
                <a:extLst>
                  <a:ext uri="{FF2B5EF4-FFF2-40B4-BE49-F238E27FC236}">
                    <a16:creationId xmlns:a16="http://schemas.microsoft.com/office/drawing/2014/main" id="{0C06849B-C04D-485F-B4AB-811A2E77794C}"/>
                  </a:ext>
                </a:extLst>
              </p:cNvPr>
              <p:cNvSpPr/>
              <p:nvPr/>
            </p:nvSpPr>
            <p:spPr>
              <a:xfrm>
                <a:off x="6143636" y="3857634"/>
                <a:ext cx="2643206" cy="5265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prstClr val="black">
                        <a:lumMod val="50000"/>
                        <a:lumOff val="50000"/>
                      </a:prst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r>
                  <a:rPr lang="zh-CN" altLang="en-US" sz="1400" dirty="0">
                    <a:solidFill>
                      <a:prstClr val="black">
                        <a:lumMod val="50000"/>
                        <a:lumOff val="50000"/>
                      </a:prstClr>
                    </a:solidFill>
                    <a:cs typeface="+mn-ea"/>
                    <a:sym typeface="+mn-lt"/>
                  </a:rPr>
                  <a:t>。</a:t>
                </a:r>
              </a:p>
            </p:txBody>
          </p:sp>
          <p:sp>
            <p:nvSpPr>
              <p:cNvPr id="86" name="Rectangle 40">
                <a:extLst>
                  <a:ext uri="{FF2B5EF4-FFF2-40B4-BE49-F238E27FC236}">
                    <a16:creationId xmlns:a16="http://schemas.microsoft.com/office/drawing/2014/main" id="{B4903316-189E-4436-B693-280F05191CDF}"/>
                  </a:ext>
                </a:extLst>
              </p:cNvPr>
              <p:cNvSpPr/>
              <p:nvPr/>
            </p:nvSpPr>
            <p:spPr>
              <a:xfrm>
                <a:off x="6123468" y="3571882"/>
                <a:ext cx="1149883" cy="2539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buClr>
                    <a:srgbClr val="444444"/>
                  </a:buClr>
                </a:pPr>
                <a:r>
                  <a:rPr lang="en-US" altLang="zh-CN" sz="1600" b="1" dirty="0">
                    <a:solidFill>
                      <a:srgbClr val="008487"/>
                    </a:solidFill>
                    <a:cs typeface="+mn-ea"/>
                    <a:sym typeface="+mn-lt"/>
                  </a:rPr>
                  <a:t>Enter title here</a:t>
                </a:r>
                <a:endParaRPr lang="zh-CN" altLang="en-US" sz="1600" b="1" dirty="0">
                  <a:solidFill>
                    <a:srgbClr val="008487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2" name="Group 85">
              <a:extLst>
                <a:ext uri="{FF2B5EF4-FFF2-40B4-BE49-F238E27FC236}">
                  <a16:creationId xmlns:a16="http://schemas.microsoft.com/office/drawing/2014/main" id="{A4D8FC2A-B389-4473-B87E-2738EF9C4931}"/>
                </a:ext>
              </a:extLst>
            </p:cNvPr>
            <p:cNvGrpSpPr/>
            <p:nvPr/>
          </p:nvGrpSpPr>
          <p:grpSpPr>
            <a:xfrm>
              <a:off x="5143504" y="3643320"/>
              <a:ext cx="636196" cy="636164"/>
              <a:chOff x="5143504" y="3643320"/>
              <a:chExt cx="636196" cy="636164"/>
            </a:xfrm>
          </p:grpSpPr>
          <p:sp>
            <p:nvSpPr>
              <p:cNvPr id="83" name="Rectangle 27">
                <a:extLst>
                  <a:ext uri="{FF2B5EF4-FFF2-40B4-BE49-F238E27FC236}">
                    <a16:creationId xmlns:a16="http://schemas.microsoft.com/office/drawing/2014/main" id="{45407354-3881-4640-97F0-677201CCAF88}"/>
                  </a:ext>
                </a:extLst>
              </p:cNvPr>
              <p:cNvSpPr/>
              <p:nvPr/>
            </p:nvSpPr>
            <p:spPr>
              <a:xfrm>
                <a:off x="5143504" y="3643320"/>
                <a:ext cx="636196" cy="636164"/>
              </a:xfrm>
              <a:prstGeom prst="rect">
                <a:avLst/>
              </a:prstGeom>
              <a:solidFill>
                <a:srgbClr val="00848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84" name="Freeform 107">
                <a:extLst>
                  <a:ext uri="{FF2B5EF4-FFF2-40B4-BE49-F238E27FC236}">
                    <a16:creationId xmlns:a16="http://schemas.microsoft.com/office/drawing/2014/main" id="{8CE5D699-5CF2-4ECC-80BC-C73A01AB153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86380" y="3786196"/>
                <a:ext cx="365566" cy="314258"/>
              </a:xfrm>
              <a:custGeom>
                <a:avLst/>
                <a:gdLst/>
                <a:ahLst/>
                <a:cxnLst>
                  <a:cxn ang="0">
                    <a:pos x="337" y="165"/>
                  </a:cxn>
                  <a:cxn ang="0">
                    <a:pos x="170" y="0"/>
                  </a:cxn>
                  <a:cxn ang="0">
                    <a:pos x="5" y="165"/>
                  </a:cxn>
                  <a:cxn ang="0">
                    <a:pos x="5" y="165"/>
                  </a:cxn>
                  <a:cxn ang="0">
                    <a:pos x="0" y="172"/>
                  </a:cxn>
                  <a:cxn ang="0">
                    <a:pos x="0" y="181"/>
                  </a:cxn>
                  <a:cxn ang="0">
                    <a:pos x="0" y="189"/>
                  </a:cxn>
                  <a:cxn ang="0">
                    <a:pos x="5" y="196"/>
                  </a:cxn>
                  <a:cxn ang="0">
                    <a:pos x="5" y="196"/>
                  </a:cxn>
                  <a:cxn ang="0">
                    <a:pos x="13" y="201"/>
                  </a:cxn>
                  <a:cxn ang="0">
                    <a:pos x="20" y="201"/>
                  </a:cxn>
                  <a:cxn ang="0">
                    <a:pos x="29" y="201"/>
                  </a:cxn>
                  <a:cxn ang="0">
                    <a:pos x="36" y="196"/>
                  </a:cxn>
                  <a:cxn ang="0">
                    <a:pos x="42" y="189"/>
                  </a:cxn>
                  <a:cxn ang="0">
                    <a:pos x="42" y="294"/>
                  </a:cxn>
                  <a:cxn ang="0">
                    <a:pos x="301" y="294"/>
                  </a:cxn>
                  <a:cxn ang="0">
                    <a:pos x="301" y="189"/>
                  </a:cxn>
                  <a:cxn ang="0">
                    <a:pos x="306" y="196"/>
                  </a:cxn>
                  <a:cxn ang="0">
                    <a:pos x="306" y="196"/>
                  </a:cxn>
                  <a:cxn ang="0">
                    <a:pos x="314" y="201"/>
                  </a:cxn>
                  <a:cxn ang="0">
                    <a:pos x="321" y="201"/>
                  </a:cxn>
                  <a:cxn ang="0">
                    <a:pos x="321" y="201"/>
                  </a:cxn>
                  <a:cxn ang="0">
                    <a:pos x="330" y="201"/>
                  </a:cxn>
                  <a:cxn ang="0">
                    <a:pos x="337" y="196"/>
                  </a:cxn>
                  <a:cxn ang="0">
                    <a:pos x="337" y="196"/>
                  </a:cxn>
                  <a:cxn ang="0">
                    <a:pos x="341" y="189"/>
                  </a:cxn>
                  <a:cxn ang="0">
                    <a:pos x="343" y="181"/>
                  </a:cxn>
                  <a:cxn ang="0">
                    <a:pos x="341" y="172"/>
                  </a:cxn>
                  <a:cxn ang="0">
                    <a:pos x="337" y="165"/>
                  </a:cxn>
                  <a:cxn ang="0">
                    <a:pos x="337" y="165"/>
                  </a:cxn>
                  <a:cxn ang="0">
                    <a:pos x="279" y="272"/>
                  </a:cxn>
                  <a:cxn ang="0">
                    <a:pos x="214" y="272"/>
                  </a:cxn>
                  <a:cxn ang="0">
                    <a:pos x="214" y="187"/>
                  </a:cxn>
                  <a:cxn ang="0">
                    <a:pos x="129" y="187"/>
                  </a:cxn>
                  <a:cxn ang="0">
                    <a:pos x="129" y="272"/>
                  </a:cxn>
                  <a:cxn ang="0">
                    <a:pos x="63" y="272"/>
                  </a:cxn>
                  <a:cxn ang="0">
                    <a:pos x="63" y="169"/>
                  </a:cxn>
                  <a:cxn ang="0">
                    <a:pos x="170" y="60"/>
                  </a:cxn>
                  <a:cxn ang="0">
                    <a:pos x="279" y="169"/>
                  </a:cxn>
                  <a:cxn ang="0">
                    <a:pos x="279" y="272"/>
                  </a:cxn>
                </a:cxnLst>
                <a:rect l="0" t="0" r="r" b="b"/>
                <a:pathLst>
                  <a:path w="343" h="294">
                    <a:moveTo>
                      <a:pt x="337" y="165"/>
                    </a:moveTo>
                    <a:lnTo>
                      <a:pt x="170" y="0"/>
                    </a:lnTo>
                    <a:lnTo>
                      <a:pt x="5" y="165"/>
                    </a:lnTo>
                    <a:lnTo>
                      <a:pt x="5" y="165"/>
                    </a:lnTo>
                    <a:lnTo>
                      <a:pt x="0" y="172"/>
                    </a:lnTo>
                    <a:lnTo>
                      <a:pt x="0" y="181"/>
                    </a:lnTo>
                    <a:lnTo>
                      <a:pt x="0" y="189"/>
                    </a:lnTo>
                    <a:lnTo>
                      <a:pt x="5" y="196"/>
                    </a:lnTo>
                    <a:lnTo>
                      <a:pt x="5" y="196"/>
                    </a:lnTo>
                    <a:lnTo>
                      <a:pt x="13" y="201"/>
                    </a:lnTo>
                    <a:lnTo>
                      <a:pt x="20" y="201"/>
                    </a:lnTo>
                    <a:lnTo>
                      <a:pt x="29" y="201"/>
                    </a:lnTo>
                    <a:lnTo>
                      <a:pt x="36" y="196"/>
                    </a:lnTo>
                    <a:lnTo>
                      <a:pt x="42" y="189"/>
                    </a:lnTo>
                    <a:lnTo>
                      <a:pt x="42" y="294"/>
                    </a:lnTo>
                    <a:lnTo>
                      <a:pt x="301" y="294"/>
                    </a:lnTo>
                    <a:lnTo>
                      <a:pt x="301" y="189"/>
                    </a:lnTo>
                    <a:lnTo>
                      <a:pt x="306" y="196"/>
                    </a:lnTo>
                    <a:lnTo>
                      <a:pt x="306" y="196"/>
                    </a:lnTo>
                    <a:lnTo>
                      <a:pt x="314" y="201"/>
                    </a:lnTo>
                    <a:lnTo>
                      <a:pt x="321" y="201"/>
                    </a:lnTo>
                    <a:lnTo>
                      <a:pt x="321" y="201"/>
                    </a:lnTo>
                    <a:lnTo>
                      <a:pt x="330" y="201"/>
                    </a:lnTo>
                    <a:lnTo>
                      <a:pt x="337" y="196"/>
                    </a:lnTo>
                    <a:lnTo>
                      <a:pt x="337" y="196"/>
                    </a:lnTo>
                    <a:lnTo>
                      <a:pt x="341" y="189"/>
                    </a:lnTo>
                    <a:lnTo>
                      <a:pt x="343" y="181"/>
                    </a:lnTo>
                    <a:lnTo>
                      <a:pt x="341" y="172"/>
                    </a:lnTo>
                    <a:lnTo>
                      <a:pt x="337" y="165"/>
                    </a:lnTo>
                    <a:lnTo>
                      <a:pt x="337" y="165"/>
                    </a:lnTo>
                    <a:close/>
                    <a:moveTo>
                      <a:pt x="279" y="272"/>
                    </a:moveTo>
                    <a:lnTo>
                      <a:pt x="214" y="272"/>
                    </a:lnTo>
                    <a:lnTo>
                      <a:pt x="214" y="187"/>
                    </a:lnTo>
                    <a:lnTo>
                      <a:pt x="129" y="187"/>
                    </a:lnTo>
                    <a:lnTo>
                      <a:pt x="129" y="272"/>
                    </a:lnTo>
                    <a:lnTo>
                      <a:pt x="63" y="272"/>
                    </a:lnTo>
                    <a:lnTo>
                      <a:pt x="63" y="169"/>
                    </a:lnTo>
                    <a:lnTo>
                      <a:pt x="170" y="60"/>
                    </a:lnTo>
                    <a:lnTo>
                      <a:pt x="279" y="169"/>
                    </a:lnTo>
                    <a:lnTo>
                      <a:pt x="279" y="27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7" name="Group 97">
            <a:extLst>
              <a:ext uri="{FF2B5EF4-FFF2-40B4-BE49-F238E27FC236}">
                <a16:creationId xmlns:a16="http://schemas.microsoft.com/office/drawing/2014/main" id="{2AC74277-17D9-424B-9FF3-B514A7FCBA32}"/>
              </a:ext>
            </a:extLst>
          </p:cNvPr>
          <p:cNvGrpSpPr/>
          <p:nvPr/>
        </p:nvGrpSpPr>
        <p:grpSpPr>
          <a:xfrm>
            <a:off x="476211" y="4762514"/>
            <a:ext cx="4848789" cy="1083054"/>
            <a:chOff x="357158" y="3571882"/>
            <a:chExt cx="3636592" cy="812290"/>
          </a:xfrm>
        </p:grpSpPr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456D735F-46BE-4ED3-B471-9E99C35A813A}"/>
                </a:ext>
              </a:extLst>
            </p:cNvPr>
            <p:cNvGrpSpPr/>
            <p:nvPr/>
          </p:nvGrpSpPr>
          <p:grpSpPr>
            <a:xfrm>
              <a:off x="357158" y="3571882"/>
              <a:ext cx="2643206" cy="812290"/>
              <a:chOff x="357158" y="3571882"/>
              <a:chExt cx="2643206" cy="812290"/>
            </a:xfrm>
          </p:grpSpPr>
          <p:sp>
            <p:nvSpPr>
              <p:cNvPr id="95" name="Rectangle 33">
                <a:extLst>
                  <a:ext uri="{FF2B5EF4-FFF2-40B4-BE49-F238E27FC236}">
                    <a16:creationId xmlns:a16="http://schemas.microsoft.com/office/drawing/2014/main" id="{B8C576C0-B0C5-4006-A259-EB73D30BF7F8}"/>
                  </a:ext>
                </a:extLst>
              </p:cNvPr>
              <p:cNvSpPr/>
              <p:nvPr/>
            </p:nvSpPr>
            <p:spPr>
              <a:xfrm>
                <a:off x="357158" y="3857634"/>
                <a:ext cx="2643206" cy="5265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prstClr val="black">
                        <a:lumMod val="50000"/>
                        <a:lumOff val="50000"/>
                      </a:prst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r>
                  <a:rPr lang="zh-CN" altLang="en-US" sz="1400" dirty="0">
                    <a:solidFill>
                      <a:prstClr val="black">
                        <a:lumMod val="50000"/>
                        <a:lumOff val="50000"/>
                      </a:prstClr>
                    </a:solidFill>
                    <a:cs typeface="+mn-ea"/>
                    <a:sym typeface="+mn-lt"/>
                  </a:rPr>
                  <a:t>。</a:t>
                </a:r>
              </a:p>
            </p:txBody>
          </p:sp>
          <p:sp>
            <p:nvSpPr>
              <p:cNvPr id="96" name="Rectangle 34">
                <a:extLst>
                  <a:ext uri="{FF2B5EF4-FFF2-40B4-BE49-F238E27FC236}">
                    <a16:creationId xmlns:a16="http://schemas.microsoft.com/office/drawing/2014/main" id="{3C1F6CA3-494F-48BB-B987-0330AB654DB0}"/>
                  </a:ext>
                </a:extLst>
              </p:cNvPr>
              <p:cNvSpPr/>
              <p:nvPr/>
            </p:nvSpPr>
            <p:spPr>
              <a:xfrm>
                <a:off x="1813611" y="3571882"/>
                <a:ext cx="1149883" cy="2539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r">
                  <a:buClr>
                    <a:schemeClr val="tx1">
                      <a:lumMod val="95000"/>
                      <a:lumOff val="5000"/>
                    </a:schemeClr>
                  </a:buClr>
                </a:pPr>
                <a:r>
                  <a:rPr lang="en-US" altLang="zh-CN" sz="1600" b="1" dirty="0">
                    <a:solidFill>
                      <a:srgbClr val="008487"/>
                    </a:solidFill>
                    <a:cs typeface="+mn-ea"/>
                    <a:sym typeface="+mn-lt"/>
                  </a:rPr>
                  <a:t>Enter title here</a:t>
                </a:r>
                <a:endParaRPr lang="zh-CN" altLang="en-US" sz="1600" b="1" dirty="0">
                  <a:solidFill>
                    <a:srgbClr val="008487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9" name="Group 86">
              <a:extLst>
                <a:ext uri="{FF2B5EF4-FFF2-40B4-BE49-F238E27FC236}">
                  <a16:creationId xmlns:a16="http://schemas.microsoft.com/office/drawing/2014/main" id="{31E33E6F-C960-4CDF-8BDB-74A06D78A807}"/>
                </a:ext>
              </a:extLst>
            </p:cNvPr>
            <p:cNvGrpSpPr/>
            <p:nvPr/>
          </p:nvGrpSpPr>
          <p:grpSpPr>
            <a:xfrm>
              <a:off x="3357554" y="3643320"/>
              <a:ext cx="636196" cy="636164"/>
              <a:chOff x="3357554" y="3643320"/>
              <a:chExt cx="636196" cy="636164"/>
            </a:xfrm>
          </p:grpSpPr>
          <p:sp>
            <p:nvSpPr>
              <p:cNvPr id="90" name="Rectangle 26">
                <a:extLst>
                  <a:ext uri="{FF2B5EF4-FFF2-40B4-BE49-F238E27FC236}">
                    <a16:creationId xmlns:a16="http://schemas.microsoft.com/office/drawing/2014/main" id="{94C39E63-0EE4-4998-B794-44AD856EACAF}"/>
                  </a:ext>
                </a:extLst>
              </p:cNvPr>
              <p:cNvSpPr/>
              <p:nvPr/>
            </p:nvSpPr>
            <p:spPr>
              <a:xfrm>
                <a:off x="3357554" y="3643320"/>
                <a:ext cx="636196" cy="636164"/>
              </a:xfrm>
              <a:prstGeom prst="rect">
                <a:avLst/>
              </a:prstGeom>
              <a:solidFill>
                <a:srgbClr val="009A9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cs typeface="+mn-ea"/>
                  <a:sym typeface="+mn-lt"/>
                </a:endParaRPr>
              </a:p>
            </p:txBody>
          </p:sp>
          <p:grpSp>
            <p:nvGrpSpPr>
              <p:cNvPr id="91" name="Group 67">
                <a:extLst>
                  <a:ext uri="{FF2B5EF4-FFF2-40B4-BE49-F238E27FC236}">
                    <a16:creationId xmlns:a16="http://schemas.microsoft.com/office/drawing/2014/main" id="{B659E90E-5452-48E2-8955-C1A63A243DDB}"/>
                  </a:ext>
                </a:extLst>
              </p:cNvPr>
              <p:cNvGrpSpPr/>
              <p:nvPr/>
            </p:nvGrpSpPr>
            <p:grpSpPr>
              <a:xfrm>
                <a:off x="3428992" y="3857634"/>
                <a:ext cx="503238" cy="177800"/>
                <a:chOff x="1441430" y="4357700"/>
                <a:chExt cx="503238" cy="177800"/>
              </a:xfrm>
              <a:solidFill>
                <a:schemeClr val="bg1"/>
              </a:solidFill>
            </p:grpSpPr>
            <p:sp>
              <p:nvSpPr>
                <p:cNvPr id="92" name="Freeform 19">
                  <a:extLst>
                    <a:ext uri="{FF2B5EF4-FFF2-40B4-BE49-F238E27FC236}">
                      <a16:creationId xmlns:a16="http://schemas.microsoft.com/office/drawing/2014/main" id="{F58A9967-4765-4540-A3FF-C0F4749D523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41430" y="4357700"/>
                  <a:ext cx="231775" cy="177800"/>
                </a:xfrm>
                <a:custGeom>
                  <a:avLst/>
                  <a:gdLst/>
                  <a:ahLst/>
                  <a:cxnLst>
                    <a:cxn ang="0">
                      <a:pos x="192" y="0"/>
                    </a:cxn>
                    <a:cxn ang="0">
                      <a:pos x="203" y="0"/>
                    </a:cxn>
                    <a:cxn ang="0">
                      <a:pos x="225" y="5"/>
                    </a:cxn>
                    <a:cxn ang="0">
                      <a:pos x="245" y="13"/>
                    </a:cxn>
                    <a:cxn ang="0">
                      <a:pos x="262" y="26"/>
                    </a:cxn>
                    <a:cxn ang="0">
                      <a:pos x="271" y="32"/>
                    </a:cxn>
                    <a:cxn ang="0">
                      <a:pos x="282" y="47"/>
                    </a:cxn>
                    <a:cxn ang="0">
                      <a:pos x="292" y="63"/>
                    </a:cxn>
                    <a:cxn ang="0">
                      <a:pos x="232" y="63"/>
                    </a:cxn>
                    <a:cxn ang="0">
                      <a:pos x="213" y="53"/>
                    </a:cxn>
                    <a:cxn ang="0">
                      <a:pos x="192" y="49"/>
                    </a:cxn>
                    <a:cxn ang="0">
                      <a:pos x="112" y="49"/>
                    </a:cxn>
                    <a:cxn ang="0">
                      <a:pos x="88" y="54"/>
                    </a:cxn>
                    <a:cxn ang="0">
                      <a:pos x="68" y="68"/>
                    </a:cxn>
                    <a:cxn ang="0">
                      <a:pos x="61" y="77"/>
                    </a:cxn>
                    <a:cxn ang="0">
                      <a:pos x="51" y="99"/>
                    </a:cxn>
                    <a:cxn ang="0">
                      <a:pos x="50" y="111"/>
                    </a:cxn>
                    <a:cxn ang="0">
                      <a:pos x="51" y="124"/>
                    </a:cxn>
                    <a:cxn ang="0">
                      <a:pos x="61" y="146"/>
                    </a:cxn>
                    <a:cxn ang="0">
                      <a:pos x="68" y="154"/>
                    </a:cxn>
                    <a:cxn ang="0">
                      <a:pos x="88" y="168"/>
                    </a:cxn>
                    <a:cxn ang="0">
                      <a:pos x="112" y="173"/>
                    </a:cxn>
                    <a:cxn ang="0">
                      <a:pos x="192" y="173"/>
                    </a:cxn>
                    <a:cxn ang="0">
                      <a:pos x="213" y="169"/>
                    </a:cxn>
                    <a:cxn ang="0">
                      <a:pos x="232" y="158"/>
                    </a:cxn>
                    <a:cxn ang="0">
                      <a:pos x="292" y="158"/>
                    </a:cxn>
                    <a:cxn ang="0">
                      <a:pos x="282" y="175"/>
                    </a:cxn>
                    <a:cxn ang="0">
                      <a:pos x="271" y="189"/>
                    </a:cxn>
                    <a:cxn ang="0">
                      <a:pos x="262" y="196"/>
                    </a:cxn>
                    <a:cxn ang="0">
                      <a:pos x="245" y="209"/>
                    </a:cxn>
                    <a:cxn ang="0">
                      <a:pos x="225" y="217"/>
                    </a:cxn>
                    <a:cxn ang="0">
                      <a:pos x="203" y="221"/>
                    </a:cxn>
                    <a:cxn ang="0">
                      <a:pos x="112" y="222"/>
                    </a:cxn>
                    <a:cxn ang="0">
                      <a:pos x="100" y="221"/>
                    </a:cxn>
                    <a:cxn ang="0">
                      <a:pos x="78" y="217"/>
                    </a:cxn>
                    <a:cxn ang="0">
                      <a:pos x="58" y="209"/>
                    </a:cxn>
                    <a:cxn ang="0">
                      <a:pos x="41" y="196"/>
                    </a:cxn>
                    <a:cxn ang="0">
                      <a:pos x="34" y="189"/>
                    </a:cxn>
                    <a:cxn ang="0">
                      <a:pos x="20" y="173"/>
                    </a:cxn>
                    <a:cxn ang="0">
                      <a:pos x="9" y="154"/>
                    </a:cxn>
                    <a:cxn ang="0">
                      <a:pos x="3" y="133"/>
                    </a:cxn>
                    <a:cxn ang="0">
                      <a:pos x="0" y="111"/>
                    </a:cxn>
                    <a:cxn ang="0">
                      <a:pos x="0" y="111"/>
                    </a:cxn>
                    <a:cxn ang="0">
                      <a:pos x="3" y="89"/>
                    </a:cxn>
                    <a:cxn ang="0">
                      <a:pos x="9" y="68"/>
                    </a:cxn>
                    <a:cxn ang="0">
                      <a:pos x="20" y="49"/>
                    </a:cxn>
                    <a:cxn ang="0">
                      <a:pos x="34" y="32"/>
                    </a:cxn>
                    <a:cxn ang="0">
                      <a:pos x="41" y="26"/>
                    </a:cxn>
                    <a:cxn ang="0">
                      <a:pos x="58" y="13"/>
                    </a:cxn>
                    <a:cxn ang="0">
                      <a:pos x="78" y="5"/>
                    </a:cxn>
                    <a:cxn ang="0">
                      <a:pos x="100" y="0"/>
                    </a:cxn>
                    <a:cxn ang="0">
                      <a:pos x="112" y="0"/>
                    </a:cxn>
                  </a:cxnLst>
                  <a:rect l="0" t="0" r="r" b="b"/>
                  <a:pathLst>
                    <a:path w="292" h="222">
                      <a:moveTo>
                        <a:pt x="112" y="0"/>
                      </a:moveTo>
                      <a:lnTo>
                        <a:pt x="192" y="0"/>
                      </a:lnTo>
                      <a:lnTo>
                        <a:pt x="192" y="0"/>
                      </a:lnTo>
                      <a:lnTo>
                        <a:pt x="203" y="0"/>
                      </a:lnTo>
                      <a:lnTo>
                        <a:pt x="214" y="2"/>
                      </a:lnTo>
                      <a:lnTo>
                        <a:pt x="225" y="5"/>
                      </a:lnTo>
                      <a:lnTo>
                        <a:pt x="235" y="9"/>
                      </a:lnTo>
                      <a:lnTo>
                        <a:pt x="245" y="13"/>
                      </a:lnTo>
                      <a:lnTo>
                        <a:pt x="254" y="18"/>
                      </a:lnTo>
                      <a:lnTo>
                        <a:pt x="262" y="26"/>
                      </a:lnTo>
                      <a:lnTo>
                        <a:pt x="271" y="32"/>
                      </a:lnTo>
                      <a:lnTo>
                        <a:pt x="271" y="32"/>
                      </a:lnTo>
                      <a:lnTo>
                        <a:pt x="277" y="39"/>
                      </a:lnTo>
                      <a:lnTo>
                        <a:pt x="282" y="47"/>
                      </a:lnTo>
                      <a:lnTo>
                        <a:pt x="288" y="56"/>
                      </a:lnTo>
                      <a:lnTo>
                        <a:pt x="292" y="63"/>
                      </a:lnTo>
                      <a:lnTo>
                        <a:pt x="232" y="63"/>
                      </a:lnTo>
                      <a:lnTo>
                        <a:pt x="232" y="63"/>
                      </a:lnTo>
                      <a:lnTo>
                        <a:pt x="223" y="58"/>
                      </a:lnTo>
                      <a:lnTo>
                        <a:pt x="213" y="53"/>
                      </a:lnTo>
                      <a:lnTo>
                        <a:pt x="203" y="51"/>
                      </a:lnTo>
                      <a:lnTo>
                        <a:pt x="192" y="49"/>
                      </a:lnTo>
                      <a:lnTo>
                        <a:pt x="112" y="49"/>
                      </a:lnTo>
                      <a:lnTo>
                        <a:pt x="112" y="49"/>
                      </a:lnTo>
                      <a:lnTo>
                        <a:pt x="99" y="51"/>
                      </a:lnTo>
                      <a:lnTo>
                        <a:pt x="88" y="54"/>
                      </a:lnTo>
                      <a:lnTo>
                        <a:pt x="77" y="60"/>
                      </a:lnTo>
                      <a:lnTo>
                        <a:pt x="68" y="68"/>
                      </a:lnTo>
                      <a:lnTo>
                        <a:pt x="68" y="68"/>
                      </a:lnTo>
                      <a:lnTo>
                        <a:pt x="61" y="77"/>
                      </a:lnTo>
                      <a:lnTo>
                        <a:pt x="55" y="86"/>
                      </a:lnTo>
                      <a:lnTo>
                        <a:pt x="51" y="99"/>
                      </a:lnTo>
                      <a:lnTo>
                        <a:pt x="50" y="111"/>
                      </a:lnTo>
                      <a:lnTo>
                        <a:pt x="50" y="111"/>
                      </a:lnTo>
                      <a:lnTo>
                        <a:pt x="50" y="111"/>
                      </a:lnTo>
                      <a:lnTo>
                        <a:pt x="51" y="124"/>
                      </a:lnTo>
                      <a:lnTo>
                        <a:pt x="55" y="135"/>
                      </a:lnTo>
                      <a:lnTo>
                        <a:pt x="61" y="146"/>
                      </a:lnTo>
                      <a:lnTo>
                        <a:pt x="68" y="154"/>
                      </a:lnTo>
                      <a:lnTo>
                        <a:pt x="68" y="154"/>
                      </a:lnTo>
                      <a:lnTo>
                        <a:pt x="77" y="162"/>
                      </a:lnTo>
                      <a:lnTo>
                        <a:pt x="88" y="168"/>
                      </a:lnTo>
                      <a:lnTo>
                        <a:pt x="99" y="172"/>
                      </a:lnTo>
                      <a:lnTo>
                        <a:pt x="112" y="173"/>
                      </a:lnTo>
                      <a:lnTo>
                        <a:pt x="192" y="173"/>
                      </a:lnTo>
                      <a:lnTo>
                        <a:pt x="192" y="173"/>
                      </a:lnTo>
                      <a:lnTo>
                        <a:pt x="203" y="172"/>
                      </a:lnTo>
                      <a:lnTo>
                        <a:pt x="213" y="169"/>
                      </a:lnTo>
                      <a:lnTo>
                        <a:pt x="223" y="164"/>
                      </a:lnTo>
                      <a:lnTo>
                        <a:pt x="232" y="158"/>
                      </a:lnTo>
                      <a:lnTo>
                        <a:pt x="292" y="158"/>
                      </a:lnTo>
                      <a:lnTo>
                        <a:pt x="292" y="158"/>
                      </a:lnTo>
                      <a:lnTo>
                        <a:pt x="288" y="167"/>
                      </a:lnTo>
                      <a:lnTo>
                        <a:pt x="282" y="175"/>
                      </a:lnTo>
                      <a:lnTo>
                        <a:pt x="277" y="183"/>
                      </a:lnTo>
                      <a:lnTo>
                        <a:pt x="271" y="189"/>
                      </a:lnTo>
                      <a:lnTo>
                        <a:pt x="271" y="189"/>
                      </a:lnTo>
                      <a:lnTo>
                        <a:pt x="262" y="196"/>
                      </a:lnTo>
                      <a:lnTo>
                        <a:pt x="254" y="203"/>
                      </a:lnTo>
                      <a:lnTo>
                        <a:pt x="245" y="209"/>
                      </a:lnTo>
                      <a:lnTo>
                        <a:pt x="235" y="214"/>
                      </a:lnTo>
                      <a:lnTo>
                        <a:pt x="225" y="217"/>
                      </a:lnTo>
                      <a:lnTo>
                        <a:pt x="214" y="220"/>
                      </a:lnTo>
                      <a:lnTo>
                        <a:pt x="203" y="221"/>
                      </a:lnTo>
                      <a:lnTo>
                        <a:pt x="192" y="222"/>
                      </a:lnTo>
                      <a:lnTo>
                        <a:pt x="112" y="222"/>
                      </a:lnTo>
                      <a:lnTo>
                        <a:pt x="112" y="222"/>
                      </a:lnTo>
                      <a:lnTo>
                        <a:pt x="100" y="221"/>
                      </a:lnTo>
                      <a:lnTo>
                        <a:pt x="89" y="220"/>
                      </a:lnTo>
                      <a:lnTo>
                        <a:pt x="78" y="217"/>
                      </a:lnTo>
                      <a:lnTo>
                        <a:pt x="68" y="214"/>
                      </a:lnTo>
                      <a:lnTo>
                        <a:pt x="58" y="209"/>
                      </a:lnTo>
                      <a:lnTo>
                        <a:pt x="50" y="203"/>
                      </a:lnTo>
                      <a:lnTo>
                        <a:pt x="41" y="196"/>
                      </a:lnTo>
                      <a:lnTo>
                        <a:pt x="34" y="189"/>
                      </a:lnTo>
                      <a:lnTo>
                        <a:pt x="34" y="189"/>
                      </a:lnTo>
                      <a:lnTo>
                        <a:pt x="26" y="182"/>
                      </a:lnTo>
                      <a:lnTo>
                        <a:pt x="20" y="173"/>
                      </a:lnTo>
                      <a:lnTo>
                        <a:pt x="14" y="164"/>
                      </a:lnTo>
                      <a:lnTo>
                        <a:pt x="9" y="154"/>
                      </a:lnTo>
                      <a:lnTo>
                        <a:pt x="5" y="143"/>
                      </a:lnTo>
                      <a:lnTo>
                        <a:pt x="3" y="133"/>
                      </a:lnTo>
                      <a:lnTo>
                        <a:pt x="2" y="122"/>
                      </a:lnTo>
                      <a:lnTo>
                        <a:pt x="0" y="111"/>
                      </a:lnTo>
                      <a:lnTo>
                        <a:pt x="0" y="111"/>
                      </a:lnTo>
                      <a:lnTo>
                        <a:pt x="0" y="111"/>
                      </a:lnTo>
                      <a:lnTo>
                        <a:pt x="2" y="100"/>
                      </a:lnTo>
                      <a:lnTo>
                        <a:pt x="3" y="89"/>
                      </a:lnTo>
                      <a:lnTo>
                        <a:pt x="5" y="78"/>
                      </a:lnTo>
                      <a:lnTo>
                        <a:pt x="9" y="68"/>
                      </a:lnTo>
                      <a:lnTo>
                        <a:pt x="14" y="58"/>
                      </a:lnTo>
                      <a:lnTo>
                        <a:pt x="20" y="49"/>
                      </a:lnTo>
                      <a:lnTo>
                        <a:pt x="26" y="41"/>
                      </a:lnTo>
                      <a:lnTo>
                        <a:pt x="34" y="32"/>
                      </a:lnTo>
                      <a:lnTo>
                        <a:pt x="34" y="32"/>
                      </a:lnTo>
                      <a:lnTo>
                        <a:pt x="41" y="26"/>
                      </a:lnTo>
                      <a:lnTo>
                        <a:pt x="50" y="18"/>
                      </a:lnTo>
                      <a:lnTo>
                        <a:pt x="58" y="13"/>
                      </a:lnTo>
                      <a:lnTo>
                        <a:pt x="68" y="9"/>
                      </a:lnTo>
                      <a:lnTo>
                        <a:pt x="78" y="5"/>
                      </a:lnTo>
                      <a:lnTo>
                        <a:pt x="89" y="2"/>
                      </a:lnTo>
                      <a:lnTo>
                        <a:pt x="100" y="0"/>
                      </a:lnTo>
                      <a:lnTo>
                        <a:pt x="112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Freeform 20">
                  <a:extLst>
                    <a:ext uri="{FF2B5EF4-FFF2-40B4-BE49-F238E27FC236}">
                      <a16:creationId xmlns:a16="http://schemas.microsoft.com/office/drawing/2014/main" id="{FF2D4537-240A-4FB6-9C01-37BB82FC63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14480" y="4357700"/>
                  <a:ext cx="230188" cy="177800"/>
                </a:xfrm>
                <a:custGeom>
                  <a:avLst/>
                  <a:gdLst/>
                  <a:ahLst/>
                  <a:cxnLst>
                    <a:cxn ang="0">
                      <a:pos x="181" y="0"/>
                    </a:cxn>
                    <a:cxn ang="0">
                      <a:pos x="192" y="0"/>
                    </a:cxn>
                    <a:cxn ang="0">
                      <a:pos x="213" y="5"/>
                    </a:cxn>
                    <a:cxn ang="0">
                      <a:pos x="234" y="13"/>
                    </a:cxn>
                    <a:cxn ang="0">
                      <a:pos x="251" y="26"/>
                    </a:cxn>
                    <a:cxn ang="0">
                      <a:pos x="258" y="32"/>
                    </a:cxn>
                    <a:cxn ang="0">
                      <a:pos x="272" y="49"/>
                    </a:cxn>
                    <a:cxn ang="0">
                      <a:pos x="283" y="68"/>
                    </a:cxn>
                    <a:cxn ang="0">
                      <a:pos x="289" y="89"/>
                    </a:cxn>
                    <a:cxn ang="0">
                      <a:pos x="292" y="111"/>
                    </a:cxn>
                    <a:cxn ang="0">
                      <a:pos x="292" y="111"/>
                    </a:cxn>
                    <a:cxn ang="0">
                      <a:pos x="289" y="133"/>
                    </a:cxn>
                    <a:cxn ang="0">
                      <a:pos x="283" y="154"/>
                    </a:cxn>
                    <a:cxn ang="0">
                      <a:pos x="272" y="173"/>
                    </a:cxn>
                    <a:cxn ang="0">
                      <a:pos x="258" y="189"/>
                    </a:cxn>
                    <a:cxn ang="0">
                      <a:pos x="251" y="196"/>
                    </a:cxn>
                    <a:cxn ang="0">
                      <a:pos x="234" y="209"/>
                    </a:cxn>
                    <a:cxn ang="0">
                      <a:pos x="213" y="217"/>
                    </a:cxn>
                    <a:cxn ang="0">
                      <a:pos x="192" y="221"/>
                    </a:cxn>
                    <a:cxn ang="0">
                      <a:pos x="100" y="222"/>
                    </a:cxn>
                    <a:cxn ang="0">
                      <a:pos x="89" y="221"/>
                    </a:cxn>
                    <a:cxn ang="0">
                      <a:pos x="67" y="217"/>
                    </a:cxn>
                    <a:cxn ang="0">
                      <a:pos x="47" y="209"/>
                    </a:cxn>
                    <a:cxn ang="0">
                      <a:pos x="30" y="196"/>
                    </a:cxn>
                    <a:cxn ang="0">
                      <a:pos x="21" y="189"/>
                    </a:cxn>
                    <a:cxn ang="0">
                      <a:pos x="9" y="175"/>
                    </a:cxn>
                    <a:cxn ang="0">
                      <a:pos x="0" y="158"/>
                    </a:cxn>
                    <a:cxn ang="0">
                      <a:pos x="61" y="158"/>
                    </a:cxn>
                    <a:cxn ang="0">
                      <a:pos x="79" y="169"/>
                    </a:cxn>
                    <a:cxn ang="0">
                      <a:pos x="100" y="173"/>
                    </a:cxn>
                    <a:cxn ang="0">
                      <a:pos x="181" y="173"/>
                    </a:cxn>
                    <a:cxn ang="0">
                      <a:pos x="204" y="168"/>
                    </a:cxn>
                    <a:cxn ang="0">
                      <a:pos x="224" y="154"/>
                    </a:cxn>
                    <a:cxn ang="0">
                      <a:pos x="231" y="146"/>
                    </a:cxn>
                    <a:cxn ang="0">
                      <a:pos x="241" y="124"/>
                    </a:cxn>
                    <a:cxn ang="0">
                      <a:pos x="242" y="111"/>
                    </a:cxn>
                    <a:cxn ang="0">
                      <a:pos x="241" y="99"/>
                    </a:cxn>
                    <a:cxn ang="0">
                      <a:pos x="231" y="77"/>
                    </a:cxn>
                    <a:cxn ang="0">
                      <a:pos x="224" y="68"/>
                    </a:cxn>
                    <a:cxn ang="0">
                      <a:pos x="204" y="54"/>
                    </a:cxn>
                    <a:cxn ang="0">
                      <a:pos x="181" y="49"/>
                    </a:cxn>
                    <a:cxn ang="0">
                      <a:pos x="100" y="49"/>
                    </a:cxn>
                    <a:cxn ang="0">
                      <a:pos x="79" y="53"/>
                    </a:cxn>
                    <a:cxn ang="0">
                      <a:pos x="61" y="63"/>
                    </a:cxn>
                    <a:cxn ang="0">
                      <a:pos x="0" y="63"/>
                    </a:cxn>
                    <a:cxn ang="0">
                      <a:pos x="9" y="47"/>
                    </a:cxn>
                    <a:cxn ang="0">
                      <a:pos x="21" y="32"/>
                    </a:cxn>
                    <a:cxn ang="0">
                      <a:pos x="30" y="26"/>
                    </a:cxn>
                    <a:cxn ang="0">
                      <a:pos x="47" y="13"/>
                    </a:cxn>
                    <a:cxn ang="0">
                      <a:pos x="67" y="5"/>
                    </a:cxn>
                    <a:cxn ang="0">
                      <a:pos x="89" y="0"/>
                    </a:cxn>
                    <a:cxn ang="0">
                      <a:pos x="100" y="0"/>
                    </a:cxn>
                  </a:cxnLst>
                  <a:rect l="0" t="0" r="r" b="b"/>
                  <a:pathLst>
                    <a:path w="292" h="222">
                      <a:moveTo>
                        <a:pt x="100" y="0"/>
                      </a:moveTo>
                      <a:lnTo>
                        <a:pt x="181" y="0"/>
                      </a:lnTo>
                      <a:lnTo>
                        <a:pt x="181" y="0"/>
                      </a:lnTo>
                      <a:lnTo>
                        <a:pt x="192" y="0"/>
                      </a:lnTo>
                      <a:lnTo>
                        <a:pt x="203" y="2"/>
                      </a:lnTo>
                      <a:lnTo>
                        <a:pt x="213" y="5"/>
                      </a:lnTo>
                      <a:lnTo>
                        <a:pt x="224" y="9"/>
                      </a:lnTo>
                      <a:lnTo>
                        <a:pt x="234" y="13"/>
                      </a:lnTo>
                      <a:lnTo>
                        <a:pt x="242" y="18"/>
                      </a:lnTo>
                      <a:lnTo>
                        <a:pt x="251" y="26"/>
                      </a:lnTo>
                      <a:lnTo>
                        <a:pt x="258" y="32"/>
                      </a:lnTo>
                      <a:lnTo>
                        <a:pt x="258" y="32"/>
                      </a:lnTo>
                      <a:lnTo>
                        <a:pt x="266" y="41"/>
                      </a:lnTo>
                      <a:lnTo>
                        <a:pt x="272" y="49"/>
                      </a:lnTo>
                      <a:lnTo>
                        <a:pt x="278" y="58"/>
                      </a:lnTo>
                      <a:lnTo>
                        <a:pt x="283" y="68"/>
                      </a:lnTo>
                      <a:lnTo>
                        <a:pt x="287" y="78"/>
                      </a:lnTo>
                      <a:lnTo>
                        <a:pt x="289" y="89"/>
                      </a:lnTo>
                      <a:lnTo>
                        <a:pt x="291" y="100"/>
                      </a:lnTo>
                      <a:lnTo>
                        <a:pt x="292" y="111"/>
                      </a:lnTo>
                      <a:lnTo>
                        <a:pt x="292" y="111"/>
                      </a:lnTo>
                      <a:lnTo>
                        <a:pt x="292" y="111"/>
                      </a:lnTo>
                      <a:lnTo>
                        <a:pt x="291" y="122"/>
                      </a:lnTo>
                      <a:lnTo>
                        <a:pt x="289" y="133"/>
                      </a:lnTo>
                      <a:lnTo>
                        <a:pt x="287" y="143"/>
                      </a:lnTo>
                      <a:lnTo>
                        <a:pt x="283" y="154"/>
                      </a:lnTo>
                      <a:lnTo>
                        <a:pt x="278" y="164"/>
                      </a:lnTo>
                      <a:lnTo>
                        <a:pt x="272" y="173"/>
                      </a:lnTo>
                      <a:lnTo>
                        <a:pt x="266" y="182"/>
                      </a:lnTo>
                      <a:lnTo>
                        <a:pt x="258" y="189"/>
                      </a:lnTo>
                      <a:lnTo>
                        <a:pt x="258" y="189"/>
                      </a:lnTo>
                      <a:lnTo>
                        <a:pt x="251" y="196"/>
                      </a:lnTo>
                      <a:lnTo>
                        <a:pt x="242" y="203"/>
                      </a:lnTo>
                      <a:lnTo>
                        <a:pt x="234" y="209"/>
                      </a:lnTo>
                      <a:lnTo>
                        <a:pt x="224" y="214"/>
                      </a:lnTo>
                      <a:lnTo>
                        <a:pt x="213" y="217"/>
                      </a:lnTo>
                      <a:lnTo>
                        <a:pt x="203" y="220"/>
                      </a:lnTo>
                      <a:lnTo>
                        <a:pt x="192" y="221"/>
                      </a:lnTo>
                      <a:lnTo>
                        <a:pt x="181" y="222"/>
                      </a:lnTo>
                      <a:lnTo>
                        <a:pt x="100" y="222"/>
                      </a:lnTo>
                      <a:lnTo>
                        <a:pt x="100" y="222"/>
                      </a:lnTo>
                      <a:lnTo>
                        <a:pt x="89" y="221"/>
                      </a:lnTo>
                      <a:lnTo>
                        <a:pt x="78" y="220"/>
                      </a:lnTo>
                      <a:lnTo>
                        <a:pt x="67" y="217"/>
                      </a:lnTo>
                      <a:lnTo>
                        <a:pt x="57" y="214"/>
                      </a:lnTo>
                      <a:lnTo>
                        <a:pt x="47" y="209"/>
                      </a:lnTo>
                      <a:lnTo>
                        <a:pt x="38" y="203"/>
                      </a:lnTo>
                      <a:lnTo>
                        <a:pt x="30" y="196"/>
                      </a:lnTo>
                      <a:lnTo>
                        <a:pt x="21" y="189"/>
                      </a:lnTo>
                      <a:lnTo>
                        <a:pt x="21" y="189"/>
                      </a:lnTo>
                      <a:lnTo>
                        <a:pt x="15" y="183"/>
                      </a:lnTo>
                      <a:lnTo>
                        <a:pt x="9" y="175"/>
                      </a:lnTo>
                      <a:lnTo>
                        <a:pt x="4" y="167"/>
                      </a:lnTo>
                      <a:lnTo>
                        <a:pt x="0" y="158"/>
                      </a:lnTo>
                      <a:lnTo>
                        <a:pt x="61" y="158"/>
                      </a:lnTo>
                      <a:lnTo>
                        <a:pt x="61" y="158"/>
                      </a:lnTo>
                      <a:lnTo>
                        <a:pt x="69" y="164"/>
                      </a:lnTo>
                      <a:lnTo>
                        <a:pt x="79" y="169"/>
                      </a:lnTo>
                      <a:lnTo>
                        <a:pt x="89" y="172"/>
                      </a:lnTo>
                      <a:lnTo>
                        <a:pt x="100" y="173"/>
                      </a:lnTo>
                      <a:lnTo>
                        <a:pt x="181" y="173"/>
                      </a:lnTo>
                      <a:lnTo>
                        <a:pt x="181" y="173"/>
                      </a:lnTo>
                      <a:lnTo>
                        <a:pt x="193" y="172"/>
                      </a:lnTo>
                      <a:lnTo>
                        <a:pt x="204" y="168"/>
                      </a:lnTo>
                      <a:lnTo>
                        <a:pt x="215" y="162"/>
                      </a:lnTo>
                      <a:lnTo>
                        <a:pt x="224" y="154"/>
                      </a:lnTo>
                      <a:lnTo>
                        <a:pt x="224" y="154"/>
                      </a:lnTo>
                      <a:lnTo>
                        <a:pt x="231" y="146"/>
                      </a:lnTo>
                      <a:lnTo>
                        <a:pt x="237" y="135"/>
                      </a:lnTo>
                      <a:lnTo>
                        <a:pt x="241" y="124"/>
                      </a:lnTo>
                      <a:lnTo>
                        <a:pt x="242" y="111"/>
                      </a:lnTo>
                      <a:lnTo>
                        <a:pt x="242" y="111"/>
                      </a:lnTo>
                      <a:lnTo>
                        <a:pt x="242" y="111"/>
                      </a:lnTo>
                      <a:lnTo>
                        <a:pt x="241" y="99"/>
                      </a:lnTo>
                      <a:lnTo>
                        <a:pt x="237" y="86"/>
                      </a:lnTo>
                      <a:lnTo>
                        <a:pt x="231" y="77"/>
                      </a:lnTo>
                      <a:lnTo>
                        <a:pt x="224" y="68"/>
                      </a:lnTo>
                      <a:lnTo>
                        <a:pt x="224" y="68"/>
                      </a:lnTo>
                      <a:lnTo>
                        <a:pt x="215" y="60"/>
                      </a:lnTo>
                      <a:lnTo>
                        <a:pt x="204" y="54"/>
                      </a:lnTo>
                      <a:lnTo>
                        <a:pt x="193" y="51"/>
                      </a:lnTo>
                      <a:lnTo>
                        <a:pt x="181" y="49"/>
                      </a:lnTo>
                      <a:lnTo>
                        <a:pt x="100" y="49"/>
                      </a:lnTo>
                      <a:lnTo>
                        <a:pt x="100" y="49"/>
                      </a:lnTo>
                      <a:lnTo>
                        <a:pt x="89" y="51"/>
                      </a:lnTo>
                      <a:lnTo>
                        <a:pt x="79" y="53"/>
                      </a:lnTo>
                      <a:lnTo>
                        <a:pt x="69" y="58"/>
                      </a:lnTo>
                      <a:lnTo>
                        <a:pt x="61" y="63"/>
                      </a:lnTo>
                      <a:lnTo>
                        <a:pt x="0" y="63"/>
                      </a:lnTo>
                      <a:lnTo>
                        <a:pt x="0" y="63"/>
                      </a:lnTo>
                      <a:lnTo>
                        <a:pt x="4" y="56"/>
                      </a:lnTo>
                      <a:lnTo>
                        <a:pt x="9" y="47"/>
                      </a:lnTo>
                      <a:lnTo>
                        <a:pt x="15" y="39"/>
                      </a:lnTo>
                      <a:lnTo>
                        <a:pt x="21" y="32"/>
                      </a:lnTo>
                      <a:lnTo>
                        <a:pt x="21" y="32"/>
                      </a:lnTo>
                      <a:lnTo>
                        <a:pt x="30" y="26"/>
                      </a:lnTo>
                      <a:lnTo>
                        <a:pt x="38" y="18"/>
                      </a:lnTo>
                      <a:lnTo>
                        <a:pt x="47" y="13"/>
                      </a:lnTo>
                      <a:lnTo>
                        <a:pt x="57" y="9"/>
                      </a:lnTo>
                      <a:lnTo>
                        <a:pt x="67" y="5"/>
                      </a:lnTo>
                      <a:lnTo>
                        <a:pt x="78" y="2"/>
                      </a:lnTo>
                      <a:lnTo>
                        <a:pt x="89" y="0"/>
                      </a:lnTo>
                      <a:lnTo>
                        <a:pt x="100" y="0"/>
                      </a:lnTo>
                      <a:lnTo>
                        <a:pt x="10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Freeform 21">
                  <a:extLst>
                    <a:ext uri="{FF2B5EF4-FFF2-40B4-BE49-F238E27FC236}">
                      <a16:creationId xmlns:a16="http://schemas.microsoft.com/office/drawing/2014/main" id="{247C0B36-D7BB-47ED-8109-362B4FBAA6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01767" y="4427550"/>
                  <a:ext cx="195263" cy="36513"/>
                </a:xfrm>
                <a:custGeom>
                  <a:avLst/>
                  <a:gdLst/>
                  <a:ahLst/>
                  <a:cxnLst>
                    <a:cxn ang="0">
                      <a:pos x="24" y="0"/>
                    </a:cxn>
                    <a:cxn ang="0">
                      <a:pos x="224" y="0"/>
                    </a:cxn>
                    <a:cxn ang="0">
                      <a:pos x="224" y="0"/>
                    </a:cxn>
                    <a:cxn ang="0">
                      <a:pos x="229" y="1"/>
                    </a:cxn>
                    <a:cxn ang="0">
                      <a:pos x="233" y="2"/>
                    </a:cxn>
                    <a:cxn ang="0">
                      <a:pos x="236" y="5"/>
                    </a:cxn>
                    <a:cxn ang="0">
                      <a:pos x="240" y="7"/>
                    </a:cxn>
                    <a:cxn ang="0">
                      <a:pos x="242" y="11"/>
                    </a:cxn>
                    <a:cxn ang="0">
                      <a:pos x="245" y="14"/>
                    </a:cxn>
                    <a:cxn ang="0">
                      <a:pos x="246" y="18"/>
                    </a:cxn>
                    <a:cxn ang="0">
                      <a:pos x="246" y="23"/>
                    </a:cxn>
                    <a:cxn ang="0">
                      <a:pos x="246" y="23"/>
                    </a:cxn>
                    <a:cxn ang="0">
                      <a:pos x="246" y="23"/>
                    </a:cxn>
                    <a:cxn ang="0">
                      <a:pos x="246" y="28"/>
                    </a:cxn>
                    <a:cxn ang="0">
                      <a:pos x="245" y="32"/>
                    </a:cxn>
                    <a:cxn ang="0">
                      <a:pos x="242" y="36"/>
                    </a:cxn>
                    <a:cxn ang="0">
                      <a:pos x="240" y="39"/>
                    </a:cxn>
                    <a:cxn ang="0">
                      <a:pos x="236" y="42"/>
                    </a:cxn>
                    <a:cxn ang="0">
                      <a:pos x="233" y="44"/>
                    </a:cxn>
                    <a:cxn ang="0">
                      <a:pos x="229" y="45"/>
                    </a:cxn>
                    <a:cxn ang="0">
                      <a:pos x="224" y="45"/>
                    </a:cxn>
                    <a:cxn ang="0">
                      <a:pos x="24" y="45"/>
                    </a:cxn>
                    <a:cxn ang="0">
                      <a:pos x="24" y="45"/>
                    </a:cxn>
                    <a:cxn ang="0">
                      <a:pos x="19" y="45"/>
                    </a:cxn>
                    <a:cxn ang="0">
                      <a:pos x="14" y="44"/>
                    </a:cxn>
                    <a:cxn ang="0">
                      <a:pos x="10" y="42"/>
                    </a:cxn>
                    <a:cxn ang="0">
                      <a:pos x="6" y="39"/>
                    </a:cxn>
                    <a:cxn ang="0">
                      <a:pos x="4" y="36"/>
                    </a:cxn>
                    <a:cxn ang="0">
                      <a:pos x="3" y="32"/>
                    </a:cxn>
                    <a:cxn ang="0">
                      <a:pos x="0" y="28"/>
                    </a:cxn>
                    <a:cxn ang="0">
                      <a:pos x="0" y="23"/>
                    </a:cxn>
                    <a:cxn ang="0">
                      <a:pos x="0" y="23"/>
                    </a:cxn>
                    <a:cxn ang="0">
                      <a:pos x="0" y="23"/>
                    </a:cxn>
                    <a:cxn ang="0">
                      <a:pos x="0" y="18"/>
                    </a:cxn>
                    <a:cxn ang="0">
                      <a:pos x="3" y="14"/>
                    </a:cxn>
                    <a:cxn ang="0">
                      <a:pos x="4" y="11"/>
                    </a:cxn>
                    <a:cxn ang="0">
                      <a:pos x="6" y="7"/>
                    </a:cxn>
                    <a:cxn ang="0">
                      <a:pos x="10" y="5"/>
                    </a:cxn>
                    <a:cxn ang="0">
                      <a:pos x="14" y="2"/>
                    </a:cxn>
                    <a:cxn ang="0">
                      <a:pos x="19" y="1"/>
                    </a:cxn>
                    <a:cxn ang="0">
                      <a:pos x="24" y="0"/>
                    </a:cxn>
                    <a:cxn ang="0">
                      <a:pos x="24" y="0"/>
                    </a:cxn>
                  </a:cxnLst>
                  <a:rect l="0" t="0" r="r" b="b"/>
                  <a:pathLst>
                    <a:path w="246" h="45">
                      <a:moveTo>
                        <a:pt x="24" y="0"/>
                      </a:moveTo>
                      <a:lnTo>
                        <a:pt x="224" y="0"/>
                      </a:lnTo>
                      <a:lnTo>
                        <a:pt x="224" y="0"/>
                      </a:lnTo>
                      <a:lnTo>
                        <a:pt x="229" y="1"/>
                      </a:lnTo>
                      <a:lnTo>
                        <a:pt x="233" y="2"/>
                      </a:lnTo>
                      <a:lnTo>
                        <a:pt x="236" y="5"/>
                      </a:lnTo>
                      <a:lnTo>
                        <a:pt x="240" y="7"/>
                      </a:lnTo>
                      <a:lnTo>
                        <a:pt x="242" y="11"/>
                      </a:lnTo>
                      <a:lnTo>
                        <a:pt x="245" y="14"/>
                      </a:lnTo>
                      <a:lnTo>
                        <a:pt x="246" y="18"/>
                      </a:lnTo>
                      <a:lnTo>
                        <a:pt x="246" y="23"/>
                      </a:lnTo>
                      <a:lnTo>
                        <a:pt x="246" y="23"/>
                      </a:lnTo>
                      <a:lnTo>
                        <a:pt x="246" y="23"/>
                      </a:lnTo>
                      <a:lnTo>
                        <a:pt x="246" y="28"/>
                      </a:lnTo>
                      <a:lnTo>
                        <a:pt x="245" y="32"/>
                      </a:lnTo>
                      <a:lnTo>
                        <a:pt x="242" y="36"/>
                      </a:lnTo>
                      <a:lnTo>
                        <a:pt x="240" y="39"/>
                      </a:lnTo>
                      <a:lnTo>
                        <a:pt x="236" y="42"/>
                      </a:lnTo>
                      <a:lnTo>
                        <a:pt x="233" y="44"/>
                      </a:lnTo>
                      <a:lnTo>
                        <a:pt x="229" y="45"/>
                      </a:lnTo>
                      <a:lnTo>
                        <a:pt x="224" y="45"/>
                      </a:lnTo>
                      <a:lnTo>
                        <a:pt x="24" y="45"/>
                      </a:lnTo>
                      <a:lnTo>
                        <a:pt x="24" y="45"/>
                      </a:lnTo>
                      <a:lnTo>
                        <a:pt x="19" y="45"/>
                      </a:lnTo>
                      <a:lnTo>
                        <a:pt x="14" y="44"/>
                      </a:lnTo>
                      <a:lnTo>
                        <a:pt x="10" y="42"/>
                      </a:lnTo>
                      <a:lnTo>
                        <a:pt x="6" y="39"/>
                      </a:lnTo>
                      <a:lnTo>
                        <a:pt x="4" y="36"/>
                      </a:lnTo>
                      <a:lnTo>
                        <a:pt x="3" y="32"/>
                      </a:lnTo>
                      <a:lnTo>
                        <a:pt x="0" y="28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18"/>
                      </a:lnTo>
                      <a:lnTo>
                        <a:pt x="3" y="14"/>
                      </a:lnTo>
                      <a:lnTo>
                        <a:pt x="4" y="11"/>
                      </a:lnTo>
                      <a:lnTo>
                        <a:pt x="6" y="7"/>
                      </a:lnTo>
                      <a:lnTo>
                        <a:pt x="10" y="5"/>
                      </a:lnTo>
                      <a:lnTo>
                        <a:pt x="14" y="2"/>
                      </a:lnTo>
                      <a:lnTo>
                        <a:pt x="19" y="1"/>
                      </a:lnTo>
                      <a:lnTo>
                        <a:pt x="24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97" name="Group 94">
            <a:extLst>
              <a:ext uri="{FF2B5EF4-FFF2-40B4-BE49-F238E27FC236}">
                <a16:creationId xmlns:a16="http://schemas.microsoft.com/office/drawing/2014/main" id="{140302AD-07A3-4473-B7FE-87374D0B7554}"/>
              </a:ext>
            </a:extLst>
          </p:cNvPr>
          <p:cNvGrpSpPr/>
          <p:nvPr/>
        </p:nvGrpSpPr>
        <p:grpSpPr>
          <a:xfrm>
            <a:off x="6858005" y="1809741"/>
            <a:ext cx="4857784" cy="1083054"/>
            <a:chOff x="5143504" y="1357304"/>
            <a:chExt cx="3643338" cy="812290"/>
          </a:xfrm>
        </p:grpSpPr>
        <p:grpSp>
          <p:nvGrpSpPr>
            <p:cNvPr id="98" name="Group 90">
              <a:extLst>
                <a:ext uri="{FF2B5EF4-FFF2-40B4-BE49-F238E27FC236}">
                  <a16:creationId xmlns:a16="http://schemas.microsoft.com/office/drawing/2014/main" id="{D5B038BE-1255-457B-AF25-4CF246093F10}"/>
                </a:ext>
              </a:extLst>
            </p:cNvPr>
            <p:cNvGrpSpPr/>
            <p:nvPr/>
          </p:nvGrpSpPr>
          <p:grpSpPr>
            <a:xfrm>
              <a:off x="6140546" y="1357304"/>
              <a:ext cx="2646296" cy="812290"/>
              <a:chOff x="6140546" y="1357304"/>
              <a:chExt cx="2646296" cy="812290"/>
            </a:xfrm>
          </p:grpSpPr>
          <p:sp>
            <p:nvSpPr>
              <p:cNvPr id="111" name="Rectangle 35">
                <a:extLst>
                  <a:ext uri="{FF2B5EF4-FFF2-40B4-BE49-F238E27FC236}">
                    <a16:creationId xmlns:a16="http://schemas.microsoft.com/office/drawing/2014/main" id="{CB621EF2-83BE-4751-AE80-247642B5DF05}"/>
                  </a:ext>
                </a:extLst>
              </p:cNvPr>
              <p:cNvSpPr/>
              <p:nvPr/>
            </p:nvSpPr>
            <p:spPr>
              <a:xfrm>
                <a:off x="6143636" y="1643056"/>
                <a:ext cx="2643206" cy="5265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prstClr val="black">
                        <a:lumMod val="50000"/>
                        <a:lumOff val="50000"/>
                      </a:prst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r>
                  <a:rPr lang="zh-CN" altLang="en-US" sz="1400" dirty="0">
                    <a:solidFill>
                      <a:prstClr val="black">
                        <a:lumMod val="50000"/>
                        <a:lumOff val="50000"/>
                      </a:prstClr>
                    </a:solidFill>
                    <a:cs typeface="+mn-ea"/>
                    <a:sym typeface="+mn-lt"/>
                  </a:rPr>
                  <a:t>。</a:t>
                </a:r>
              </a:p>
            </p:txBody>
          </p:sp>
          <p:sp>
            <p:nvSpPr>
              <p:cNvPr id="112" name="Rectangle 36">
                <a:extLst>
                  <a:ext uri="{FF2B5EF4-FFF2-40B4-BE49-F238E27FC236}">
                    <a16:creationId xmlns:a16="http://schemas.microsoft.com/office/drawing/2014/main" id="{4970868E-B31D-4DF7-B3C5-6EF46A8FA6D5}"/>
                  </a:ext>
                </a:extLst>
              </p:cNvPr>
              <p:cNvSpPr/>
              <p:nvPr/>
            </p:nvSpPr>
            <p:spPr>
              <a:xfrm>
                <a:off x="6140546" y="1357304"/>
                <a:ext cx="1149883" cy="2539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buClr>
                    <a:srgbClr val="444444"/>
                  </a:buClr>
                </a:pPr>
                <a:r>
                  <a:rPr lang="en-US" altLang="zh-CN" sz="1600" b="1" dirty="0">
                    <a:solidFill>
                      <a:srgbClr val="008487"/>
                    </a:solidFill>
                    <a:cs typeface="+mn-ea"/>
                    <a:sym typeface="+mn-lt"/>
                  </a:rPr>
                  <a:t>Enter title here</a:t>
                </a:r>
                <a:endParaRPr lang="zh-CN" altLang="en-US" sz="1600" b="1" dirty="0">
                  <a:solidFill>
                    <a:srgbClr val="008487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9" name="Group 82">
              <a:extLst>
                <a:ext uri="{FF2B5EF4-FFF2-40B4-BE49-F238E27FC236}">
                  <a16:creationId xmlns:a16="http://schemas.microsoft.com/office/drawing/2014/main" id="{28859C85-155E-4A5A-AEFB-788BDB88272A}"/>
                </a:ext>
              </a:extLst>
            </p:cNvPr>
            <p:cNvGrpSpPr/>
            <p:nvPr/>
          </p:nvGrpSpPr>
          <p:grpSpPr>
            <a:xfrm>
              <a:off x="5143504" y="1428742"/>
              <a:ext cx="636196" cy="636164"/>
              <a:chOff x="5143504" y="1428742"/>
              <a:chExt cx="636196" cy="636164"/>
            </a:xfrm>
          </p:grpSpPr>
          <p:sp>
            <p:nvSpPr>
              <p:cNvPr id="100" name="Rectangle 16">
                <a:extLst>
                  <a:ext uri="{FF2B5EF4-FFF2-40B4-BE49-F238E27FC236}">
                    <a16:creationId xmlns:a16="http://schemas.microsoft.com/office/drawing/2014/main" id="{34F18CD4-2A5A-4BFF-982B-2AEFDAB11B2E}"/>
                  </a:ext>
                </a:extLst>
              </p:cNvPr>
              <p:cNvSpPr/>
              <p:nvPr/>
            </p:nvSpPr>
            <p:spPr>
              <a:xfrm>
                <a:off x="5143504" y="1428742"/>
                <a:ext cx="636196" cy="636164"/>
              </a:xfrm>
              <a:prstGeom prst="rect">
                <a:avLst/>
              </a:prstGeom>
              <a:solidFill>
                <a:srgbClr val="00848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cs typeface="+mn-ea"/>
                  <a:sym typeface="+mn-lt"/>
                </a:endParaRPr>
              </a:p>
            </p:txBody>
          </p:sp>
          <p:grpSp>
            <p:nvGrpSpPr>
              <p:cNvPr id="101" name="Group 68">
                <a:extLst>
                  <a:ext uri="{FF2B5EF4-FFF2-40B4-BE49-F238E27FC236}">
                    <a16:creationId xmlns:a16="http://schemas.microsoft.com/office/drawing/2014/main" id="{88FED1CD-8BB6-4B1F-81F1-DB313EBA46FF}"/>
                  </a:ext>
                </a:extLst>
              </p:cNvPr>
              <p:cNvGrpSpPr/>
              <p:nvPr/>
            </p:nvGrpSpPr>
            <p:grpSpPr>
              <a:xfrm>
                <a:off x="5301319" y="1581456"/>
                <a:ext cx="337042" cy="337616"/>
                <a:chOff x="6998061" y="3496249"/>
                <a:chExt cx="366051" cy="366676"/>
              </a:xfrm>
              <a:solidFill>
                <a:schemeClr val="bg1"/>
              </a:solidFill>
            </p:grpSpPr>
            <p:sp>
              <p:nvSpPr>
                <p:cNvPr id="102" name="AutoShape 7">
                  <a:extLst>
                    <a:ext uri="{FF2B5EF4-FFF2-40B4-BE49-F238E27FC236}">
                      <a16:creationId xmlns:a16="http://schemas.microsoft.com/office/drawing/2014/main" id="{6094B89E-8632-4982-AEC8-CFFAABF55A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98061" y="3496249"/>
                  <a:ext cx="366051" cy="366676"/>
                </a:xfrm>
                <a:custGeom>
                  <a:avLst/>
                  <a:gdLst>
                    <a:gd name="T0" fmla="+- 0 10800 1271"/>
                    <a:gd name="T1" fmla="*/ T0 w 19058"/>
                    <a:gd name="T2" fmla="+- 0 10799 1270"/>
                    <a:gd name="T3" fmla="*/ 10799 h 19059"/>
                    <a:gd name="T4" fmla="+- 0 10800 1271"/>
                    <a:gd name="T5" fmla="*/ T4 w 19058"/>
                    <a:gd name="T6" fmla="+- 0 10799 1270"/>
                    <a:gd name="T7" fmla="*/ 10799 h 19059"/>
                    <a:gd name="T8" fmla="+- 0 10800 1271"/>
                    <a:gd name="T9" fmla="*/ T8 w 19058"/>
                    <a:gd name="T10" fmla="+- 0 10799 1270"/>
                    <a:gd name="T11" fmla="*/ 10799 h 19059"/>
                    <a:gd name="T12" fmla="+- 0 10800 1271"/>
                    <a:gd name="T13" fmla="*/ T12 w 19058"/>
                    <a:gd name="T14" fmla="+- 0 10799 1270"/>
                    <a:gd name="T15" fmla="*/ 10799 h 1905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9058" h="19059">
                      <a:moveTo>
                        <a:pt x="6430" y="17268"/>
                      </a:moveTo>
                      <a:cubicBezTo>
                        <a:pt x="2162" y="15559"/>
                        <a:pt x="82" y="10698"/>
                        <a:pt x="1790" y="6431"/>
                      </a:cubicBezTo>
                      <a:cubicBezTo>
                        <a:pt x="3499" y="2164"/>
                        <a:pt x="8360" y="81"/>
                        <a:pt x="12627" y="1791"/>
                      </a:cubicBezTo>
                      <a:cubicBezTo>
                        <a:pt x="16894" y="3499"/>
                        <a:pt x="18975" y="8361"/>
                        <a:pt x="17267" y="12628"/>
                      </a:cubicBezTo>
                      <a:cubicBezTo>
                        <a:pt x="15558" y="16895"/>
                        <a:pt x="10696" y="18976"/>
                        <a:pt x="6430" y="17268"/>
                      </a:cubicBezTo>
                      <a:moveTo>
                        <a:pt x="13070" y="685"/>
                      </a:moveTo>
                      <a:cubicBezTo>
                        <a:pt x="8186" y="-1270"/>
                        <a:pt x="2641" y="1103"/>
                        <a:pt x="685" y="5987"/>
                      </a:cubicBezTo>
                      <a:cubicBezTo>
                        <a:pt x="-1271" y="10872"/>
                        <a:pt x="1103" y="16418"/>
                        <a:pt x="5987" y="18373"/>
                      </a:cubicBezTo>
                      <a:cubicBezTo>
                        <a:pt x="10871" y="20330"/>
                        <a:pt x="16416" y="17955"/>
                        <a:pt x="18373" y="13071"/>
                      </a:cubicBezTo>
                      <a:cubicBezTo>
                        <a:pt x="20329" y="8186"/>
                        <a:pt x="17954" y="2641"/>
                        <a:pt x="13070" y="685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50800" tIns="50800" rIns="50800" bIns="50800" anchor="ctr"/>
                <a:lstStyle/>
                <a:p>
                  <a:pPr defTabSz="609585"/>
                  <a:endParaRPr lang="en-US" sz="40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cs typeface="+mn-ea"/>
                    <a:sym typeface="+mn-lt"/>
                  </a:endParaRPr>
                </a:p>
              </p:txBody>
            </p:sp>
            <p:sp>
              <p:nvSpPr>
                <p:cNvPr id="103" name="AutoShape 8">
                  <a:extLst>
                    <a:ext uri="{FF2B5EF4-FFF2-40B4-BE49-F238E27FC236}">
                      <a16:creationId xmlns:a16="http://schemas.microsoft.com/office/drawing/2014/main" id="{2B299307-0C04-455D-BE5C-FA5A5409541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58247" y="3656437"/>
                  <a:ext cx="45678" cy="45678"/>
                </a:xfrm>
                <a:custGeom>
                  <a:avLst/>
                  <a:gdLst>
                    <a:gd name="T0" fmla="+- 0 10801 1272"/>
                    <a:gd name="T1" fmla="*/ T0 w 19059"/>
                    <a:gd name="T2" fmla="+- 0 10800 1272"/>
                    <a:gd name="T3" fmla="*/ 10800 h 19056"/>
                    <a:gd name="T4" fmla="+- 0 10801 1272"/>
                    <a:gd name="T5" fmla="*/ T4 w 19059"/>
                    <a:gd name="T6" fmla="+- 0 10800 1272"/>
                    <a:gd name="T7" fmla="*/ 10800 h 19056"/>
                    <a:gd name="T8" fmla="+- 0 10801 1272"/>
                    <a:gd name="T9" fmla="*/ T8 w 19059"/>
                    <a:gd name="T10" fmla="+- 0 10800 1272"/>
                    <a:gd name="T11" fmla="*/ 10800 h 19056"/>
                    <a:gd name="T12" fmla="+- 0 10801 1272"/>
                    <a:gd name="T13" fmla="*/ T12 w 19059"/>
                    <a:gd name="T14" fmla="+- 0 10800 1272"/>
                    <a:gd name="T15" fmla="*/ 10800 h 190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9059" h="19056">
                      <a:moveTo>
                        <a:pt x="7753" y="13951"/>
                      </a:moveTo>
                      <a:cubicBezTo>
                        <a:pt x="5315" y="12969"/>
                        <a:pt x="4129" y="10197"/>
                        <a:pt x="5101" y="7755"/>
                      </a:cubicBezTo>
                      <a:cubicBezTo>
                        <a:pt x="6083" y="5323"/>
                        <a:pt x="8860" y="4132"/>
                        <a:pt x="11298" y="5104"/>
                      </a:cubicBezTo>
                      <a:cubicBezTo>
                        <a:pt x="13735" y="6081"/>
                        <a:pt x="14926" y="8858"/>
                        <a:pt x="13949" y="11300"/>
                      </a:cubicBezTo>
                      <a:cubicBezTo>
                        <a:pt x="12972" y="13737"/>
                        <a:pt x="10195" y="14923"/>
                        <a:pt x="7753" y="13951"/>
                      </a:cubicBezTo>
                      <a:moveTo>
                        <a:pt x="13070" y="686"/>
                      </a:moveTo>
                      <a:cubicBezTo>
                        <a:pt x="8190" y="-1272"/>
                        <a:pt x="2640" y="1104"/>
                        <a:pt x="686" y="5988"/>
                      </a:cubicBezTo>
                      <a:cubicBezTo>
                        <a:pt x="-1272" y="10872"/>
                        <a:pt x="1105" y="16416"/>
                        <a:pt x="5985" y="18369"/>
                      </a:cubicBezTo>
                      <a:cubicBezTo>
                        <a:pt x="10870" y="20328"/>
                        <a:pt x="16415" y="17951"/>
                        <a:pt x="18374" y="13072"/>
                      </a:cubicBezTo>
                      <a:cubicBezTo>
                        <a:pt x="20328" y="8188"/>
                        <a:pt x="17960" y="2644"/>
                        <a:pt x="13070" y="686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50800" tIns="50800" rIns="50800" bIns="50800" anchor="ctr"/>
                <a:lstStyle/>
                <a:p>
                  <a:pPr defTabSz="609585"/>
                  <a:endParaRPr lang="en-US" sz="40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cs typeface="+mn-ea"/>
                    <a:sym typeface="+mn-lt"/>
                  </a:endParaRPr>
                </a:p>
              </p:txBody>
            </p:sp>
            <p:sp>
              <p:nvSpPr>
                <p:cNvPr id="104" name="AutoShape 9">
                  <a:extLst>
                    <a:ext uri="{FF2B5EF4-FFF2-40B4-BE49-F238E27FC236}">
                      <a16:creationId xmlns:a16="http://schemas.microsoft.com/office/drawing/2014/main" id="{5652979A-D7F4-43F1-865E-6D5761349B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11943" y="3610758"/>
                  <a:ext cx="137660" cy="137660"/>
                </a:xfrm>
                <a:custGeom>
                  <a:avLst/>
                  <a:gdLst>
                    <a:gd name="T0" fmla="+- 0 10800 1271"/>
                    <a:gd name="T1" fmla="*/ T0 w 19059"/>
                    <a:gd name="T2" fmla="+- 0 10800 1271"/>
                    <a:gd name="T3" fmla="*/ 10800 h 19058"/>
                    <a:gd name="T4" fmla="+- 0 10800 1271"/>
                    <a:gd name="T5" fmla="*/ T4 w 19059"/>
                    <a:gd name="T6" fmla="+- 0 10800 1271"/>
                    <a:gd name="T7" fmla="*/ 10800 h 19058"/>
                    <a:gd name="T8" fmla="+- 0 10800 1271"/>
                    <a:gd name="T9" fmla="*/ T8 w 19059"/>
                    <a:gd name="T10" fmla="+- 0 10800 1271"/>
                    <a:gd name="T11" fmla="*/ 10800 h 19058"/>
                    <a:gd name="T12" fmla="+- 0 10800 1271"/>
                    <a:gd name="T13" fmla="*/ T12 w 19059"/>
                    <a:gd name="T14" fmla="+- 0 10800 1271"/>
                    <a:gd name="T15" fmla="*/ 10800 h 190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9059" h="19058">
                      <a:moveTo>
                        <a:pt x="7169" y="15424"/>
                      </a:moveTo>
                      <a:cubicBezTo>
                        <a:pt x="3916" y="14123"/>
                        <a:pt x="2331" y="10417"/>
                        <a:pt x="3632" y="7167"/>
                      </a:cubicBezTo>
                      <a:cubicBezTo>
                        <a:pt x="4934" y="3917"/>
                        <a:pt x="8638" y="2331"/>
                        <a:pt x="11889" y="3632"/>
                      </a:cubicBezTo>
                      <a:cubicBezTo>
                        <a:pt x="15141" y="4934"/>
                        <a:pt x="16728" y="8640"/>
                        <a:pt x="15425" y="11890"/>
                      </a:cubicBezTo>
                      <a:cubicBezTo>
                        <a:pt x="14124" y="15140"/>
                        <a:pt x="10419" y="16728"/>
                        <a:pt x="7169" y="15424"/>
                      </a:cubicBezTo>
                      <a:moveTo>
                        <a:pt x="13071" y="685"/>
                      </a:moveTo>
                      <a:cubicBezTo>
                        <a:pt x="8186" y="-1271"/>
                        <a:pt x="2639" y="1104"/>
                        <a:pt x="686" y="5987"/>
                      </a:cubicBezTo>
                      <a:cubicBezTo>
                        <a:pt x="-1271" y="10871"/>
                        <a:pt x="1104" y="16416"/>
                        <a:pt x="5987" y="18372"/>
                      </a:cubicBezTo>
                      <a:cubicBezTo>
                        <a:pt x="10874" y="20329"/>
                        <a:pt x="16418" y="17955"/>
                        <a:pt x="18375" y="13070"/>
                      </a:cubicBezTo>
                      <a:cubicBezTo>
                        <a:pt x="20328" y="8186"/>
                        <a:pt x="17956" y="2641"/>
                        <a:pt x="13071" y="685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50800" tIns="50800" rIns="50800" bIns="50800" anchor="ctr"/>
                <a:lstStyle/>
                <a:p>
                  <a:pPr defTabSz="609585"/>
                  <a:endParaRPr lang="en-US" sz="40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cs typeface="+mn-ea"/>
                    <a:sym typeface="+mn-lt"/>
                  </a:endParaRPr>
                </a:p>
              </p:txBody>
            </p:sp>
            <p:sp>
              <p:nvSpPr>
                <p:cNvPr id="105" name="AutoShape 10">
                  <a:extLst>
                    <a:ext uri="{FF2B5EF4-FFF2-40B4-BE49-F238E27FC236}">
                      <a16:creationId xmlns:a16="http://schemas.microsoft.com/office/drawing/2014/main" id="{D73B746E-373D-454C-A2C1-B8EAE14522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03927" y="3702114"/>
                  <a:ext cx="56941" cy="58818"/>
                </a:xfrm>
                <a:custGeom>
                  <a:avLst/>
                  <a:gdLst>
                    <a:gd name="T0" fmla="+- 0 10804 288"/>
                    <a:gd name="T1" fmla="*/ T0 w 21033"/>
                    <a:gd name="T2" fmla="+- 0 10798 277"/>
                    <a:gd name="T3" fmla="*/ 10798 h 21043"/>
                    <a:gd name="T4" fmla="+- 0 10804 288"/>
                    <a:gd name="T5" fmla="*/ T4 w 21033"/>
                    <a:gd name="T6" fmla="+- 0 10798 277"/>
                    <a:gd name="T7" fmla="*/ 10798 h 21043"/>
                    <a:gd name="T8" fmla="+- 0 10804 288"/>
                    <a:gd name="T9" fmla="*/ T8 w 21033"/>
                    <a:gd name="T10" fmla="+- 0 10798 277"/>
                    <a:gd name="T11" fmla="*/ 10798 h 21043"/>
                    <a:gd name="T12" fmla="+- 0 10804 288"/>
                    <a:gd name="T13" fmla="*/ T12 w 21033"/>
                    <a:gd name="T14" fmla="+- 0 10798 277"/>
                    <a:gd name="T15" fmla="*/ 10798 h 2104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1033" h="21043">
                      <a:moveTo>
                        <a:pt x="20881" y="2825"/>
                      </a:moveTo>
                      <a:cubicBezTo>
                        <a:pt x="21312" y="1771"/>
                        <a:pt x="20787" y="572"/>
                        <a:pt x="19713" y="149"/>
                      </a:cubicBezTo>
                      <a:cubicBezTo>
                        <a:pt x="18636" y="-277"/>
                        <a:pt x="17414" y="238"/>
                        <a:pt x="16984" y="1296"/>
                      </a:cubicBezTo>
                      <a:lnTo>
                        <a:pt x="16980" y="1292"/>
                      </a:lnTo>
                      <a:cubicBezTo>
                        <a:pt x="13964" y="8692"/>
                        <a:pt x="8182" y="14184"/>
                        <a:pt x="1269" y="17089"/>
                      </a:cubicBezTo>
                      <a:cubicBezTo>
                        <a:pt x="207" y="17536"/>
                        <a:pt x="-288" y="18747"/>
                        <a:pt x="170" y="19789"/>
                      </a:cubicBezTo>
                      <a:cubicBezTo>
                        <a:pt x="629" y="20840"/>
                        <a:pt x="1863" y="21323"/>
                        <a:pt x="2924" y="20876"/>
                      </a:cubicBezTo>
                      <a:cubicBezTo>
                        <a:pt x="2961" y="20860"/>
                        <a:pt x="2982" y="20828"/>
                        <a:pt x="3014" y="20815"/>
                      </a:cubicBezTo>
                      <a:cubicBezTo>
                        <a:pt x="10874" y="17480"/>
                        <a:pt x="17451" y="11227"/>
                        <a:pt x="20877" y="2825"/>
                      </a:cubicBezTo>
                      <a:cubicBezTo>
                        <a:pt x="20877" y="2825"/>
                        <a:pt x="20881" y="2825"/>
                        <a:pt x="20881" y="28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50800" tIns="50800" rIns="50800" bIns="50800" anchor="ctr"/>
                <a:lstStyle/>
                <a:p>
                  <a:pPr defTabSz="609585"/>
                  <a:endParaRPr lang="en-US" sz="40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cs typeface="+mn-ea"/>
                    <a:sym typeface="+mn-lt"/>
                  </a:endParaRPr>
                </a:p>
              </p:txBody>
            </p:sp>
            <p:sp>
              <p:nvSpPr>
                <p:cNvPr id="106" name="AutoShape 11">
                  <a:extLst>
                    <a:ext uri="{FF2B5EF4-FFF2-40B4-BE49-F238E27FC236}">
                      <a16:creationId xmlns:a16="http://schemas.microsoft.com/office/drawing/2014/main" id="{111E0502-8F27-4155-A026-C60C38DB05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26451" y="3725267"/>
                  <a:ext cx="81970" cy="83847"/>
                </a:xfrm>
                <a:custGeom>
                  <a:avLst/>
                  <a:gdLst>
                    <a:gd name="T0" fmla="+- 0 10803 203"/>
                    <a:gd name="T1" fmla="*/ T0 w 21201"/>
                    <a:gd name="T2" fmla="+- 0 10798 194"/>
                    <a:gd name="T3" fmla="*/ 10798 h 21209"/>
                    <a:gd name="T4" fmla="+- 0 10803 203"/>
                    <a:gd name="T5" fmla="*/ T4 w 21201"/>
                    <a:gd name="T6" fmla="+- 0 10798 194"/>
                    <a:gd name="T7" fmla="*/ 10798 h 21209"/>
                    <a:gd name="T8" fmla="+- 0 10803 203"/>
                    <a:gd name="T9" fmla="*/ T8 w 21201"/>
                    <a:gd name="T10" fmla="+- 0 10798 194"/>
                    <a:gd name="T11" fmla="*/ 10798 h 21209"/>
                    <a:gd name="T12" fmla="+- 0 10803 203"/>
                    <a:gd name="T13" fmla="*/ T12 w 21201"/>
                    <a:gd name="T14" fmla="+- 0 10798 194"/>
                    <a:gd name="T15" fmla="*/ 10798 h 2120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1201" h="21209">
                      <a:moveTo>
                        <a:pt x="20267" y="104"/>
                      </a:moveTo>
                      <a:cubicBezTo>
                        <a:pt x="19508" y="-194"/>
                        <a:pt x="18645" y="169"/>
                        <a:pt x="18339" y="912"/>
                      </a:cubicBezTo>
                      <a:cubicBezTo>
                        <a:pt x="14991" y="9110"/>
                        <a:pt x="8568" y="15198"/>
                        <a:pt x="894" y="18420"/>
                      </a:cubicBezTo>
                      <a:cubicBezTo>
                        <a:pt x="144" y="18735"/>
                        <a:pt x="-203" y="19589"/>
                        <a:pt x="121" y="20327"/>
                      </a:cubicBezTo>
                      <a:cubicBezTo>
                        <a:pt x="442" y="21068"/>
                        <a:pt x="1314" y="21406"/>
                        <a:pt x="2067" y="21090"/>
                      </a:cubicBezTo>
                      <a:cubicBezTo>
                        <a:pt x="2102" y="21073"/>
                        <a:pt x="2125" y="21042"/>
                        <a:pt x="2159" y="21025"/>
                      </a:cubicBezTo>
                      <a:cubicBezTo>
                        <a:pt x="10491" y="17500"/>
                        <a:pt x="17461" y="10881"/>
                        <a:pt x="21095" y="1994"/>
                      </a:cubicBezTo>
                      <a:cubicBezTo>
                        <a:pt x="21397" y="1250"/>
                        <a:pt x="21026" y="404"/>
                        <a:pt x="20267" y="104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50800" tIns="50800" rIns="50800" bIns="50800" anchor="ctr"/>
                <a:lstStyle/>
                <a:p>
                  <a:pPr defTabSz="609585"/>
                  <a:endParaRPr lang="en-US" sz="40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cs typeface="+mn-ea"/>
                    <a:sym typeface="+mn-lt"/>
                  </a:endParaRPr>
                </a:p>
              </p:txBody>
            </p:sp>
            <p:sp>
              <p:nvSpPr>
                <p:cNvPr id="107" name="AutoShape 12">
                  <a:extLst>
                    <a:ext uri="{FF2B5EF4-FFF2-40B4-BE49-F238E27FC236}">
                      <a16:creationId xmlns:a16="http://schemas.microsoft.com/office/drawing/2014/main" id="{D9A1A571-2046-4DEB-9C77-5CB0BEA17C7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15188" y="3714003"/>
                  <a:ext cx="69456" cy="70707"/>
                </a:xfrm>
                <a:custGeom>
                  <a:avLst/>
                  <a:gdLst>
                    <a:gd name="T0" fmla="+- 0 10802 238"/>
                    <a:gd name="T1" fmla="*/ T0 w 21128"/>
                    <a:gd name="T2" fmla="+- 0 10797 227"/>
                    <a:gd name="T3" fmla="*/ 10797 h 21141"/>
                    <a:gd name="T4" fmla="+- 0 10802 238"/>
                    <a:gd name="T5" fmla="*/ T4 w 21128"/>
                    <a:gd name="T6" fmla="+- 0 10797 227"/>
                    <a:gd name="T7" fmla="*/ 10797 h 21141"/>
                    <a:gd name="T8" fmla="+- 0 10802 238"/>
                    <a:gd name="T9" fmla="*/ T8 w 21128"/>
                    <a:gd name="T10" fmla="+- 0 10797 227"/>
                    <a:gd name="T11" fmla="*/ 10797 h 21141"/>
                    <a:gd name="T12" fmla="+- 0 10802 238"/>
                    <a:gd name="T13" fmla="*/ T12 w 21128"/>
                    <a:gd name="T14" fmla="+- 0 10797 227"/>
                    <a:gd name="T15" fmla="*/ 10797 h 2114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1128" h="21141">
                      <a:moveTo>
                        <a:pt x="20035" y="122"/>
                      </a:moveTo>
                      <a:cubicBezTo>
                        <a:pt x="19142" y="-227"/>
                        <a:pt x="18134" y="195"/>
                        <a:pt x="17778" y="1071"/>
                      </a:cubicBezTo>
                      <a:cubicBezTo>
                        <a:pt x="14571" y="8936"/>
                        <a:pt x="8412" y="14778"/>
                        <a:pt x="1051" y="17867"/>
                      </a:cubicBezTo>
                      <a:lnTo>
                        <a:pt x="1054" y="17867"/>
                      </a:lnTo>
                      <a:cubicBezTo>
                        <a:pt x="172" y="18240"/>
                        <a:pt x="-238" y="19242"/>
                        <a:pt x="142" y="20108"/>
                      </a:cubicBezTo>
                      <a:cubicBezTo>
                        <a:pt x="522" y="20973"/>
                        <a:pt x="1543" y="21372"/>
                        <a:pt x="2425" y="21003"/>
                      </a:cubicBezTo>
                      <a:cubicBezTo>
                        <a:pt x="2459" y="20986"/>
                        <a:pt x="2476" y="20956"/>
                        <a:pt x="2514" y="20936"/>
                      </a:cubicBezTo>
                      <a:cubicBezTo>
                        <a:pt x="10651" y="17491"/>
                        <a:pt x="17459" y="11027"/>
                        <a:pt x="21002" y="2339"/>
                      </a:cubicBezTo>
                      <a:cubicBezTo>
                        <a:pt x="21361" y="1463"/>
                        <a:pt x="20927" y="472"/>
                        <a:pt x="20035" y="122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50800" tIns="50800" rIns="50800" bIns="50800" anchor="ctr"/>
                <a:lstStyle/>
                <a:p>
                  <a:pPr defTabSz="609585"/>
                  <a:endParaRPr lang="en-US" sz="40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cs typeface="+mn-ea"/>
                    <a:sym typeface="+mn-lt"/>
                  </a:endParaRPr>
                </a:p>
              </p:txBody>
            </p:sp>
            <p:sp>
              <p:nvSpPr>
                <p:cNvPr id="108" name="AutoShape 13">
                  <a:extLst>
                    <a:ext uri="{FF2B5EF4-FFF2-40B4-BE49-F238E27FC236}">
                      <a16:creationId xmlns:a16="http://schemas.microsoft.com/office/drawing/2014/main" id="{5935B502-F474-4FD7-A42B-4428F6FB7F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00682" y="3599495"/>
                  <a:ext cx="57567" cy="58192"/>
                </a:xfrm>
                <a:custGeom>
                  <a:avLst/>
                  <a:gdLst>
                    <a:gd name="T0" fmla="+- 0 10797 278"/>
                    <a:gd name="T1" fmla="*/ T0 w 21039"/>
                    <a:gd name="T2" fmla="+- 0 10803 281"/>
                    <a:gd name="T3" fmla="*/ 10803 h 21044"/>
                    <a:gd name="T4" fmla="+- 0 10797 278"/>
                    <a:gd name="T5" fmla="*/ T4 w 21039"/>
                    <a:gd name="T6" fmla="+- 0 10803 281"/>
                    <a:gd name="T7" fmla="*/ 10803 h 21044"/>
                    <a:gd name="T8" fmla="+- 0 10797 278"/>
                    <a:gd name="T9" fmla="*/ T8 w 21039"/>
                    <a:gd name="T10" fmla="+- 0 10803 281"/>
                    <a:gd name="T11" fmla="*/ 10803 h 21044"/>
                    <a:gd name="T12" fmla="+- 0 10797 278"/>
                    <a:gd name="T13" fmla="*/ T12 w 21039"/>
                    <a:gd name="T14" fmla="+- 0 10803 281"/>
                    <a:gd name="T15" fmla="*/ 10803 h 2104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1039" h="21044">
                      <a:moveTo>
                        <a:pt x="20871" y="1248"/>
                      </a:moveTo>
                      <a:cubicBezTo>
                        <a:pt x="20411" y="197"/>
                        <a:pt x="19177" y="-281"/>
                        <a:pt x="18112" y="169"/>
                      </a:cubicBezTo>
                      <a:cubicBezTo>
                        <a:pt x="18075" y="181"/>
                        <a:pt x="18050" y="214"/>
                        <a:pt x="18021" y="226"/>
                      </a:cubicBezTo>
                      <a:cubicBezTo>
                        <a:pt x="10159" y="3562"/>
                        <a:pt x="3583" y="9820"/>
                        <a:pt x="152" y="18220"/>
                      </a:cubicBezTo>
                      <a:lnTo>
                        <a:pt x="148" y="18220"/>
                      </a:lnTo>
                      <a:cubicBezTo>
                        <a:pt x="-278" y="19278"/>
                        <a:pt x="242" y="20473"/>
                        <a:pt x="1320" y="20896"/>
                      </a:cubicBezTo>
                      <a:cubicBezTo>
                        <a:pt x="2398" y="21318"/>
                        <a:pt x="3620" y="20803"/>
                        <a:pt x="4046" y="19749"/>
                      </a:cubicBezTo>
                      <a:lnTo>
                        <a:pt x="4051" y="19749"/>
                      </a:lnTo>
                      <a:cubicBezTo>
                        <a:pt x="7068" y="12356"/>
                        <a:pt x="12856" y="6858"/>
                        <a:pt x="19764" y="3956"/>
                      </a:cubicBezTo>
                      <a:cubicBezTo>
                        <a:pt x="20830" y="3506"/>
                        <a:pt x="21322" y="2298"/>
                        <a:pt x="20871" y="1248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50800" tIns="50800" rIns="50800" bIns="50800" anchor="ctr"/>
                <a:lstStyle/>
                <a:p>
                  <a:pPr defTabSz="609585"/>
                  <a:endParaRPr lang="en-US" sz="40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cs typeface="+mn-ea"/>
                    <a:sym typeface="+mn-lt"/>
                  </a:endParaRPr>
                </a:p>
              </p:txBody>
            </p:sp>
            <p:sp>
              <p:nvSpPr>
                <p:cNvPr id="109" name="AutoShape 14">
                  <a:extLst>
                    <a:ext uri="{FF2B5EF4-FFF2-40B4-BE49-F238E27FC236}">
                      <a16:creationId xmlns:a16="http://schemas.microsoft.com/office/drawing/2014/main" id="{CA3C9BB2-F716-46B2-B38E-3DD5F28FD8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55002" y="3553816"/>
                  <a:ext cx="81970" cy="83222"/>
                </a:xfrm>
                <a:custGeom>
                  <a:avLst/>
                  <a:gdLst>
                    <a:gd name="T0" fmla="+- 0 10797 198"/>
                    <a:gd name="T1" fmla="*/ T0 w 21199"/>
                    <a:gd name="T2" fmla="+- 0 10802 198"/>
                    <a:gd name="T3" fmla="*/ 10802 h 21208"/>
                    <a:gd name="T4" fmla="+- 0 10797 198"/>
                    <a:gd name="T5" fmla="*/ T4 w 21199"/>
                    <a:gd name="T6" fmla="+- 0 10802 198"/>
                    <a:gd name="T7" fmla="*/ 10802 h 21208"/>
                    <a:gd name="T8" fmla="+- 0 10797 198"/>
                    <a:gd name="T9" fmla="*/ T8 w 21199"/>
                    <a:gd name="T10" fmla="+- 0 10802 198"/>
                    <a:gd name="T11" fmla="*/ 10802 h 21208"/>
                    <a:gd name="T12" fmla="+- 0 10797 198"/>
                    <a:gd name="T13" fmla="*/ T12 w 21199"/>
                    <a:gd name="T14" fmla="+- 0 10802 198"/>
                    <a:gd name="T15" fmla="*/ 10802 h 2120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1199" h="21208">
                      <a:moveTo>
                        <a:pt x="21077" y="880"/>
                      </a:moveTo>
                      <a:cubicBezTo>
                        <a:pt x="20753" y="142"/>
                        <a:pt x="19881" y="-198"/>
                        <a:pt x="19129" y="117"/>
                      </a:cubicBezTo>
                      <a:cubicBezTo>
                        <a:pt x="19097" y="131"/>
                        <a:pt x="19071" y="162"/>
                        <a:pt x="19039" y="179"/>
                      </a:cubicBezTo>
                      <a:cubicBezTo>
                        <a:pt x="10706" y="3707"/>
                        <a:pt x="3739" y="10322"/>
                        <a:pt x="106" y="19208"/>
                      </a:cubicBezTo>
                      <a:cubicBezTo>
                        <a:pt x="-198" y="19957"/>
                        <a:pt x="172" y="20803"/>
                        <a:pt x="934" y="21101"/>
                      </a:cubicBezTo>
                      <a:cubicBezTo>
                        <a:pt x="1689" y="21401"/>
                        <a:pt x="2552" y="21041"/>
                        <a:pt x="2859" y="20292"/>
                      </a:cubicBezTo>
                      <a:cubicBezTo>
                        <a:pt x="6206" y="12096"/>
                        <a:pt x="12625" y="6008"/>
                        <a:pt x="20301" y="2787"/>
                      </a:cubicBezTo>
                      <a:cubicBezTo>
                        <a:pt x="21051" y="2469"/>
                        <a:pt x="21402" y="1618"/>
                        <a:pt x="21077" y="88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50800" tIns="50800" rIns="50800" bIns="50800" anchor="ctr"/>
                <a:lstStyle/>
                <a:p>
                  <a:pPr defTabSz="609585"/>
                  <a:endParaRPr lang="en-US" sz="40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cs typeface="+mn-ea"/>
                    <a:sym typeface="+mn-lt"/>
                  </a:endParaRPr>
                </a:p>
              </p:txBody>
            </p:sp>
            <p:sp>
              <p:nvSpPr>
                <p:cNvPr id="110" name="AutoShape 15">
                  <a:extLst>
                    <a:ext uri="{FF2B5EF4-FFF2-40B4-BE49-F238E27FC236}">
                      <a16:creationId xmlns:a16="http://schemas.microsoft.com/office/drawing/2014/main" id="{6972CB6E-3372-46AD-B6E5-E3391C03AD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78154" y="3576343"/>
                  <a:ext cx="69456" cy="71333"/>
                </a:xfrm>
                <a:custGeom>
                  <a:avLst/>
                  <a:gdLst>
                    <a:gd name="T0" fmla="+- 0 10796 232"/>
                    <a:gd name="T1" fmla="*/ T0 w 21129"/>
                    <a:gd name="T2" fmla="+- 0 10804 234"/>
                    <a:gd name="T3" fmla="*/ 10804 h 21141"/>
                    <a:gd name="T4" fmla="+- 0 10796 232"/>
                    <a:gd name="T5" fmla="*/ T4 w 21129"/>
                    <a:gd name="T6" fmla="+- 0 10804 234"/>
                    <a:gd name="T7" fmla="*/ 10804 h 21141"/>
                    <a:gd name="T8" fmla="+- 0 10796 232"/>
                    <a:gd name="T9" fmla="*/ T8 w 21129"/>
                    <a:gd name="T10" fmla="+- 0 10804 234"/>
                    <a:gd name="T11" fmla="*/ 10804 h 21141"/>
                    <a:gd name="T12" fmla="+- 0 10796 232"/>
                    <a:gd name="T13" fmla="*/ T12 w 21129"/>
                    <a:gd name="T14" fmla="+- 0 10804 234"/>
                    <a:gd name="T15" fmla="*/ 10804 h 2114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1129" h="21141">
                      <a:moveTo>
                        <a:pt x="20075" y="3267"/>
                      </a:moveTo>
                      <a:cubicBezTo>
                        <a:pt x="20953" y="2898"/>
                        <a:pt x="21368" y="1899"/>
                        <a:pt x="20987" y="1030"/>
                      </a:cubicBezTo>
                      <a:cubicBezTo>
                        <a:pt x="20611" y="168"/>
                        <a:pt x="19589" y="-234"/>
                        <a:pt x="18707" y="138"/>
                      </a:cubicBezTo>
                      <a:cubicBezTo>
                        <a:pt x="18670" y="152"/>
                        <a:pt x="18649" y="185"/>
                        <a:pt x="18615" y="198"/>
                      </a:cubicBezTo>
                      <a:cubicBezTo>
                        <a:pt x="10481" y="3647"/>
                        <a:pt x="3673" y="10118"/>
                        <a:pt x="124" y="18802"/>
                      </a:cubicBezTo>
                      <a:cubicBezTo>
                        <a:pt x="-232" y="19678"/>
                        <a:pt x="205" y="20666"/>
                        <a:pt x="1094" y="21019"/>
                      </a:cubicBezTo>
                      <a:cubicBezTo>
                        <a:pt x="1983" y="21366"/>
                        <a:pt x="2991" y="20946"/>
                        <a:pt x="3354" y="20071"/>
                      </a:cubicBezTo>
                      <a:cubicBezTo>
                        <a:pt x="6561" y="12205"/>
                        <a:pt x="12717" y="6360"/>
                        <a:pt x="20075" y="3274"/>
                      </a:cubicBezTo>
                      <a:cubicBezTo>
                        <a:pt x="20075" y="3274"/>
                        <a:pt x="20075" y="3267"/>
                        <a:pt x="20075" y="326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50800" tIns="50800" rIns="50800" bIns="50800" anchor="ctr"/>
                <a:lstStyle/>
                <a:p>
                  <a:pPr defTabSz="609585"/>
                  <a:endParaRPr lang="en-US" sz="40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113" name="Group 96">
            <a:extLst>
              <a:ext uri="{FF2B5EF4-FFF2-40B4-BE49-F238E27FC236}">
                <a16:creationId xmlns:a16="http://schemas.microsoft.com/office/drawing/2014/main" id="{E39F4342-6BB3-4091-B467-97C644E42984}"/>
              </a:ext>
            </a:extLst>
          </p:cNvPr>
          <p:cNvGrpSpPr/>
          <p:nvPr/>
        </p:nvGrpSpPr>
        <p:grpSpPr>
          <a:xfrm>
            <a:off x="6858005" y="3238501"/>
            <a:ext cx="4857784" cy="1083054"/>
            <a:chOff x="5143504" y="2428874"/>
            <a:chExt cx="3643338" cy="812290"/>
          </a:xfrm>
        </p:grpSpPr>
        <p:grpSp>
          <p:nvGrpSpPr>
            <p:cNvPr id="114" name="Group 91">
              <a:extLst>
                <a:ext uri="{FF2B5EF4-FFF2-40B4-BE49-F238E27FC236}">
                  <a16:creationId xmlns:a16="http://schemas.microsoft.com/office/drawing/2014/main" id="{6A3778A3-99A5-4162-B68E-0D2CD568BB14}"/>
                </a:ext>
              </a:extLst>
            </p:cNvPr>
            <p:cNvGrpSpPr/>
            <p:nvPr/>
          </p:nvGrpSpPr>
          <p:grpSpPr>
            <a:xfrm>
              <a:off x="6143636" y="2428874"/>
              <a:ext cx="2643206" cy="812290"/>
              <a:chOff x="6143636" y="2428874"/>
              <a:chExt cx="2643206" cy="812290"/>
            </a:xfrm>
          </p:grpSpPr>
          <p:sp>
            <p:nvSpPr>
              <p:cNvPr id="120" name="Rectangle 37">
                <a:extLst>
                  <a:ext uri="{FF2B5EF4-FFF2-40B4-BE49-F238E27FC236}">
                    <a16:creationId xmlns:a16="http://schemas.microsoft.com/office/drawing/2014/main" id="{E6155F49-F884-4D0C-82E9-2D6891A0ED71}"/>
                  </a:ext>
                </a:extLst>
              </p:cNvPr>
              <p:cNvSpPr/>
              <p:nvPr/>
            </p:nvSpPr>
            <p:spPr>
              <a:xfrm>
                <a:off x="6143636" y="2714626"/>
                <a:ext cx="2643206" cy="5265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prstClr val="black">
                        <a:lumMod val="50000"/>
                        <a:lumOff val="50000"/>
                      </a:prst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r>
                  <a:rPr lang="zh-CN" altLang="en-US" sz="1400" dirty="0">
                    <a:solidFill>
                      <a:prstClr val="black">
                        <a:lumMod val="50000"/>
                        <a:lumOff val="50000"/>
                      </a:prstClr>
                    </a:solidFill>
                    <a:cs typeface="+mn-ea"/>
                    <a:sym typeface="+mn-lt"/>
                  </a:rPr>
                  <a:t>。</a:t>
                </a:r>
              </a:p>
            </p:txBody>
          </p:sp>
          <p:sp>
            <p:nvSpPr>
              <p:cNvPr id="121" name="Rectangle 38">
                <a:extLst>
                  <a:ext uri="{FF2B5EF4-FFF2-40B4-BE49-F238E27FC236}">
                    <a16:creationId xmlns:a16="http://schemas.microsoft.com/office/drawing/2014/main" id="{2ADE54B1-BCA2-4BC9-93B5-A90D89F8D520}"/>
                  </a:ext>
                </a:extLst>
              </p:cNvPr>
              <p:cNvSpPr/>
              <p:nvPr/>
            </p:nvSpPr>
            <p:spPr>
              <a:xfrm>
                <a:off x="6145644" y="2428874"/>
                <a:ext cx="1149883" cy="2539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buClr>
                    <a:schemeClr val="tx1"/>
                  </a:buClr>
                </a:pPr>
                <a:r>
                  <a:rPr lang="en-US" altLang="zh-CN" sz="1600" b="1" dirty="0">
                    <a:solidFill>
                      <a:srgbClr val="008487"/>
                    </a:solidFill>
                    <a:cs typeface="+mn-ea"/>
                    <a:sym typeface="+mn-lt"/>
                  </a:rPr>
                  <a:t>Enter title here</a:t>
                </a:r>
                <a:endParaRPr lang="zh-CN" altLang="en-US" sz="1600" b="1" dirty="0">
                  <a:solidFill>
                    <a:srgbClr val="008487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15" name="Group 81">
              <a:extLst>
                <a:ext uri="{FF2B5EF4-FFF2-40B4-BE49-F238E27FC236}">
                  <a16:creationId xmlns:a16="http://schemas.microsoft.com/office/drawing/2014/main" id="{F9456597-D9D4-44BA-BC08-2EC5CAF958F5}"/>
                </a:ext>
              </a:extLst>
            </p:cNvPr>
            <p:cNvGrpSpPr/>
            <p:nvPr/>
          </p:nvGrpSpPr>
          <p:grpSpPr>
            <a:xfrm>
              <a:off x="5143504" y="2500312"/>
              <a:ext cx="636196" cy="636164"/>
              <a:chOff x="5143504" y="2500312"/>
              <a:chExt cx="636196" cy="636164"/>
            </a:xfrm>
          </p:grpSpPr>
          <p:sp>
            <p:nvSpPr>
              <p:cNvPr id="116" name="Rectangle 23">
                <a:extLst>
                  <a:ext uri="{FF2B5EF4-FFF2-40B4-BE49-F238E27FC236}">
                    <a16:creationId xmlns:a16="http://schemas.microsoft.com/office/drawing/2014/main" id="{604922BC-CCCB-4200-A444-3DED763D529C}"/>
                  </a:ext>
                </a:extLst>
              </p:cNvPr>
              <p:cNvSpPr/>
              <p:nvPr/>
            </p:nvSpPr>
            <p:spPr>
              <a:xfrm>
                <a:off x="5143504" y="2500312"/>
                <a:ext cx="636196" cy="636164"/>
              </a:xfrm>
              <a:prstGeom prst="rect">
                <a:avLst/>
              </a:prstGeom>
              <a:solidFill>
                <a:srgbClr val="009A9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cs typeface="+mn-ea"/>
                  <a:sym typeface="+mn-lt"/>
                </a:endParaRPr>
              </a:p>
            </p:txBody>
          </p:sp>
          <p:grpSp>
            <p:nvGrpSpPr>
              <p:cNvPr id="117" name="Group 78">
                <a:extLst>
                  <a:ext uri="{FF2B5EF4-FFF2-40B4-BE49-F238E27FC236}">
                    <a16:creationId xmlns:a16="http://schemas.microsoft.com/office/drawing/2014/main" id="{219B1F34-C62A-46D8-B81E-032A622104A0}"/>
                  </a:ext>
                </a:extLst>
              </p:cNvPr>
              <p:cNvGrpSpPr/>
              <p:nvPr/>
            </p:nvGrpSpPr>
            <p:grpSpPr>
              <a:xfrm>
                <a:off x="5333133" y="2643188"/>
                <a:ext cx="272454" cy="363686"/>
                <a:chOff x="1868971" y="2767277"/>
                <a:chExt cx="274694" cy="366676"/>
              </a:xfrm>
              <a:solidFill>
                <a:schemeClr val="bg1"/>
              </a:solidFill>
            </p:grpSpPr>
            <p:sp>
              <p:nvSpPr>
                <p:cNvPr id="118" name="AutoShape 115">
                  <a:extLst>
                    <a:ext uri="{FF2B5EF4-FFF2-40B4-BE49-F238E27FC236}">
                      <a16:creationId xmlns:a16="http://schemas.microsoft.com/office/drawing/2014/main" id="{B6A913AD-97BE-40D7-8A16-8C9BBCBAC4D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8971" y="2767277"/>
                  <a:ext cx="274694" cy="366676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9800" y="12825"/>
                      </a:moveTo>
                      <a:lnTo>
                        <a:pt x="19800" y="13500"/>
                      </a:lnTo>
                      <a:lnTo>
                        <a:pt x="19800" y="14850"/>
                      </a:lnTo>
                      <a:lnTo>
                        <a:pt x="19800" y="15525"/>
                      </a:lnTo>
                      <a:cubicBezTo>
                        <a:pt x="19800" y="18129"/>
                        <a:pt x="16972" y="20249"/>
                        <a:pt x="13499" y="20249"/>
                      </a:cubicBezTo>
                      <a:lnTo>
                        <a:pt x="8099" y="20249"/>
                      </a:lnTo>
                      <a:cubicBezTo>
                        <a:pt x="4627" y="20249"/>
                        <a:pt x="1800" y="18129"/>
                        <a:pt x="1800" y="15525"/>
                      </a:cubicBezTo>
                      <a:lnTo>
                        <a:pt x="1800" y="14850"/>
                      </a:lnTo>
                      <a:lnTo>
                        <a:pt x="1800" y="13500"/>
                      </a:lnTo>
                      <a:lnTo>
                        <a:pt x="1800" y="12825"/>
                      </a:lnTo>
                      <a:lnTo>
                        <a:pt x="1800" y="10800"/>
                      </a:lnTo>
                      <a:cubicBezTo>
                        <a:pt x="1800" y="10427"/>
                        <a:pt x="2203" y="10124"/>
                        <a:pt x="2699" y="10124"/>
                      </a:cubicBezTo>
                      <a:lnTo>
                        <a:pt x="4499" y="10124"/>
                      </a:lnTo>
                      <a:lnTo>
                        <a:pt x="17100" y="10124"/>
                      </a:lnTo>
                      <a:lnTo>
                        <a:pt x="18899" y="10124"/>
                      </a:lnTo>
                      <a:cubicBezTo>
                        <a:pt x="19396" y="10124"/>
                        <a:pt x="19800" y="10427"/>
                        <a:pt x="19800" y="10800"/>
                      </a:cubicBezTo>
                      <a:cubicBezTo>
                        <a:pt x="19800" y="10800"/>
                        <a:pt x="19800" y="12825"/>
                        <a:pt x="19800" y="12825"/>
                      </a:cubicBezTo>
                      <a:close/>
                      <a:moveTo>
                        <a:pt x="14400" y="6075"/>
                      </a:moveTo>
                      <a:lnTo>
                        <a:pt x="14400" y="6076"/>
                      </a:lnTo>
                      <a:lnTo>
                        <a:pt x="14400" y="8774"/>
                      </a:lnTo>
                      <a:lnTo>
                        <a:pt x="7200" y="8774"/>
                      </a:lnTo>
                      <a:lnTo>
                        <a:pt x="7200" y="6076"/>
                      </a:lnTo>
                      <a:lnTo>
                        <a:pt x="7200" y="6075"/>
                      </a:lnTo>
                      <a:cubicBezTo>
                        <a:pt x="7200" y="4583"/>
                        <a:pt x="8811" y="3375"/>
                        <a:pt x="10800" y="3375"/>
                      </a:cubicBezTo>
                      <a:cubicBezTo>
                        <a:pt x="12788" y="3375"/>
                        <a:pt x="14400" y="4583"/>
                        <a:pt x="14400" y="6075"/>
                      </a:cubicBezTo>
                      <a:moveTo>
                        <a:pt x="4499" y="6075"/>
                      </a:moveTo>
                      <a:cubicBezTo>
                        <a:pt x="4499" y="3465"/>
                        <a:pt x="7320" y="1350"/>
                        <a:pt x="10800" y="1350"/>
                      </a:cubicBezTo>
                      <a:cubicBezTo>
                        <a:pt x="14279" y="1350"/>
                        <a:pt x="17100" y="3465"/>
                        <a:pt x="17100" y="6075"/>
                      </a:cubicBezTo>
                      <a:lnTo>
                        <a:pt x="17100" y="8774"/>
                      </a:lnTo>
                      <a:lnTo>
                        <a:pt x="15299" y="8774"/>
                      </a:lnTo>
                      <a:lnTo>
                        <a:pt x="15299" y="6076"/>
                      </a:lnTo>
                      <a:cubicBezTo>
                        <a:pt x="15299" y="4212"/>
                        <a:pt x="13285" y="2701"/>
                        <a:pt x="10800" y="2701"/>
                      </a:cubicBezTo>
                      <a:cubicBezTo>
                        <a:pt x="8314" y="2701"/>
                        <a:pt x="6299" y="4212"/>
                        <a:pt x="6299" y="6076"/>
                      </a:cubicBezTo>
                      <a:lnTo>
                        <a:pt x="6299" y="8774"/>
                      </a:lnTo>
                      <a:lnTo>
                        <a:pt x="4499" y="8774"/>
                      </a:lnTo>
                      <a:cubicBezTo>
                        <a:pt x="4499" y="8774"/>
                        <a:pt x="4499" y="6075"/>
                        <a:pt x="4499" y="6075"/>
                      </a:cubicBezTo>
                      <a:close/>
                      <a:moveTo>
                        <a:pt x="18899" y="8774"/>
                      </a:moveTo>
                      <a:lnTo>
                        <a:pt x="18899" y="6075"/>
                      </a:lnTo>
                      <a:cubicBezTo>
                        <a:pt x="18899" y="2719"/>
                        <a:pt x="15274" y="0"/>
                        <a:pt x="10800" y="0"/>
                      </a:cubicBezTo>
                      <a:cubicBezTo>
                        <a:pt x="6325" y="0"/>
                        <a:pt x="2699" y="2719"/>
                        <a:pt x="2699" y="6075"/>
                      </a:cubicBezTo>
                      <a:lnTo>
                        <a:pt x="2699" y="8774"/>
                      </a:lnTo>
                      <a:cubicBezTo>
                        <a:pt x="1208" y="8774"/>
                        <a:pt x="0" y="9681"/>
                        <a:pt x="0" y="10800"/>
                      </a:cubicBezTo>
                      <a:lnTo>
                        <a:pt x="0" y="12825"/>
                      </a:lnTo>
                      <a:lnTo>
                        <a:pt x="0" y="13500"/>
                      </a:lnTo>
                      <a:lnTo>
                        <a:pt x="0" y="14850"/>
                      </a:lnTo>
                      <a:lnTo>
                        <a:pt x="0" y="15525"/>
                      </a:lnTo>
                      <a:cubicBezTo>
                        <a:pt x="0" y="18880"/>
                        <a:pt x="3625" y="21599"/>
                        <a:pt x="8099" y="21599"/>
                      </a:cubicBezTo>
                      <a:lnTo>
                        <a:pt x="13499" y="21599"/>
                      </a:lnTo>
                      <a:cubicBezTo>
                        <a:pt x="17974" y="21599"/>
                        <a:pt x="21600" y="18880"/>
                        <a:pt x="21600" y="15525"/>
                      </a:cubicBezTo>
                      <a:lnTo>
                        <a:pt x="21600" y="14850"/>
                      </a:lnTo>
                      <a:lnTo>
                        <a:pt x="21600" y="13500"/>
                      </a:lnTo>
                      <a:lnTo>
                        <a:pt x="21600" y="12825"/>
                      </a:lnTo>
                      <a:lnTo>
                        <a:pt x="21600" y="10800"/>
                      </a:lnTo>
                      <a:cubicBezTo>
                        <a:pt x="21600" y="9681"/>
                        <a:pt x="20391" y="8774"/>
                        <a:pt x="18899" y="8774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50800" tIns="50800" rIns="50800" bIns="50800" anchor="ctr"/>
                <a:lstStyle/>
                <a:p>
                  <a:pPr defTabSz="609585"/>
                  <a:endParaRPr lang="en-US" sz="40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cs typeface="+mn-ea"/>
                    <a:sym typeface="+mn-lt"/>
                  </a:endParaRPr>
                </a:p>
              </p:txBody>
            </p:sp>
            <p:sp>
              <p:nvSpPr>
                <p:cNvPr id="119" name="AutoShape 116">
                  <a:extLst>
                    <a:ext uri="{FF2B5EF4-FFF2-40B4-BE49-F238E27FC236}">
                      <a16:creationId xmlns:a16="http://schemas.microsoft.com/office/drawing/2014/main" id="{29BD05FE-C428-4BF9-9B1F-5BBF64A661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3479" y="2985030"/>
                  <a:ext cx="45678" cy="6883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0800" y="0"/>
                      </a:moveTo>
                      <a:cubicBezTo>
                        <a:pt x="4838" y="0"/>
                        <a:pt x="0" y="3226"/>
                        <a:pt x="0" y="7201"/>
                      </a:cubicBezTo>
                      <a:cubicBezTo>
                        <a:pt x="0" y="9390"/>
                        <a:pt x="1798" y="13537"/>
                        <a:pt x="3601" y="16821"/>
                      </a:cubicBezTo>
                      <a:cubicBezTo>
                        <a:pt x="5070" y="19493"/>
                        <a:pt x="6916" y="21600"/>
                        <a:pt x="10800" y="21600"/>
                      </a:cubicBezTo>
                      <a:cubicBezTo>
                        <a:pt x="15016" y="21600"/>
                        <a:pt x="16529" y="19514"/>
                        <a:pt x="18003" y="16858"/>
                      </a:cubicBezTo>
                      <a:cubicBezTo>
                        <a:pt x="19828" y="13567"/>
                        <a:pt x="21600" y="9397"/>
                        <a:pt x="21600" y="7201"/>
                      </a:cubicBezTo>
                      <a:cubicBezTo>
                        <a:pt x="21600" y="3226"/>
                        <a:pt x="16761" y="0"/>
                        <a:pt x="10800" y="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50800" tIns="50800" rIns="50800" bIns="50800" anchor="ctr"/>
                <a:lstStyle/>
                <a:p>
                  <a:pPr defTabSz="609585"/>
                  <a:endParaRPr lang="en-US" sz="40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cs typeface="+mn-ea"/>
                    <a:sym typeface="+mn-lt"/>
                  </a:endParaRPr>
                </a:p>
              </p:txBody>
            </p:sp>
          </p:grpSp>
        </p:grpSp>
      </p:grpSp>
      <p:sp>
        <p:nvSpPr>
          <p:cNvPr id="122" name="Title 1">
            <a:extLst>
              <a:ext uri="{FF2B5EF4-FFF2-40B4-BE49-F238E27FC236}">
                <a16:creationId xmlns:a16="http://schemas.microsoft.com/office/drawing/2014/main" id="{1C66412D-5EDB-4F8B-8239-A3967A6166D3}"/>
              </a:ext>
            </a:extLst>
          </p:cNvPr>
          <p:cNvSpPr txBox="1">
            <a:spLocks/>
          </p:cNvSpPr>
          <p:nvPr/>
        </p:nvSpPr>
        <p:spPr>
          <a:xfrm>
            <a:off x="458912" y="62118"/>
            <a:ext cx="2989682" cy="48274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b="1" dirty="0">
                <a:solidFill>
                  <a:srgbClr val="394754"/>
                </a:solidFill>
                <a:latin typeface="+mn-lt"/>
                <a:ea typeface="+mn-ea"/>
                <a:cs typeface="+mn-ea"/>
                <a:sym typeface="+mn-lt"/>
              </a:rPr>
              <a:t>Enter chapter title here</a:t>
            </a:r>
            <a:endParaRPr lang="en-GB" sz="1600" b="1" dirty="0">
              <a:solidFill>
                <a:srgbClr val="39475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23" name="Subtitle 2">
            <a:extLst>
              <a:ext uri="{FF2B5EF4-FFF2-40B4-BE49-F238E27FC236}">
                <a16:creationId xmlns:a16="http://schemas.microsoft.com/office/drawing/2014/main" id="{F75E8112-E0DF-4EC6-AD6D-5DC74889D82F}"/>
              </a:ext>
            </a:extLst>
          </p:cNvPr>
          <p:cNvSpPr txBox="1">
            <a:spLocks/>
          </p:cNvSpPr>
          <p:nvPr/>
        </p:nvSpPr>
        <p:spPr>
          <a:xfrm>
            <a:off x="433121" y="356659"/>
            <a:ext cx="1792539" cy="287258"/>
          </a:xfrm>
          <a:prstGeom prst="rect">
            <a:avLst/>
          </a:prstGeom>
        </p:spPr>
        <p:txBody>
          <a:bodyPr vert="horz" wrap="square" lIns="162560" tIns="81280" rIns="162560" bIns="81280" rtlCol="0">
            <a:spAutoFit/>
          </a:bodyPr>
          <a:lstStyle/>
          <a:p>
            <a:pPr lvl="0"/>
            <a:r>
              <a:rPr lang="en-US" altLang="zh-CN" sz="800" dirty="0">
                <a:solidFill>
                  <a:srgbClr val="394754"/>
                </a:solidFill>
                <a:cs typeface="+mn-ea"/>
                <a:sym typeface="+mn-lt"/>
              </a:rPr>
              <a:t>COMPLETION OF WORK</a:t>
            </a:r>
            <a:endParaRPr lang="zh-CN" altLang="en-US" sz="800" dirty="0">
              <a:solidFill>
                <a:srgbClr val="394754"/>
              </a:solidFill>
              <a:cs typeface="+mn-ea"/>
              <a:sym typeface="+mn-lt"/>
            </a:endParaRPr>
          </a:p>
        </p:txBody>
      </p:sp>
      <p:grpSp>
        <p:nvGrpSpPr>
          <p:cNvPr id="124" name="组合 123">
            <a:extLst>
              <a:ext uri="{FF2B5EF4-FFF2-40B4-BE49-F238E27FC236}">
                <a16:creationId xmlns:a16="http://schemas.microsoft.com/office/drawing/2014/main" id="{9A0E8835-3281-4F10-BE61-0793708AD718}"/>
              </a:ext>
            </a:extLst>
          </p:cNvPr>
          <p:cNvGrpSpPr/>
          <p:nvPr/>
        </p:nvGrpSpPr>
        <p:grpSpPr>
          <a:xfrm>
            <a:off x="46593" y="212426"/>
            <a:ext cx="412321" cy="332436"/>
            <a:chOff x="110994" y="306260"/>
            <a:chExt cx="864098" cy="500228"/>
          </a:xfrm>
        </p:grpSpPr>
        <p:sp>
          <p:nvSpPr>
            <p:cNvPr id="125" name="矩形 124">
              <a:extLst>
                <a:ext uri="{FF2B5EF4-FFF2-40B4-BE49-F238E27FC236}">
                  <a16:creationId xmlns:a16="http://schemas.microsoft.com/office/drawing/2014/main" id="{5F3D4B95-1BE5-4159-BDAE-12CFEE8921D7}"/>
                </a:ext>
              </a:extLst>
            </p:cNvPr>
            <p:cNvSpPr/>
            <p:nvPr/>
          </p:nvSpPr>
          <p:spPr>
            <a:xfrm rot="5400000">
              <a:off x="483771" y="315170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26" name="矩形 125">
              <a:extLst>
                <a:ext uri="{FF2B5EF4-FFF2-40B4-BE49-F238E27FC236}">
                  <a16:creationId xmlns:a16="http://schemas.microsoft.com/office/drawing/2014/main" id="{48022D03-F63C-4585-83E2-AC92586801FF}"/>
                </a:ext>
              </a:extLst>
            </p:cNvPr>
            <p:cNvSpPr/>
            <p:nvPr/>
          </p:nvSpPr>
          <p:spPr>
            <a:xfrm rot="16200000">
              <a:off x="483774" y="-66517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27" name="矩形 126">
              <a:extLst>
                <a:ext uri="{FF2B5EF4-FFF2-40B4-BE49-F238E27FC236}">
                  <a16:creationId xmlns:a16="http://schemas.microsoft.com/office/drawing/2014/main" id="{79FD4F68-4E0F-400D-A773-91828E74F087}"/>
                </a:ext>
              </a:extLst>
            </p:cNvPr>
            <p:cNvSpPr/>
            <p:nvPr/>
          </p:nvSpPr>
          <p:spPr>
            <a:xfrm rot="16200000">
              <a:off x="483771" y="124325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826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4="http://schemas.microsoft.com/office/drawing/2010/main" xmlns:a16="http://schemas.microsoft.com/office/drawing/2014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5">
            <a:extLst>
              <a:ext uri="{FF2B5EF4-FFF2-40B4-BE49-F238E27FC236}">
                <a16:creationId xmlns:a16="http://schemas.microsoft.com/office/drawing/2014/main" id="{BFDEE3C5-C684-4FCC-9EDE-B7BFA54968CC}"/>
              </a:ext>
            </a:extLst>
          </p:cNvPr>
          <p:cNvSpPr>
            <a:spLocks/>
          </p:cNvSpPr>
          <p:nvPr/>
        </p:nvSpPr>
        <p:spPr bwMode="auto">
          <a:xfrm>
            <a:off x="4404299" y="1585913"/>
            <a:ext cx="1516063" cy="2322513"/>
          </a:xfrm>
          <a:custGeom>
            <a:avLst/>
            <a:gdLst>
              <a:gd name="T0" fmla="*/ 207 w 1797"/>
              <a:gd name="T1" fmla="*/ 2754 h 2754"/>
              <a:gd name="T2" fmla="*/ 0 w 1797"/>
              <a:gd name="T3" fmla="*/ 1892 h 2754"/>
              <a:gd name="T4" fmla="*/ 1797 w 1797"/>
              <a:gd name="T5" fmla="*/ 0 h 2754"/>
              <a:gd name="T6" fmla="*/ 1797 w 1797"/>
              <a:gd name="T7" fmla="*/ 592 h 2754"/>
              <a:gd name="T8" fmla="*/ 591 w 1797"/>
              <a:gd name="T9" fmla="*/ 1892 h 2754"/>
              <a:gd name="T10" fmla="*/ 720 w 1797"/>
              <a:gd name="T11" fmla="*/ 2458 h 2754"/>
              <a:gd name="T12" fmla="*/ 207 w 1797"/>
              <a:gd name="T13" fmla="*/ 2754 h 2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97" h="2754">
                <a:moveTo>
                  <a:pt x="207" y="2754"/>
                </a:moveTo>
                <a:cubicBezTo>
                  <a:pt x="75" y="2495"/>
                  <a:pt x="0" y="2202"/>
                  <a:pt x="0" y="1892"/>
                </a:cubicBezTo>
                <a:cubicBezTo>
                  <a:pt x="0" y="878"/>
                  <a:pt x="796" y="50"/>
                  <a:pt x="1797" y="0"/>
                </a:cubicBezTo>
                <a:lnTo>
                  <a:pt x="1797" y="592"/>
                </a:lnTo>
                <a:cubicBezTo>
                  <a:pt x="1123" y="642"/>
                  <a:pt x="591" y="1205"/>
                  <a:pt x="591" y="1892"/>
                </a:cubicBezTo>
                <a:cubicBezTo>
                  <a:pt x="591" y="2094"/>
                  <a:pt x="637" y="2286"/>
                  <a:pt x="720" y="2458"/>
                </a:cubicBezTo>
                <a:lnTo>
                  <a:pt x="207" y="2754"/>
                </a:lnTo>
                <a:close/>
              </a:path>
            </a:pathLst>
          </a:custGeom>
          <a:solidFill>
            <a:srgbClr val="009A9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BA505BB9-DF2A-42A9-A1CE-671ACFA7C7B3}"/>
              </a:ext>
            </a:extLst>
          </p:cNvPr>
          <p:cNvSpPr>
            <a:spLocks/>
          </p:cNvSpPr>
          <p:nvPr/>
        </p:nvSpPr>
        <p:spPr bwMode="auto">
          <a:xfrm>
            <a:off x="4659887" y="3800476"/>
            <a:ext cx="2682875" cy="977900"/>
          </a:xfrm>
          <a:custGeom>
            <a:avLst/>
            <a:gdLst>
              <a:gd name="T0" fmla="*/ 3180 w 3180"/>
              <a:gd name="T1" fmla="*/ 296 h 1160"/>
              <a:gd name="T2" fmla="*/ 1590 w 3180"/>
              <a:gd name="T3" fmla="*/ 1160 h 1160"/>
              <a:gd name="T4" fmla="*/ 0 w 3180"/>
              <a:gd name="T5" fmla="*/ 296 h 1160"/>
              <a:gd name="T6" fmla="*/ 513 w 3180"/>
              <a:gd name="T7" fmla="*/ 0 h 1160"/>
              <a:gd name="T8" fmla="*/ 1590 w 3180"/>
              <a:gd name="T9" fmla="*/ 570 h 1160"/>
              <a:gd name="T10" fmla="*/ 2667 w 3180"/>
              <a:gd name="T11" fmla="*/ 0 h 1160"/>
              <a:gd name="T12" fmla="*/ 3180 w 3180"/>
              <a:gd name="T13" fmla="*/ 296 h 1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80" h="1160">
                <a:moveTo>
                  <a:pt x="3180" y="296"/>
                </a:moveTo>
                <a:cubicBezTo>
                  <a:pt x="2842" y="816"/>
                  <a:pt x="2256" y="1160"/>
                  <a:pt x="1590" y="1160"/>
                </a:cubicBezTo>
                <a:cubicBezTo>
                  <a:pt x="924" y="1160"/>
                  <a:pt x="338" y="816"/>
                  <a:pt x="0" y="296"/>
                </a:cubicBezTo>
                <a:lnTo>
                  <a:pt x="513" y="0"/>
                </a:lnTo>
                <a:cubicBezTo>
                  <a:pt x="748" y="344"/>
                  <a:pt x="1143" y="570"/>
                  <a:pt x="1590" y="570"/>
                </a:cubicBezTo>
                <a:cubicBezTo>
                  <a:pt x="2038" y="570"/>
                  <a:pt x="2432" y="344"/>
                  <a:pt x="2667" y="0"/>
                </a:cubicBezTo>
                <a:lnTo>
                  <a:pt x="3180" y="296"/>
                </a:lnTo>
                <a:close/>
              </a:path>
            </a:pathLst>
          </a:custGeom>
          <a:solidFill>
            <a:srgbClr val="009A9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51E62A30-6969-4E75-AB11-2C1EA32ADCC2}"/>
              </a:ext>
            </a:extLst>
          </p:cNvPr>
          <p:cNvSpPr>
            <a:spLocks/>
          </p:cNvSpPr>
          <p:nvPr/>
        </p:nvSpPr>
        <p:spPr bwMode="auto">
          <a:xfrm>
            <a:off x="6083874" y="1585913"/>
            <a:ext cx="1514475" cy="2322513"/>
          </a:xfrm>
          <a:custGeom>
            <a:avLst/>
            <a:gdLst>
              <a:gd name="T0" fmla="*/ 0 w 1797"/>
              <a:gd name="T1" fmla="*/ 0 h 2754"/>
              <a:gd name="T2" fmla="*/ 1797 w 1797"/>
              <a:gd name="T3" fmla="*/ 1892 h 2754"/>
              <a:gd name="T4" fmla="*/ 1590 w 1797"/>
              <a:gd name="T5" fmla="*/ 2754 h 2754"/>
              <a:gd name="T6" fmla="*/ 1077 w 1797"/>
              <a:gd name="T7" fmla="*/ 2458 h 2754"/>
              <a:gd name="T8" fmla="*/ 1206 w 1797"/>
              <a:gd name="T9" fmla="*/ 1892 h 2754"/>
              <a:gd name="T10" fmla="*/ 0 w 1797"/>
              <a:gd name="T11" fmla="*/ 592 h 2754"/>
              <a:gd name="T12" fmla="*/ 0 w 1797"/>
              <a:gd name="T13" fmla="*/ 0 h 2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97" h="2754">
                <a:moveTo>
                  <a:pt x="0" y="0"/>
                </a:moveTo>
                <a:cubicBezTo>
                  <a:pt x="1001" y="50"/>
                  <a:pt x="1797" y="878"/>
                  <a:pt x="1797" y="1892"/>
                </a:cubicBezTo>
                <a:cubicBezTo>
                  <a:pt x="1797" y="2202"/>
                  <a:pt x="1722" y="2495"/>
                  <a:pt x="1590" y="2754"/>
                </a:cubicBezTo>
                <a:lnTo>
                  <a:pt x="1077" y="2458"/>
                </a:lnTo>
                <a:cubicBezTo>
                  <a:pt x="1160" y="2286"/>
                  <a:pt x="1206" y="2094"/>
                  <a:pt x="1206" y="1892"/>
                </a:cubicBezTo>
                <a:cubicBezTo>
                  <a:pt x="1206" y="1205"/>
                  <a:pt x="674" y="642"/>
                  <a:pt x="0" y="592"/>
                </a:cubicBezTo>
                <a:lnTo>
                  <a:pt x="0" y="0"/>
                </a:lnTo>
                <a:close/>
              </a:path>
            </a:pathLst>
          </a:custGeom>
          <a:solidFill>
            <a:srgbClr val="009A9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" name="Freeform 8">
            <a:extLst>
              <a:ext uri="{FF2B5EF4-FFF2-40B4-BE49-F238E27FC236}">
                <a16:creationId xmlns:a16="http://schemas.microsoft.com/office/drawing/2014/main" id="{C644D749-CA60-46CE-AD3A-605DC3CE75D9}"/>
              </a:ext>
            </a:extLst>
          </p:cNvPr>
          <p:cNvSpPr>
            <a:spLocks/>
          </p:cNvSpPr>
          <p:nvPr/>
        </p:nvSpPr>
        <p:spPr bwMode="auto">
          <a:xfrm>
            <a:off x="5845749" y="4845051"/>
            <a:ext cx="311150" cy="268288"/>
          </a:xfrm>
          <a:custGeom>
            <a:avLst/>
            <a:gdLst>
              <a:gd name="T0" fmla="*/ 216 w 368"/>
              <a:gd name="T1" fmla="*/ 280 h 318"/>
              <a:gd name="T2" fmla="*/ 281 w 368"/>
              <a:gd name="T3" fmla="*/ 168 h 318"/>
              <a:gd name="T4" fmla="*/ 347 w 368"/>
              <a:gd name="T5" fmla="*/ 55 h 318"/>
              <a:gd name="T6" fmla="*/ 314 w 368"/>
              <a:gd name="T7" fmla="*/ 0 h 318"/>
              <a:gd name="T8" fmla="*/ 184 w 368"/>
              <a:gd name="T9" fmla="*/ 0 h 318"/>
              <a:gd name="T10" fmla="*/ 53 w 368"/>
              <a:gd name="T11" fmla="*/ 0 h 318"/>
              <a:gd name="T12" fmla="*/ 22 w 368"/>
              <a:gd name="T13" fmla="*/ 55 h 318"/>
              <a:gd name="T14" fmla="*/ 87 w 368"/>
              <a:gd name="T15" fmla="*/ 168 h 318"/>
              <a:gd name="T16" fmla="*/ 153 w 368"/>
              <a:gd name="T17" fmla="*/ 281 h 318"/>
              <a:gd name="T18" fmla="*/ 216 w 368"/>
              <a:gd name="T19" fmla="*/ 280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8" h="318">
                <a:moveTo>
                  <a:pt x="216" y="280"/>
                </a:moveTo>
                <a:lnTo>
                  <a:pt x="281" y="168"/>
                </a:lnTo>
                <a:cubicBezTo>
                  <a:pt x="303" y="130"/>
                  <a:pt x="325" y="92"/>
                  <a:pt x="347" y="55"/>
                </a:cubicBezTo>
                <a:cubicBezTo>
                  <a:pt x="368" y="18"/>
                  <a:pt x="357" y="0"/>
                  <a:pt x="314" y="0"/>
                </a:cubicBezTo>
                <a:lnTo>
                  <a:pt x="184" y="0"/>
                </a:lnTo>
                <a:cubicBezTo>
                  <a:pt x="140" y="0"/>
                  <a:pt x="97" y="0"/>
                  <a:pt x="53" y="0"/>
                </a:cubicBezTo>
                <a:cubicBezTo>
                  <a:pt x="11" y="0"/>
                  <a:pt x="0" y="18"/>
                  <a:pt x="22" y="55"/>
                </a:cubicBezTo>
                <a:lnTo>
                  <a:pt x="87" y="168"/>
                </a:lnTo>
                <a:cubicBezTo>
                  <a:pt x="109" y="206"/>
                  <a:pt x="131" y="244"/>
                  <a:pt x="153" y="281"/>
                </a:cubicBezTo>
                <a:cubicBezTo>
                  <a:pt x="174" y="318"/>
                  <a:pt x="195" y="318"/>
                  <a:pt x="216" y="280"/>
                </a:cubicBezTo>
                <a:close/>
              </a:path>
            </a:pathLst>
          </a:custGeom>
          <a:solidFill>
            <a:srgbClr val="00848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Freeform 9">
            <a:extLst>
              <a:ext uri="{FF2B5EF4-FFF2-40B4-BE49-F238E27FC236}">
                <a16:creationId xmlns:a16="http://schemas.microsoft.com/office/drawing/2014/main" id="{48D08E40-184C-42E2-81DB-DB057C3D0030}"/>
              </a:ext>
            </a:extLst>
          </p:cNvPr>
          <p:cNvSpPr>
            <a:spLocks/>
          </p:cNvSpPr>
          <p:nvPr/>
        </p:nvSpPr>
        <p:spPr bwMode="auto">
          <a:xfrm>
            <a:off x="4131249" y="2522538"/>
            <a:ext cx="300038" cy="298450"/>
          </a:xfrm>
          <a:custGeom>
            <a:avLst/>
            <a:gdLst>
              <a:gd name="T0" fmla="*/ 31 w 355"/>
              <a:gd name="T1" fmla="*/ 140 h 355"/>
              <a:gd name="T2" fmla="*/ 122 w 355"/>
              <a:gd name="T3" fmla="*/ 232 h 355"/>
              <a:gd name="T4" fmla="*/ 215 w 355"/>
              <a:gd name="T5" fmla="*/ 325 h 355"/>
              <a:gd name="T6" fmla="*/ 276 w 355"/>
              <a:gd name="T7" fmla="*/ 307 h 355"/>
              <a:gd name="T8" fmla="*/ 310 w 355"/>
              <a:gd name="T9" fmla="*/ 182 h 355"/>
              <a:gd name="T10" fmla="*/ 344 w 355"/>
              <a:gd name="T11" fmla="*/ 55 h 355"/>
              <a:gd name="T12" fmla="*/ 298 w 355"/>
              <a:gd name="T13" fmla="*/ 11 h 355"/>
              <a:gd name="T14" fmla="*/ 173 w 355"/>
              <a:gd name="T15" fmla="*/ 45 h 355"/>
              <a:gd name="T16" fmla="*/ 46 w 355"/>
              <a:gd name="T17" fmla="*/ 79 h 355"/>
              <a:gd name="T18" fmla="*/ 31 w 355"/>
              <a:gd name="T19" fmla="*/ 140 h 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5" h="355">
                <a:moveTo>
                  <a:pt x="31" y="140"/>
                </a:moveTo>
                <a:lnTo>
                  <a:pt x="122" y="232"/>
                </a:lnTo>
                <a:cubicBezTo>
                  <a:pt x="153" y="263"/>
                  <a:pt x="184" y="294"/>
                  <a:pt x="215" y="325"/>
                </a:cubicBezTo>
                <a:cubicBezTo>
                  <a:pt x="245" y="355"/>
                  <a:pt x="265" y="349"/>
                  <a:pt x="276" y="307"/>
                </a:cubicBezTo>
                <a:lnTo>
                  <a:pt x="310" y="182"/>
                </a:lnTo>
                <a:cubicBezTo>
                  <a:pt x="321" y="140"/>
                  <a:pt x="332" y="97"/>
                  <a:pt x="344" y="55"/>
                </a:cubicBezTo>
                <a:cubicBezTo>
                  <a:pt x="355" y="14"/>
                  <a:pt x="340" y="0"/>
                  <a:pt x="298" y="11"/>
                </a:cubicBezTo>
                <a:lnTo>
                  <a:pt x="173" y="45"/>
                </a:lnTo>
                <a:cubicBezTo>
                  <a:pt x="130" y="56"/>
                  <a:pt x="88" y="67"/>
                  <a:pt x="46" y="79"/>
                </a:cubicBezTo>
                <a:cubicBezTo>
                  <a:pt x="5" y="89"/>
                  <a:pt x="0" y="110"/>
                  <a:pt x="31" y="140"/>
                </a:cubicBezTo>
                <a:close/>
              </a:path>
            </a:pathLst>
          </a:custGeom>
          <a:solidFill>
            <a:srgbClr val="00848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Freeform 10">
            <a:extLst>
              <a:ext uri="{FF2B5EF4-FFF2-40B4-BE49-F238E27FC236}">
                <a16:creationId xmlns:a16="http://schemas.microsoft.com/office/drawing/2014/main" id="{0EAE4F0B-10DE-40DB-B62E-4B2EFACD2799}"/>
              </a:ext>
            </a:extLst>
          </p:cNvPr>
          <p:cNvSpPr>
            <a:spLocks/>
          </p:cNvSpPr>
          <p:nvPr/>
        </p:nvSpPr>
        <p:spPr bwMode="auto">
          <a:xfrm>
            <a:off x="7560249" y="2522538"/>
            <a:ext cx="298450" cy="298450"/>
          </a:xfrm>
          <a:custGeom>
            <a:avLst/>
            <a:gdLst>
              <a:gd name="T0" fmla="*/ 324 w 355"/>
              <a:gd name="T1" fmla="*/ 140 h 355"/>
              <a:gd name="T2" fmla="*/ 233 w 355"/>
              <a:gd name="T3" fmla="*/ 232 h 355"/>
              <a:gd name="T4" fmla="*/ 140 w 355"/>
              <a:gd name="T5" fmla="*/ 325 h 355"/>
              <a:gd name="T6" fmla="*/ 79 w 355"/>
              <a:gd name="T7" fmla="*/ 307 h 355"/>
              <a:gd name="T8" fmla="*/ 45 w 355"/>
              <a:gd name="T9" fmla="*/ 182 h 355"/>
              <a:gd name="T10" fmla="*/ 11 w 355"/>
              <a:gd name="T11" fmla="*/ 55 h 355"/>
              <a:gd name="T12" fmla="*/ 57 w 355"/>
              <a:gd name="T13" fmla="*/ 11 h 355"/>
              <a:gd name="T14" fmla="*/ 182 w 355"/>
              <a:gd name="T15" fmla="*/ 45 h 355"/>
              <a:gd name="T16" fmla="*/ 309 w 355"/>
              <a:gd name="T17" fmla="*/ 79 h 355"/>
              <a:gd name="T18" fmla="*/ 324 w 355"/>
              <a:gd name="T19" fmla="*/ 140 h 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5" h="355">
                <a:moveTo>
                  <a:pt x="324" y="140"/>
                </a:moveTo>
                <a:lnTo>
                  <a:pt x="233" y="232"/>
                </a:lnTo>
                <a:cubicBezTo>
                  <a:pt x="202" y="263"/>
                  <a:pt x="171" y="294"/>
                  <a:pt x="140" y="325"/>
                </a:cubicBezTo>
                <a:cubicBezTo>
                  <a:pt x="110" y="355"/>
                  <a:pt x="90" y="349"/>
                  <a:pt x="79" y="307"/>
                </a:cubicBezTo>
                <a:lnTo>
                  <a:pt x="45" y="182"/>
                </a:lnTo>
                <a:cubicBezTo>
                  <a:pt x="34" y="140"/>
                  <a:pt x="23" y="97"/>
                  <a:pt x="11" y="55"/>
                </a:cubicBezTo>
                <a:cubicBezTo>
                  <a:pt x="0" y="14"/>
                  <a:pt x="15" y="0"/>
                  <a:pt x="57" y="11"/>
                </a:cubicBezTo>
                <a:lnTo>
                  <a:pt x="182" y="45"/>
                </a:lnTo>
                <a:cubicBezTo>
                  <a:pt x="224" y="56"/>
                  <a:pt x="267" y="67"/>
                  <a:pt x="309" y="79"/>
                </a:cubicBezTo>
                <a:cubicBezTo>
                  <a:pt x="350" y="89"/>
                  <a:pt x="355" y="110"/>
                  <a:pt x="324" y="140"/>
                </a:cubicBezTo>
                <a:close/>
              </a:path>
            </a:pathLst>
          </a:custGeom>
          <a:solidFill>
            <a:srgbClr val="00848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C292E8BC-C6A5-425C-B942-89210A4BBB30}"/>
              </a:ext>
            </a:extLst>
          </p:cNvPr>
          <p:cNvSpPr/>
          <p:nvPr/>
        </p:nvSpPr>
        <p:spPr>
          <a:xfrm>
            <a:off x="5190845" y="3385206"/>
            <a:ext cx="2544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008487"/>
                </a:solidFill>
                <a:cs typeface="+mn-ea"/>
                <a:sym typeface="+mn-lt"/>
              </a:rPr>
              <a:t>Enter title here</a:t>
            </a:r>
            <a:endParaRPr lang="zh-CN" altLang="en-US" sz="2800" b="1" dirty="0">
              <a:solidFill>
                <a:srgbClr val="008487"/>
              </a:solidFill>
              <a:cs typeface="+mn-ea"/>
              <a:sym typeface="+mn-lt"/>
            </a:endParaRPr>
          </a:p>
        </p:txBody>
      </p:sp>
      <p:sp>
        <p:nvSpPr>
          <p:cNvPr id="27" name="Freeform 5">
            <a:extLst>
              <a:ext uri="{FF2B5EF4-FFF2-40B4-BE49-F238E27FC236}">
                <a16:creationId xmlns:a16="http://schemas.microsoft.com/office/drawing/2014/main" id="{FC3C8BBF-F4BD-4B6A-8AB9-1BA3F52E79B6}"/>
              </a:ext>
            </a:extLst>
          </p:cNvPr>
          <p:cNvSpPr>
            <a:spLocks noEditPoints="1"/>
          </p:cNvSpPr>
          <p:nvPr/>
        </p:nvSpPr>
        <p:spPr bwMode="auto">
          <a:xfrm>
            <a:off x="5514535" y="2382838"/>
            <a:ext cx="885825" cy="876300"/>
          </a:xfrm>
          <a:custGeom>
            <a:avLst/>
            <a:gdLst>
              <a:gd name="T0" fmla="*/ 625 w 692"/>
              <a:gd name="T1" fmla="*/ 590 h 684"/>
              <a:gd name="T2" fmla="*/ 553 w 692"/>
              <a:gd name="T3" fmla="*/ 590 h 684"/>
              <a:gd name="T4" fmla="*/ 453 w 692"/>
              <a:gd name="T5" fmla="*/ 398 h 684"/>
              <a:gd name="T6" fmla="*/ 443 w 692"/>
              <a:gd name="T7" fmla="*/ 436 h 684"/>
              <a:gd name="T8" fmla="*/ 388 w 692"/>
              <a:gd name="T9" fmla="*/ 477 h 684"/>
              <a:gd name="T10" fmla="*/ 567 w 692"/>
              <a:gd name="T11" fmla="*/ 676 h 684"/>
              <a:gd name="T12" fmla="*/ 682 w 692"/>
              <a:gd name="T13" fmla="*/ 599 h 684"/>
              <a:gd name="T14" fmla="*/ 597 w 692"/>
              <a:gd name="T15" fmla="*/ 510 h 684"/>
              <a:gd name="T16" fmla="*/ 471 w 692"/>
              <a:gd name="T17" fmla="*/ 407 h 684"/>
              <a:gd name="T18" fmla="*/ 250 w 692"/>
              <a:gd name="T19" fmla="*/ 243 h 684"/>
              <a:gd name="T20" fmla="*/ 288 w 692"/>
              <a:gd name="T21" fmla="*/ 233 h 684"/>
              <a:gd name="T22" fmla="*/ 298 w 692"/>
              <a:gd name="T23" fmla="*/ 195 h 684"/>
              <a:gd name="T24" fmla="*/ 307 w 692"/>
              <a:gd name="T25" fmla="*/ 160 h 684"/>
              <a:gd name="T26" fmla="*/ 133 w 692"/>
              <a:gd name="T27" fmla="*/ 15 h 684"/>
              <a:gd name="T28" fmla="*/ 109 w 692"/>
              <a:gd name="T29" fmla="*/ 193 h 684"/>
              <a:gd name="T30" fmla="*/ 0 w 692"/>
              <a:gd name="T31" fmla="*/ 148 h 684"/>
              <a:gd name="T32" fmla="*/ 206 w 692"/>
              <a:gd name="T33" fmla="*/ 295 h 684"/>
              <a:gd name="T34" fmla="*/ 232 w 692"/>
              <a:gd name="T35" fmla="*/ 261 h 684"/>
              <a:gd name="T36" fmla="*/ 667 w 692"/>
              <a:gd name="T37" fmla="*/ 66 h 684"/>
              <a:gd name="T38" fmla="*/ 573 w 692"/>
              <a:gd name="T39" fmla="*/ 0 h 684"/>
              <a:gd name="T40" fmla="*/ 325 w 692"/>
              <a:gd name="T41" fmla="*/ 222 h 684"/>
              <a:gd name="T42" fmla="*/ 290 w 692"/>
              <a:gd name="T43" fmla="*/ 273 h 684"/>
              <a:gd name="T44" fmla="*/ 259 w 692"/>
              <a:gd name="T45" fmla="*/ 288 h 684"/>
              <a:gd name="T46" fmla="*/ 262 w 692"/>
              <a:gd name="T47" fmla="*/ 382 h 684"/>
              <a:gd name="T48" fmla="*/ 62 w 692"/>
              <a:gd name="T49" fmla="*/ 557 h 684"/>
              <a:gd name="T50" fmla="*/ 40 w 692"/>
              <a:gd name="T51" fmla="*/ 684 h 684"/>
              <a:gd name="T52" fmla="*/ 143 w 692"/>
              <a:gd name="T53" fmla="*/ 580 h 684"/>
              <a:gd name="T54" fmla="*/ 306 w 692"/>
              <a:gd name="T55" fmla="*/ 427 h 684"/>
              <a:gd name="T56" fmla="*/ 398 w 692"/>
              <a:gd name="T57" fmla="*/ 426 h 684"/>
              <a:gd name="T58" fmla="*/ 424 w 692"/>
              <a:gd name="T59" fmla="*/ 369 h 684"/>
              <a:gd name="T60" fmla="*/ 464 w 692"/>
              <a:gd name="T61" fmla="*/ 361 h 684"/>
              <a:gd name="T62" fmla="*/ 667 w 692"/>
              <a:gd name="T63" fmla="*/ 66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92" h="684">
                <a:moveTo>
                  <a:pt x="589" y="554"/>
                </a:moveTo>
                <a:cubicBezTo>
                  <a:pt x="609" y="554"/>
                  <a:pt x="625" y="570"/>
                  <a:pt x="625" y="590"/>
                </a:cubicBezTo>
                <a:cubicBezTo>
                  <a:pt x="625" y="610"/>
                  <a:pt x="609" y="626"/>
                  <a:pt x="589" y="626"/>
                </a:cubicBezTo>
                <a:cubicBezTo>
                  <a:pt x="569" y="626"/>
                  <a:pt x="553" y="610"/>
                  <a:pt x="553" y="590"/>
                </a:cubicBezTo>
                <a:cubicBezTo>
                  <a:pt x="553" y="570"/>
                  <a:pt x="569" y="554"/>
                  <a:pt x="589" y="554"/>
                </a:cubicBezTo>
                <a:close/>
                <a:moveTo>
                  <a:pt x="453" y="398"/>
                </a:moveTo>
                <a:lnTo>
                  <a:pt x="462" y="416"/>
                </a:lnTo>
                <a:lnTo>
                  <a:pt x="443" y="436"/>
                </a:lnTo>
                <a:lnTo>
                  <a:pt x="425" y="453"/>
                </a:lnTo>
                <a:cubicBezTo>
                  <a:pt x="414" y="464"/>
                  <a:pt x="402" y="472"/>
                  <a:pt x="388" y="477"/>
                </a:cubicBezTo>
                <a:lnTo>
                  <a:pt x="509" y="599"/>
                </a:lnTo>
                <a:lnTo>
                  <a:pt x="567" y="676"/>
                </a:lnTo>
                <a:lnTo>
                  <a:pt x="597" y="684"/>
                </a:lnTo>
                <a:lnTo>
                  <a:pt x="682" y="599"/>
                </a:lnTo>
                <a:lnTo>
                  <a:pt x="674" y="567"/>
                </a:lnTo>
                <a:lnTo>
                  <a:pt x="597" y="510"/>
                </a:lnTo>
                <a:lnTo>
                  <a:pt x="483" y="396"/>
                </a:lnTo>
                <a:lnTo>
                  <a:pt x="471" y="407"/>
                </a:lnTo>
                <a:lnTo>
                  <a:pt x="453" y="398"/>
                </a:lnTo>
                <a:close/>
                <a:moveTo>
                  <a:pt x="250" y="243"/>
                </a:moveTo>
                <a:lnTo>
                  <a:pt x="270" y="223"/>
                </a:lnTo>
                <a:lnTo>
                  <a:pt x="288" y="233"/>
                </a:lnTo>
                <a:lnTo>
                  <a:pt x="278" y="215"/>
                </a:lnTo>
                <a:lnTo>
                  <a:pt x="298" y="195"/>
                </a:lnTo>
                <a:lnTo>
                  <a:pt x="300" y="193"/>
                </a:lnTo>
                <a:cubicBezTo>
                  <a:pt x="304" y="182"/>
                  <a:pt x="307" y="170"/>
                  <a:pt x="307" y="160"/>
                </a:cubicBezTo>
                <a:cubicBezTo>
                  <a:pt x="307" y="79"/>
                  <a:pt x="229" y="0"/>
                  <a:pt x="148" y="1"/>
                </a:cubicBezTo>
                <a:cubicBezTo>
                  <a:pt x="147" y="1"/>
                  <a:pt x="138" y="10"/>
                  <a:pt x="133" y="15"/>
                </a:cubicBezTo>
                <a:cubicBezTo>
                  <a:pt x="198" y="80"/>
                  <a:pt x="193" y="70"/>
                  <a:pt x="193" y="110"/>
                </a:cubicBezTo>
                <a:cubicBezTo>
                  <a:pt x="193" y="142"/>
                  <a:pt x="141" y="193"/>
                  <a:pt x="109" y="193"/>
                </a:cubicBezTo>
                <a:cubicBezTo>
                  <a:pt x="68" y="193"/>
                  <a:pt x="81" y="200"/>
                  <a:pt x="15" y="134"/>
                </a:cubicBezTo>
                <a:cubicBezTo>
                  <a:pt x="10" y="139"/>
                  <a:pt x="0" y="148"/>
                  <a:pt x="0" y="148"/>
                </a:cubicBezTo>
                <a:cubicBezTo>
                  <a:pt x="1" y="229"/>
                  <a:pt x="78" y="307"/>
                  <a:pt x="160" y="307"/>
                </a:cubicBezTo>
                <a:cubicBezTo>
                  <a:pt x="174" y="307"/>
                  <a:pt x="190" y="303"/>
                  <a:pt x="206" y="295"/>
                </a:cubicBezTo>
                <a:lnTo>
                  <a:pt x="209" y="298"/>
                </a:lnTo>
                <a:cubicBezTo>
                  <a:pt x="214" y="284"/>
                  <a:pt x="221" y="272"/>
                  <a:pt x="232" y="261"/>
                </a:cubicBezTo>
                <a:lnTo>
                  <a:pt x="250" y="243"/>
                </a:lnTo>
                <a:close/>
                <a:moveTo>
                  <a:pt x="667" y="66"/>
                </a:moveTo>
                <a:lnTo>
                  <a:pt x="619" y="19"/>
                </a:lnTo>
                <a:cubicBezTo>
                  <a:pt x="607" y="6"/>
                  <a:pt x="590" y="0"/>
                  <a:pt x="573" y="0"/>
                </a:cubicBezTo>
                <a:cubicBezTo>
                  <a:pt x="557" y="0"/>
                  <a:pt x="540" y="6"/>
                  <a:pt x="528" y="19"/>
                </a:cubicBezTo>
                <a:lnTo>
                  <a:pt x="325" y="222"/>
                </a:lnTo>
                <a:cubicBezTo>
                  <a:pt x="331" y="234"/>
                  <a:pt x="326" y="252"/>
                  <a:pt x="317" y="262"/>
                </a:cubicBezTo>
                <a:cubicBezTo>
                  <a:pt x="310" y="269"/>
                  <a:pt x="299" y="273"/>
                  <a:pt x="290" y="273"/>
                </a:cubicBezTo>
                <a:cubicBezTo>
                  <a:pt x="285" y="273"/>
                  <a:pt x="281" y="272"/>
                  <a:pt x="277" y="270"/>
                </a:cubicBezTo>
                <a:lnTo>
                  <a:pt x="259" y="288"/>
                </a:lnTo>
                <a:cubicBezTo>
                  <a:pt x="234" y="313"/>
                  <a:pt x="234" y="354"/>
                  <a:pt x="259" y="379"/>
                </a:cubicBezTo>
                <a:lnTo>
                  <a:pt x="262" y="382"/>
                </a:lnTo>
                <a:lnTo>
                  <a:pt x="104" y="541"/>
                </a:lnTo>
                <a:lnTo>
                  <a:pt x="62" y="557"/>
                </a:lnTo>
                <a:lnTo>
                  <a:pt x="0" y="645"/>
                </a:lnTo>
                <a:lnTo>
                  <a:pt x="40" y="684"/>
                </a:lnTo>
                <a:lnTo>
                  <a:pt x="127" y="623"/>
                </a:lnTo>
                <a:lnTo>
                  <a:pt x="143" y="580"/>
                </a:lnTo>
                <a:lnTo>
                  <a:pt x="302" y="422"/>
                </a:lnTo>
                <a:lnTo>
                  <a:pt x="306" y="427"/>
                </a:lnTo>
                <a:cubicBezTo>
                  <a:pt x="319" y="439"/>
                  <a:pt x="336" y="445"/>
                  <a:pt x="352" y="445"/>
                </a:cubicBezTo>
                <a:cubicBezTo>
                  <a:pt x="369" y="445"/>
                  <a:pt x="385" y="439"/>
                  <a:pt x="398" y="426"/>
                </a:cubicBezTo>
                <a:lnTo>
                  <a:pt x="416" y="409"/>
                </a:lnTo>
                <a:cubicBezTo>
                  <a:pt x="410" y="397"/>
                  <a:pt x="414" y="379"/>
                  <a:pt x="424" y="369"/>
                </a:cubicBezTo>
                <a:cubicBezTo>
                  <a:pt x="431" y="362"/>
                  <a:pt x="441" y="358"/>
                  <a:pt x="451" y="358"/>
                </a:cubicBezTo>
                <a:cubicBezTo>
                  <a:pt x="456" y="358"/>
                  <a:pt x="460" y="359"/>
                  <a:pt x="464" y="361"/>
                </a:cubicBezTo>
                <a:lnTo>
                  <a:pt x="667" y="158"/>
                </a:lnTo>
                <a:cubicBezTo>
                  <a:pt x="692" y="132"/>
                  <a:pt x="692" y="92"/>
                  <a:pt x="667" y="66"/>
                </a:cubicBezTo>
                <a:close/>
              </a:path>
            </a:pathLst>
          </a:custGeom>
          <a:solidFill>
            <a:srgbClr val="00848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矩形 25">
            <a:extLst>
              <a:ext uri="{FF2B5EF4-FFF2-40B4-BE49-F238E27FC236}">
                <a16:creationId xmlns:a16="http://schemas.microsoft.com/office/drawing/2014/main" id="{CC0E4DFB-9C88-44C0-BB88-840F0D642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" y="1987550"/>
            <a:ext cx="3368177" cy="789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9" name="矩形 3">
            <a:extLst>
              <a:ext uri="{FF2B5EF4-FFF2-40B4-BE49-F238E27FC236}">
                <a16:creationId xmlns:a16="http://schemas.microsoft.com/office/drawing/2014/main" id="{3CB4938A-B065-4B0A-8B0F-177F47847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1114" y="1585913"/>
            <a:ext cx="25685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zh-CN" sz="2400" b="1" dirty="0">
                <a:solidFill>
                  <a:srgbClr val="008487"/>
                </a:solidFill>
                <a:cs typeface="+mn-ea"/>
                <a:sym typeface="+mn-lt"/>
              </a:rPr>
              <a:t>Enter title here</a:t>
            </a:r>
            <a:endParaRPr lang="zh-CN" altLang="en-US" sz="2400" b="1" dirty="0">
              <a:solidFill>
                <a:srgbClr val="008487"/>
              </a:solidFill>
              <a:cs typeface="+mn-ea"/>
              <a:sym typeface="+mn-lt"/>
            </a:endParaRPr>
          </a:p>
        </p:txBody>
      </p:sp>
      <p:sp>
        <p:nvSpPr>
          <p:cNvPr id="30" name="矩形 25">
            <a:extLst>
              <a:ext uri="{FF2B5EF4-FFF2-40B4-BE49-F238E27FC236}">
                <a16:creationId xmlns:a16="http://schemas.microsoft.com/office/drawing/2014/main" id="{B5A4600B-C0F0-4A68-A77D-EF7A07939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0989" y="1987550"/>
            <a:ext cx="3307085" cy="789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矩形 3">
            <a:extLst>
              <a:ext uri="{FF2B5EF4-FFF2-40B4-BE49-F238E27FC236}">
                <a16:creationId xmlns:a16="http://schemas.microsoft.com/office/drawing/2014/main" id="{7AD1CE97-A5F9-4378-A965-9A4AE36EB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3035" y="1585913"/>
            <a:ext cx="25685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b="1" dirty="0">
                <a:solidFill>
                  <a:srgbClr val="008487"/>
                </a:solidFill>
                <a:cs typeface="+mn-ea"/>
                <a:sym typeface="+mn-lt"/>
              </a:rPr>
              <a:t>Enter title here</a:t>
            </a:r>
            <a:endParaRPr lang="zh-CN" altLang="en-US" sz="2400" b="1" dirty="0">
              <a:solidFill>
                <a:srgbClr val="008487"/>
              </a:solidFill>
              <a:cs typeface="+mn-ea"/>
              <a:sym typeface="+mn-lt"/>
            </a:endParaRPr>
          </a:p>
        </p:txBody>
      </p:sp>
      <p:sp>
        <p:nvSpPr>
          <p:cNvPr id="32" name="矩形 25">
            <a:extLst>
              <a:ext uri="{FF2B5EF4-FFF2-40B4-BE49-F238E27FC236}">
                <a16:creationId xmlns:a16="http://schemas.microsoft.com/office/drawing/2014/main" id="{41C3BEBE-5421-4C43-A596-2F6D15A0C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728" y="5514895"/>
            <a:ext cx="636059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3" name="矩形 3">
            <a:extLst>
              <a:ext uri="{FF2B5EF4-FFF2-40B4-BE49-F238E27FC236}">
                <a16:creationId xmlns:a16="http://schemas.microsoft.com/office/drawing/2014/main" id="{C2D03651-5803-45B5-8AD9-BC67D27D9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7035" y="5113258"/>
            <a:ext cx="25685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008487"/>
                </a:solidFill>
                <a:cs typeface="+mn-ea"/>
                <a:sym typeface="+mn-lt"/>
              </a:rPr>
              <a:t>Enter title here</a:t>
            </a:r>
            <a:endParaRPr lang="zh-CN" altLang="en-US" sz="2400" b="1" dirty="0">
              <a:solidFill>
                <a:srgbClr val="008487"/>
              </a:solidFill>
              <a:cs typeface="+mn-ea"/>
              <a:sym typeface="+mn-lt"/>
            </a:endParaRP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26046D9A-09DF-40F9-9714-37DA6AF969D0}"/>
              </a:ext>
            </a:extLst>
          </p:cNvPr>
          <p:cNvSpPr txBox="1">
            <a:spLocks/>
          </p:cNvSpPr>
          <p:nvPr/>
        </p:nvSpPr>
        <p:spPr>
          <a:xfrm>
            <a:off x="458912" y="62118"/>
            <a:ext cx="2859054" cy="48274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b="1" dirty="0">
                <a:solidFill>
                  <a:srgbClr val="394754"/>
                </a:solidFill>
                <a:latin typeface="+mn-lt"/>
                <a:ea typeface="+mn-ea"/>
                <a:cs typeface="+mn-ea"/>
                <a:sym typeface="+mn-lt"/>
              </a:rPr>
              <a:t>Enter chapter title here</a:t>
            </a:r>
            <a:endParaRPr lang="en-GB" sz="1600" b="1" dirty="0">
              <a:solidFill>
                <a:srgbClr val="39475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407F90C1-F399-4228-9DD6-C51FB45E8F07}"/>
              </a:ext>
            </a:extLst>
          </p:cNvPr>
          <p:cNvSpPr txBox="1">
            <a:spLocks/>
          </p:cNvSpPr>
          <p:nvPr/>
        </p:nvSpPr>
        <p:spPr>
          <a:xfrm>
            <a:off x="433121" y="356659"/>
            <a:ext cx="1792539" cy="287258"/>
          </a:xfrm>
          <a:prstGeom prst="rect">
            <a:avLst/>
          </a:prstGeom>
        </p:spPr>
        <p:txBody>
          <a:bodyPr vert="horz" wrap="square" lIns="162560" tIns="81280" rIns="162560" bIns="81280" rtlCol="0">
            <a:spAutoFit/>
          </a:bodyPr>
          <a:lstStyle/>
          <a:p>
            <a:pPr lvl="0"/>
            <a:r>
              <a:rPr lang="en-US" altLang="zh-CN" sz="800" dirty="0">
                <a:solidFill>
                  <a:srgbClr val="394754"/>
                </a:solidFill>
                <a:cs typeface="+mn-ea"/>
                <a:sym typeface="+mn-lt"/>
              </a:rPr>
              <a:t>COMPLETION OF WORK</a:t>
            </a:r>
            <a:endParaRPr lang="zh-CN" altLang="en-US" sz="800" dirty="0">
              <a:solidFill>
                <a:srgbClr val="394754"/>
              </a:solidFill>
              <a:cs typeface="+mn-ea"/>
              <a:sym typeface="+mn-lt"/>
            </a:endParaRPr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4756FEE9-E6C2-41AB-A9DB-7C71B5454125}"/>
              </a:ext>
            </a:extLst>
          </p:cNvPr>
          <p:cNvGrpSpPr/>
          <p:nvPr/>
        </p:nvGrpSpPr>
        <p:grpSpPr>
          <a:xfrm>
            <a:off x="46593" y="212426"/>
            <a:ext cx="412321" cy="332436"/>
            <a:chOff x="110994" y="306260"/>
            <a:chExt cx="864098" cy="500228"/>
          </a:xfrm>
        </p:grpSpPr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93549626-755C-431D-87D3-11181CC4C7E4}"/>
                </a:ext>
              </a:extLst>
            </p:cNvPr>
            <p:cNvSpPr/>
            <p:nvPr/>
          </p:nvSpPr>
          <p:spPr>
            <a:xfrm rot="5400000">
              <a:off x="483771" y="315170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0D74CFCA-4268-4D48-BD4B-EB93AFBA154C}"/>
                </a:ext>
              </a:extLst>
            </p:cNvPr>
            <p:cNvSpPr/>
            <p:nvPr/>
          </p:nvSpPr>
          <p:spPr>
            <a:xfrm rot="16200000">
              <a:off x="483774" y="-66517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530530C3-6418-4BFE-969D-2D665FEFAE10}"/>
                </a:ext>
              </a:extLst>
            </p:cNvPr>
            <p:cNvSpPr/>
            <p:nvPr/>
          </p:nvSpPr>
          <p:spPr>
            <a:xfrm rot="16200000">
              <a:off x="483771" y="124325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2921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4="http://schemas.microsoft.com/office/drawing/2010/main" xmlns:a16="http://schemas.microsoft.com/office/drawing/2014/main" xmlns="">
      <p:transition spd="slow" advClick="0" advTm="2000">
        <p:random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1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2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5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6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8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8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25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7" presetID="56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29" dur="1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30" dur="15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31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32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1690"/>
                                </p:stCondLst>
                                <p:childTnLst>
                                  <p:par>
                                    <p:cTn id="34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6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190"/>
                                </p:stCondLst>
                                <p:childTnLst>
                                  <p:par>
                                    <p:cTn id="38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4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4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4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3" dur="4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2590"/>
                                </p:stCondLst>
                                <p:childTnLst>
                                  <p:par>
                                    <p:cTn id="4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7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3090"/>
                                </p:stCondLst>
                                <p:childTnLst>
                                  <p:par>
                                    <p:cTn id="49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1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3590"/>
                                </p:stCondLst>
                                <p:childTnLst>
                                  <p:par>
                                    <p:cTn id="53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4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4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4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8" dur="4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3990"/>
                                </p:stCondLst>
                                <p:childTnLst>
                                  <p:par>
                                    <p:cTn id="60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62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4490"/>
                                </p:stCondLst>
                                <p:childTnLst>
                                  <p:par>
                                    <p:cTn id="6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6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4990"/>
                                </p:stCondLst>
                                <p:childTnLst>
                                  <p:par>
                                    <p:cTn id="68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0" dur="4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4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4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3" dur="4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5390"/>
                                </p:stCondLst>
                                <p:childTnLst>
                                  <p:par>
                                    <p:cTn id="7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7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 animBg="1"/>
          <p:bldP spid="22" grpId="0" animBg="1"/>
          <p:bldP spid="23" grpId="0" animBg="1"/>
          <p:bldP spid="24" grpId="0" animBg="1"/>
          <p:bldP spid="25" grpId="0" animBg="1"/>
          <p:bldP spid="26" grpId="0"/>
          <p:bldP spid="27" grpId="0" animBg="1"/>
          <p:bldP spid="27" grpId="1" animBg="1"/>
          <p:bldP spid="28" grpId="0"/>
          <p:bldP spid="29" grpId="0"/>
          <p:bldP spid="30" grpId="0"/>
          <p:bldP spid="31" grpId="0"/>
          <p:bldP spid="32" grpId="0"/>
          <p:bldP spid="3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8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8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25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7" presetID="56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29" dur="1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30" dur="15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31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32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1690"/>
                                </p:stCondLst>
                                <p:childTnLst>
                                  <p:par>
                                    <p:cTn id="34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6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190"/>
                                </p:stCondLst>
                                <p:childTnLst>
                                  <p:par>
                                    <p:cTn id="38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4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4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4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3" dur="4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2590"/>
                                </p:stCondLst>
                                <p:childTnLst>
                                  <p:par>
                                    <p:cTn id="4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7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3090"/>
                                </p:stCondLst>
                                <p:childTnLst>
                                  <p:par>
                                    <p:cTn id="49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1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3590"/>
                                </p:stCondLst>
                                <p:childTnLst>
                                  <p:par>
                                    <p:cTn id="53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4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4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4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8" dur="4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3990"/>
                                </p:stCondLst>
                                <p:childTnLst>
                                  <p:par>
                                    <p:cTn id="60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62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4490"/>
                                </p:stCondLst>
                                <p:childTnLst>
                                  <p:par>
                                    <p:cTn id="6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6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4990"/>
                                </p:stCondLst>
                                <p:childTnLst>
                                  <p:par>
                                    <p:cTn id="68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0" dur="4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4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4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3" dur="4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5390"/>
                                </p:stCondLst>
                                <p:childTnLst>
                                  <p:par>
                                    <p:cTn id="7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7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 animBg="1"/>
          <p:bldP spid="22" grpId="0" animBg="1"/>
          <p:bldP spid="23" grpId="0" animBg="1"/>
          <p:bldP spid="24" grpId="0" animBg="1"/>
          <p:bldP spid="25" grpId="0" animBg="1"/>
          <p:bldP spid="26" grpId="0"/>
          <p:bldP spid="27" grpId="0" animBg="1"/>
          <p:bldP spid="27" grpId="1" animBg="1"/>
          <p:bldP spid="28" grpId="0"/>
          <p:bldP spid="29" grpId="0"/>
          <p:bldP spid="30" grpId="0"/>
          <p:bldP spid="31" grpId="0"/>
          <p:bldP spid="32" grpId="0"/>
          <p:bldP spid="33" grpId="0"/>
        </p:bldLst>
      </p:timing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组合 45">
            <a:extLst>
              <a:ext uri="{FF2B5EF4-FFF2-40B4-BE49-F238E27FC236}">
                <a16:creationId xmlns:a16="http://schemas.microsoft.com/office/drawing/2014/main" id="{57D12D5C-B4E4-4811-A634-E9D1EEACB551}"/>
              </a:ext>
            </a:extLst>
          </p:cNvPr>
          <p:cNvGrpSpPr/>
          <p:nvPr/>
        </p:nvGrpSpPr>
        <p:grpSpPr>
          <a:xfrm>
            <a:off x="8790107" y="1498600"/>
            <a:ext cx="2227298" cy="4034220"/>
            <a:chOff x="1726173" y="1841912"/>
            <a:chExt cx="2485289" cy="4501513"/>
          </a:xfrm>
        </p:grpSpPr>
        <p:sp>
          <p:nvSpPr>
            <p:cNvPr id="47" name="椭圆 46">
              <a:extLst>
                <a:ext uri="{FF2B5EF4-FFF2-40B4-BE49-F238E27FC236}">
                  <a16:creationId xmlns:a16="http://schemas.microsoft.com/office/drawing/2014/main" id="{E52345D4-09A7-46BF-857C-B4C0F834B961}"/>
                </a:ext>
              </a:extLst>
            </p:cNvPr>
            <p:cNvSpPr/>
            <p:nvPr/>
          </p:nvSpPr>
          <p:spPr>
            <a:xfrm>
              <a:off x="1726173" y="3858136"/>
              <a:ext cx="2485289" cy="2485289"/>
            </a:xfrm>
            <a:prstGeom prst="ellipse">
              <a:avLst/>
            </a:prstGeom>
            <a:solidFill>
              <a:srgbClr val="009A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cs typeface="+mn-ea"/>
                <a:sym typeface="+mn-lt"/>
              </a:endParaRPr>
            </a:p>
          </p:txBody>
        </p:sp>
        <p:sp>
          <p:nvSpPr>
            <p:cNvPr id="48" name="TextBox 9">
              <a:extLst>
                <a:ext uri="{FF2B5EF4-FFF2-40B4-BE49-F238E27FC236}">
                  <a16:creationId xmlns:a16="http://schemas.microsoft.com/office/drawing/2014/main" id="{D7AA1BB4-483F-4D4C-9760-D300DFBA53FB}"/>
                </a:ext>
              </a:extLst>
            </p:cNvPr>
            <p:cNvSpPr txBox="1"/>
            <p:nvPr/>
          </p:nvSpPr>
          <p:spPr>
            <a:xfrm>
              <a:off x="1967836" y="4893973"/>
              <a:ext cx="2001962" cy="8242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just">
                <a:lnSpc>
                  <a:spcPts val="1300"/>
                </a:lnSpc>
                <a:defRPr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itchFamily="34" charset="-122"/>
                  <a:ea typeface="微软雅黑" pitchFamily="34" charset="-122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en-US" altLang="zh-CN" sz="24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Enter title here</a:t>
              </a:r>
            </a:p>
          </p:txBody>
        </p:sp>
        <p:sp>
          <p:nvSpPr>
            <p:cNvPr id="49" name="椭圆 48">
              <a:extLst>
                <a:ext uri="{FF2B5EF4-FFF2-40B4-BE49-F238E27FC236}">
                  <a16:creationId xmlns:a16="http://schemas.microsoft.com/office/drawing/2014/main" id="{7A508488-5618-4F7D-8EA7-C0F728F4F6D2}"/>
                </a:ext>
              </a:extLst>
            </p:cNvPr>
            <p:cNvSpPr/>
            <p:nvPr/>
          </p:nvSpPr>
          <p:spPr>
            <a:xfrm>
              <a:off x="1726173" y="1841912"/>
              <a:ext cx="2485289" cy="2485289"/>
            </a:xfrm>
            <a:prstGeom prst="ellipse">
              <a:avLst/>
            </a:prstGeom>
            <a:solidFill>
              <a:srgbClr val="008487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0" name="KSO_Shape">
              <a:extLst>
                <a:ext uri="{FF2B5EF4-FFF2-40B4-BE49-F238E27FC236}">
                  <a16:creationId xmlns:a16="http://schemas.microsoft.com/office/drawing/2014/main" id="{B499CE74-01E3-4622-94EF-CC3238EF10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4756" y="2550205"/>
              <a:ext cx="1648122" cy="1150939"/>
            </a:xfrm>
            <a:custGeom>
              <a:avLst/>
              <a:gdLst>
                <a:gd name="T0" fmla="*/ 1733867 w 2074863"/>
                <a:gd name="T1" fmla="*/ 579834 h 1449388"/>
                <a:gd name="T2" fmla="*/ 1791884 w 2074863"/>
                <a:gd name="T3" fmla="*/ 600246 h 1449388"/>
                <a:gd name="T4" fmla="*/ 1794804 w 2074863"/>
                <a:gd name="T5" fmla="*/ 538648 h 1449388"/>
                <a:gd name="T6" fmla="*/ 510830 w 2074863"/>
                <a:gd name="T7" fmla="*/ 162256 h 1449388"/>
                <a:gd name="T8" fmla="*/ 492893 w 2074863"/>
                <a:gd name="T9" fmla="*/ 222976 h 1449388"/>
                <a:gd name="T10" fmla="*/ 438718 w 2074863"/>
                <a:gd name="T11" fmla="*/ 188484 h 1449388"/>
                <a:gd name="T12" fmla="*/ 1598128 w 2074863"/>
                <a:gd name="T13" fmla="*/ 142089 h 1449388"/>
                <a:gd name="T14" fmla="*/ 1885296 w 2074863"/>
                <a:gd name="T15" fmla="*/ 549583 h 1449388"/>
                <a:gd name="T16" fmla="*/ 1586087 w 2074863"/>
                <a:gd name="T17" fmla="*/ 450078 h 1449388"/>
                <a:gd name="T18" fmla="*/ 486453 w 2074863"/>
                <a:gd name="T19" fmla="*/ 72185 h 1449388"/>
                <a:gd name="T20" fmla="*/ 151219 w 2074863"/>
                <a:gd name="T21" fmla="*/ 357281 h 1449388"/>
                <a:gd name="T22" fmla="*/ 295879 w 2074863"/>
                <a:gd name="T23" fmla="*/ 407592 h 1449388"/>
                <a:gd name="T24" fmla="*/ 486453 w 2074863"/>
                <a:gd name="T25" fmla="*/ 72185 h 1449388"/>
                <a:gd name="T26" fmla="*/ 681762 w 2074863"/>
                <a:gd name="T27" fmla="*/ 209994 h 1449388"/>
                <a:gd name="T28" fmla="*/ 910960 w 2074863"/>
                <a:gd name="T29" fmla="*/ 275617 h 1449388"/>
                <a:gd name="T30" fmla="*/ 1184248 w 2074863"/>
                <a:gd name="T31" fmla="*/ 351448 h 1449388"/>
                <a:gd name="T32" fmla="*/ 1396319 w 2074863"/>
                <a:gd name="T33" fmla="*/ 332855 h 1449388"/>
                <a:gd name="T34" fmla="*/ 1606205 w 2074863"/>
                <a:gd name="T35" fmla="*/ 562536 h 1449388"/>
                <a:gd name="T36" fmla="*/ 1640821 w 2074863"/>
                <a:gd name="T37" fmla="*/ 739718 h 1449388"/>
                <a:gd name="T38" fmla="*/ 1379558 w 2074863"/>
                <a:gd name="T39" fmla="*/ 843985 h 1449388"/>
                <a:gd name="T40" fmla="*/ 1124853 w 2074863"/>
                <a:gd name="T41" fmla="*/ 641283 h 1449388"/>
                <a:gd name="T42" fmla="*/ 720387 w 2074863"/>
                <a:gd name="T43" fmla="*/ 519516 h 1449388"/>
                <a:gd name="T44" fmla="*/ 653705 w 2074863"/>
                <a:gd name="T45" fmla="*/ 311345 h 1449388"/>
                <a:gd name="T46" fmla="*/ 325395 w 2074863"/>
                <a:gd name="T47" fmla="*/ 480871 h 1449388"/>
                <a:gd name="T48" fmla="*/ 435438 w 2074863"/>
                <a:gd name="T49" fmla="*/ 683574 h 1449388"/>
                <a:gd name="T50" fmla="*/ 530543 w 2074863"/>
                <a:gd name="T51" fmla="*/ 794768 h 1449388"/>
                <a:gd name="T52" fmla="*/ 611436 w 2074863"/>
                <a:gd name="T53" fmla="*/ 890286 h 1449388"/>
                <a:gd name="T54" fmla="*/ 688686 w 2074863"/>
                <a:gd name="T55" fmla="*/ 1001480 h 1449388"/>
                <a:gd name="T56" fmla="*/ 800188 w 2074863"/>
                <a:gd name="T57" fmla="*/ 1230068 h 1449388"/>
                <a:gd name="T58" fmla="*/ 913511 w 2074863"/>
                <a:gd name="T59" fmla="*/ 1255588 h 1449388"/>
                <a:gd name="T60" fmla="*/ 768486 w 2074863"/>
                <a:gd name="T61" fmla="*/ 1063458 h 1449388"/>
                <a:gd name="T62" fmla="*/ 798730 w 2074863"/>
                <a:gd name="T63" fmla="*/ 1022261 h 1449388"/>
                <a:gd name="T64" fmla="*/ 1047604 w 2074863"/>
                <a:gd name="T65" fmla="*/ 1245015 h 1449388"/>
                <a:gd name="T66" fmla="*/ 1112465 w 2074863"/>
                <a:gd name="T67" fmla="*/ 1184496 h 1449388"/>
                <a:gd name="T68" fmla="*/ 841727 w 2074863"/>
                <a:gd name="T69" fmla="*/ 896119 h 1449388"/>
                <a:gd name="T70" fmla="*/ 886182 w 2074863"/>
                <a:gd name="T71" fmla="*/ 868047 h 1449388"/>
                <a:gd name="T72" fmla="*/ 1205383 w 2074863"/>
                <a:gd name="T73" fmla="*/ 1138195 h 1449388"/>
                <a:gd name="T74" fmla="*/ 1202468 w 2074863"/>
                <a:gd name="T75" fmla="*/ 1026636 h 1449388"/>
                <a:gd name="T76" fmla="*/ 955779 w 2074863"/>
                <a:gd name="T77" fmla="*/ 749197 h 1449388"/>
                <a:gd name="T78" fmla="*/ 1006793 w 2074863"/>
                <a:gd name="T79" fmla="*/ 736437 h 1449388"/>
                <a:gd name="T80" fmla="*/ 1311053 w 2074863"/>
                <a:gd name="T81" fmla="*/ 1001480 h 1449388"/>
                <a:gd name="T82" fmla="*/ 1303037 w 2074863"/>
                <a:gd name="T83" fmla="*/ 890286 h 1449388"/>
                <a:gd name="T84" fmla="*/ 1310325 w 2074863"/>
                <a:gd name="T85" fmla="*/ 838516 h 1449388"/>
                <a:gd name="T86" fmla="*/ 1409802 w 2074863"/>
                <a:gd name="T87" fmla="*/ 919087 h 1449388"/>
                <a:gd name="T88" fmla="*/ 1378829 w 2074863"/>
                <a:gd name="T89" fmla="*/ 1028094 h 1449388"/>
                <a:gd name="T90" fmla="*/ 1306317 w 2074863"/>
                <a:gd name="T91" fmla="*/ 1123248 h 1449388"/>
                <a:gd name="T92" fmla="*/ 1210119 w 2074863"/>
                <a:gd name="T93" fmla="*/ 1205641 h 1449388"/>
                <a:gd name="T94" fmla="*/ 1113922 w 2074863"/>
                <a:gd name="T95" fmla="*/ 1290222 h 1449388"/>
                <a:gd name="T96" fmla="*/ 1016631 w 2074863"/>
                <a:gd name="T97" fmla="*/ 1300795 h 1449388"/>
                <a:gd name="T98" fmla="*/ 897478 w 2074863"/>
                <a:gd name="T99" fmla="*/ 1327044 h 1449388"/>
                <a:gd name="T100" fmla="*/ 625648 w 2074863"/>
                <a:gd name="T101" fmla="*/ 1160798 h 1449388"/>
                <a:gd name="T102" fmla="*/ 491918 w 2074863"/>
                <a:gd name="T103" fmla="*/ 1202360 h 1449388"/>
                <a:gd name="T104" fmla="*/ 458760 w 2074863"/>
                <a:gd name="T105" fmla="*/ 1134550 h 1449388"/>
                <a:gd name="T106" fmla="*/ 365477 w 2074863"/>
                <a:gd name="T107" fmla="*/ 1057260 h 1449388"/>
                <a:gd name="T108" fmla="*/ 317378 w 2074863"/>
                <a:gd name="T109" fmla="*/ 969763 h 1449388"/>
                <a:gd name="T110" fmla="*/ 233206 w 2074863"/>
                <a:gd name="T111" fmla="*/ 865131 h 1449388"/>
                <a:gd name="T112" fmla="*/ 268916 w 2074863"/>
                <a:gd name="T113" fmla="*/ 733520 h 1449388"/>
                <a:gd name="T114" fmla="*/ 186565 w 2074863"/>
                <a:gd name="T115" fmla="*/ 647845 h 1449388"/>
                <a:gd name="T116" fmla="*/ 1822 w 2074863"/>
                <a:gd name="T117" fmla="*/ 438580 h 1449388"/>
                <a:gd name="T118" fmla="*/ 272923 w 2074863"/>
                <a:gd name="T119" fmla="*/ 139996 h 144938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074863" h="1449388">
                  <a:moveTo>
                    <a:pt x="1923841" y="577723"/>
                  </a:moveTo>
                  <a:lnTo>
                    <a:pt x="1919867" y="578517"/>
                  </a:lnTo>
                  <a:lnTo>
                    <a:pt x="1915893" y="579312"/>
                  </a:lnTo>
                  <a:lnTo>
                    <a:pt x="1911919" y="580503"/>
                  </a:lnTo>
                  <a:lnTo>
                    <a:pt x="1907944" y="582488"/>
                  </a:lnTo>
                  <a:lnTo>
                    <a:pt x="1904765" y="584871"/>
                  </a:lnTo>
                  <a:lnTo>
                    <a:pt x="1901983" y="586857"/>
                  </a:lnTo>
                  <a:lnTo>
                    <a:pt x="1898804" y="589636"/>
                  </a:lnTo>
                  <a:lnTo>
                    <a:pt x="1896022" y="592813"/>
                  </a:lnTo>
                  <a:lnTo>
                    <a:pt x="1893240" y="595593"/>
                  </a:lnTo>
                  <a:lnTo>
                    <a:pt x="1891253" y="599167"/>
                  </a:lnTo>
                  <a:lnTo>
                    <a:pt x="1889663" y="602741"/>
                  </a:lnTo>
                  <a:lnTo>
                    <a:pt x="1888471" y="606712"/>
                  </a:lnTo>
                  <a:lnTo>
                    <a:pt x="1887278" y="610683"/>
                  </a:lnTo>
                  <a:lnTo>
                    <a:pt x="1886483" y="615051"/>
                  </a:lnTo>
                  <a:lnTo>
                    <a:pt x="1886483" y="619419"/>
                  </a:lnTo>
                  <a:lnTo>
                    <a:pt x="1886483" y="623390"/>
                  </a:lnTo>
                  <a:lnTo>
                    <a:pt x="1887278" y="627758"/>
                  </a:lnTo>
                  <a:lnTo>
                    <a:pt x="1888471" y="631729"/>
                  </a:lnTo>
                  <a:lnTo>
                    <a:pt x="1889663" y="635303"/>
                  </a:lnTo>
                  <a:lnTo>
                    <a:pt x="1891253" y="639274"/>
                  </a:lnTo>
                  <a:lnTo>
                    <a:pt x="1893240" y="642451"/>
                  </a:lnTo>
                  <a:lnTo>
                    <a:pt x="1896022" y="646025"/>
                  </a:lnTo>
                  <a:lnTo>
                    <a:pt x="1898804" y="648805"/>
                  </a:lnTo>
                  <a:lnTo>
                    <a:pt x="1901983" y="651188"/>
                  </a:lnTo>
                  <a:lnTo>
                    <a:pt x="1904765" y="653967"/>
                  </a:lnTo>
                  <a:lnTo>
                    <a:pt x="1907944" y="655953"/>
                  </a:lnTo>
                  <a:lnTo>
                    <a:pt x="1911919" y="657541"/>
                  </a:lnTo>
                  <a:lnTo>
                    <a:pt x="1915893" y="659130"/>
                  </a:lnTo>
                  <a:lnTo>
                    <a:pt x="1919867" y="660321"/>
                  </a:lnTo>
                  <a:lnTo>
                    <a:pt x="1923841" y="660718"/>
                  </a:lnTo>
                  <a:lnTo>
                    <a:pt x="1928213" y="661115"/>
                  </a:lnTo>
                  <a:lnTo>
                    <a:pt x="1932585" y="660718"/>
                  </a:lnTo>
                  <a:lnTo>
                    <a:pt x="1936956" y="660321"/>
                  </a:lnTo>
                  <a:lnTo>
                    <a:pt x="1940533" y="659130"/>
                  </a:lnTo>
                  <a:lnTo>
                    <a:pt x="1944508" y="657541"/>
                  </a:lnTo>
                  <a:lnTo>
                    <a:pt x="1948084" y="655953"/>
                  </a:lnTo>
                  <a:lnTo>
                    <a:pt x="1951661" y="653967"/>
                  </a:lnTo>
                  <a:lnTo>
                    <a:pt x="1954841" y="651188"/>
                  </a:lnTo>
                  <a:lnTo>
                    <a:pt x="1958020" y="648805"/>
                  </a:lnTo>
                  <a:lnTo>
                    <a:pt x="1960405" y="646025"/>
                  </a:lnTo>
                  <a:lnTo>
                    <a:pt x="1963187" y="642451"/>
                  </a:lnTo>
                  <a:lnTo>
                    <a:pt x="1965174" y="639274"/>
                  </a:lnTo>
                  <a:lnTo>
                    <a:pt x="1966763" y="635303"/>
                  </a:lnTo>
                  <a:lnTo>
                    <a:pt x="1967956" y="631729"/>
                  </a:lnTo>
                  <a:lnTo>
                    <a:pt x="1969148" y="627758"/>
                  </a:lnTo>
                  <a:lnTo>
                    <a:pt x="1969943" y="623390"/>
                  </a:lnTo>
                  <a:lnTo>
                    <a:pt x="1970340" y="619419"/>
                  </a:lnTo>
                  <a:lnTo>
                    <a:pt x="1969943" y="615051"/>
                  </a:lnTo>
                  <a:lnTo>
                    <a:pt x="1969148" y="610683"/>
                  </a:lnTo>
                  <a:lnTo>
                    <a:pt x="1967956" y="606712"/>
                  </a:lnTo>
                  <a:lnTo>
                    <a:pt x="1966763" y="602741"/>
                  </a:lnTo>
                  <a:lnTo>
                    <a:pt x="1965174" y="599167"/>
                  </a:lnTo>
                  <a:lnTo>
                    <a:pt x="1963187" y="595593"/>
                  </a:lnTo>
                  <a:lnTo>
                    <a:pt x="1960405" y="592813"/>
                  </a:lnTo>
                  <a:lnTo>
                    <a:pt x="1958020" y="589636"/>
                  </a:lnTo>
                  <a:lnTo>
                    <a:pt x="1954841" y="586857"/>
                  </a:lnTo>
                  <a:lnTo>
                    <a:pt x="1951661" y="584871"/>
                  </a:lnTo>
                  <a:lnTo>
                    <a:pt x="1948084" y="582488"/>
                  </a:lnTo>
                  <a:lnTo>
                    <a:pt x="1944508" y="580503"/>
                  </a:lnTo>
                  <a:lnTo>
                    <a:pt x="1940533" y="579312"/>
                  </a:lnTo>
                  <a:lnTo>
                    <a:pt x="1936956" y="578517"/>
                  </a:lnTo>
                  <a:lnTo>
                    <a:pt x="1932585" y="577723"/>
                  </a:lnTo>
                  <a:lnTo>
                    <a:pt x="1928213" y="577723"/>
                  </a:lnTo>
                  <a:lnTo>
                    <a:pt x="1923841" y="577723"/>
                  </a:lnTo>
                  <a:close/>
                  <a:moveTo>
                    <a:pt x="519301" y="160338"/>
                  </a:moveTo>
                  <a:lnTo>
                    <a:pt x="523687" y="160338"/>
                  </a:lnTo>
                  <a:lnTo>
                    <a:pt x="528072" y="160729"/>
                  </a:lnTo>
                  <a:lnTo>
                    <a:pt x="532059" y="161512"/>
                  </a:lnTo>
                  <a:lnTo>
                    <a:pt x="536445" y="162687"/>
                  </a:lnTo>
                  <a:lnTo>
                    <a:pt x="540033" y="163861"/>
                  </a:lnTo>
                  <a:lnTo>
                    <a:pt x="544020" y="166210"/>
                  </a:lnTo>
                  <a:lnTo>
                    <a:pt x="547209" y="168558"/>
                  </a:lnTo>
                  <a:lnTo>
                    <a:pt x="550399" y="170907"/>
                  </a:lnTo>
                  <a:lnTo>
                    <a:pt x="553588" y="174038"/>
                  </a:lnTo>
                  <a:lnTo>
                    <a:pt x="556379" y="176778"/>
                  </a:lnTo>
                  <a:lnTo>
                    <a:pt x="558771" y="180693"/>
                  </a:lnTo>
                  <a:lnTo>
                    <a:pt x="560366" y="183824"/>
                  </a:lnTo>
                  <a:lnTo>
                    <a:pt x="562359" y="188130"/>
                  </a:lnTo>
                  <a:lnTo>
                    <a:pt x="563954" y="192436"/>
                  </a:lnTo>
                  <a:lnTo>
                    <a:pt x="564752" y="196350"/>
                  </a:lnTo>
                  <a:lnTo>
                    <a:pt x="565150" y="201048"/>
                  </a:lnTo>
                  <a:lnTo>
                    <a:pt x="565150" y="205353"/>
                  </a:lnTo>
                  <a:lnTo>
                    <a:pt x="564752" y="209268"/>
                  </a:lnTo>
                  <a:lnTo>
                    <a:pt x="563954" y="213574"/>
                  </a:lnTo>
                  <a:lnTo>
                    <a:pt x="562758" y="217488"/>
                  </a:lnTo>
                  <a:lnTo>
                    <a:pt x="560765" y="221402"/>
                  </a:lnTo>
                  <a:lnTo>
                    <a:pt x="558771" y="224925"/>
                  </a:lnTo>
                  <a:lnTo>
                    <a:pt x="556778" y="228448"/>
                  </a:lnTo>
                  <a:lnTo>
                    <a:pt x="553987" y="231188"/>
                  </a:lnTo>
                  <a:lnTo>
                    <a:pt x="551196" y="234711"/>
                  </a:lnTo>
                  <a:lnTo>
                    <a:pt x="547608" y="237060"/>
                  </a:lnTo>
                  <a:lnTo>
                    <a:pt x="544418" y="239800"/>
                  </a:lnTo>
                  <a:lnTo>
                    <a:pt x="540431" y="241366"/>
                  </a:lnTo>
                  <a:lnTo>
                    <a:pt x="536843" y="242932"/>
                  </a:lnTo>
                  <a:lnTo>
                    <a:pt x="532458" y="244497"/>
                  </a:lnTo>
                  <a:lnTo>
                    <a:pt x="528072" y="245672"/>
                  </a:lnTo>
                  <a:lnTo>
                    <a:pt x="523687" y="246063"/>
                  </a:lnTo>
                  <a:lnTo>
                    <a:pt x="518902" y="246063"/>
                  </a:lnTo>
                  <a:lnTo>
                    <a:pt x="514915" y="245672"/>
                  </a:lnTo>
                  <a:lnTo>
                    <a:pt x="510530" y="244497"/>
                  </a:lnTo>
                  <a:lnTo>
                    <a:pt x="506543" y="243323"/>
                  </a:lnTo>
                  <a:lnTo>
                    <a:pt x="502955" y="241757"/>
                  </a:lnTo>
                  <a:lnTo>
                    <a:pt x="498968" y="239800"/>
                  </a:lnTo>
                  <a:lnTo>
                    <a:pt x="495778" y="237451"/>
                  </a:lnTo>
                  <a:lnTo>
                    <a:pt x="492190" y="235103"/>
                  </a:lnTo>
                  <a:lnTo>
                    <a:pt x="489399" y="232363"/>
                  </a:lnTo>
                  <a:lnTo>
                    <a:pt x="486210" y="228840"/>
                  </a:lnTo>
                  <a:lnTo>
                    <a:pt x="484216" y="225708"/>
                  </a:lnTo>
                  <a:lnTo>
                    <a:pt x="482223" y="221794"/>
                  </a:lnTo>
                  <a:lnTo>
                    <a:pt x="480628" y="217879"/>
                  </a:lnTo>
                  <a:lnTo>
                    <a:pt x="479033" y="213965"/>
                  </a:lnTo>
                  <a:lnTo>
                    <a:pt x="478236" y="209268"/>
                  </a:lnTo>
                  <a:lnTo>
                    <a:pt x="477837" y="205353"/>
                  </a:lnTo>
                  <a:lnTo>
                    <a:pt x="477837" y="200656"/>
                  </a:lnTo>
                  <a:lnTo>
                    <a:pt x="478236" y="196350"/>
                  </a:lnTo>
                  <a:lnTo>
                    <a:pt x="479033" y="192436"/>
                  </a:lnTo>
                  <a:lnTo>
                    <a:pt x="480628" y="188522"/>
                  </a:lnTo>
                  <a:lnTo>
                    <a:pt x="481824" y="184607"/>
                  </a:lnTo>
                  <a:lnTo>
                    <a:pt x="483818" y="181084"/>
                  </a:lnTo>
                  <a:lnTo>
                    <a:pt x="486210" y="177561"/>
                  </a:lnTo>
                  <a:lnTo>
                    <a:pt x="489001" y="174430"/>
                  </a:lnTo>
                  <a:lnTo>
                    <a:pt x="491791" y="171298"/>
                  </a:lnTo>
                  <a:lnTo>
                    <a:pt x="494981" y="168558"/>
                  </a:lnTo>
                  <a:lnTo>
                    <a:pt x="498569" y="166601"/>
                  </a:lnTo>
                  <a:lnTo>
                    <a:pt x="502157" y="164252"/>
                  </a:lnTo>
                  <a:lnTo>
                    <a:pt x="506144" y="162687"/>
                  </a:lnTo>
                  <a:lnTo>
                    <a:pt x="510530" y="161512"/>
                  </a:lnTo>
                  <a:lnTo>
                    <a:pt x="514915" y="160729"/>
                  </a:lnTo>
                  <a:lnTo>
                    <a:pt x="519301" y="160338"/>
                  </a:lnTo>
                  <a:close/>
                  <a:moveTo>
                    <a:pt x="1699693" y="111125"/>
                  </a:moveTo>
                  <a:lnTo>
                    <a:pt x="1718770" y="131377"/>
                  </a:lnTo>
                  <a:lnTo>
                    <a:pt x="1740628" y="154806"/>
                  </a:lnTo>
                  <a:lnTo>
                    <a:pt x="1768448" y="186178"/>
                  </a:lnTo>
                  <a:lnTo>
                    <a:pt x="1784345" y="204842"/>
                  </a:lnTo>
                  <a:lnTo>
                    <a:pt x="1801832" y="224697"/>
                  </a:lnTo>
                  <a:lnTo>
                    <a:pt x="1819318" y="246538"/>
                  </a:lnTo>
                  <a:lnTo>
                    <a:pt x="1838395" y="269173"/>
                  </a:lnTo>
                  <a:lnTo>
                    <a:pt x="1857471" y="293793"/>
                  </a:lnTo>
                  <a:lnTo>
                    <a:pt x="1877343" y="318811"/>
                  </a:lnTo>
                  <a:lnTo>
                    <a:pt x="1897611" y="345417"/>
                  </a:lnTo>
                  <a:lnTo>
                    <a:pt x="1917483" y="372420"/>
                  </a:lnTo>
                  <a:lnTo>
                    <a:pt x="1936956" y="400217"/>
                  </a:lnTo>
                  <a:lnTo>
                    <a:pt x="1954841" y="426823"/>
                  </a:lnTo>
                  <a:lnTo>
                    <a:pt x="1971930" y="453032"/>
                  </a:lnTo>
                  <a:lnTo>
                    <a:pt x="1987032" y="478050"/>
                  </a:lnTo>
                  <a:lnTo>
                    <a:pt x="2001339" y="501479"/>
                  </a:lnTo>
                  <a:lnTo>
                    <a:pt x="2014057" y="524511"/>
                  </a:lnTo>
                  <a:lnTo>
                    <a:pt x="2025980" y="545558"/>
                  </a:lnTo>
                  <a:lnTo>
                    <a:pt x="2036313" y="565016"/>
                  </a:lnTo>
                  <a:lnTo>
                    <a:pt x="2045454" y="582488"/>
                  </a:lnTo>
                  <a:lnTo>
                    <a:pt x="2053402" y="598770"/>
                  </a:lnTo>
                  <a:lnTo>
                    <a:pt x="2065325" y="623787"/>
                  </a:lnTo>
                  <a:lnTo>
                    <a:pt x="2072479" y="640069"/>
                  </a:lnTo>
                  <a:lnTo>
                    <a:pt x="2074863" y="646025"/>
                  </a:lnTo>
                  <a:lnTo>
                    <a:pt x="1870189" y="796925"/>
                  </a:lnTo>
                  <a:lnTo>
                    <a:pt x="1867407" y="789380"/>
                  </a:lnTo>
                  <a:lnTo>
                    <a:pt x="1859856" y="767142"/>
                  </a:lnTo>
                  <a:lnTo>
                    <a:pt x="1854689" y="751258"/>
                  </a:lnTo>
                  <a:lnTo>
                    <a:pt x="1847933" y="733388"/>
                  </a:lnTo>
                  <a:lnTo>
                    <a:pt x="1839985" y="712342"/>
                  </a:lnTo>
                  <a:lnTo>
                    <a:pt x="1830844" y="690104"/>
                  </a:lnTo>
                  <a:lnTo>
                    <a:pt x="1820908" y="666278"/>
                  </a:lnTo>
                  <a:lnTo>
                    <a:pt x="1809383" y="640466"/>
                  </a:lnTo>
                  <a:lnTo>
                    <a:pt x="1797063" y="614257"/>
                  </a:lnTo>
                  <a:lnTo>
                    <a:pt x="1783550" y="586857"/>
                  </a:lnTo>
                  <a:lnTo>
                    <a:pt x="1768845" y="559059"/>
                  </a:lnTo>
                  <a:lnTo>
                    <a:pt x="1753346" y="531262"/>
                  </a:lnTo>
                  <a:lnTo>
                    <a:pt x="1744602" y="517363"/>
                  </a:lnTo>
                  <a:lnTo>
                    <a:pt x="1736256" y="503862"/>
                  </a:lnTo>
                  <a:lnTo>
                    <a:pt x="1727513" y="490360"/>
                  </a:lnTo>
                  <a:lnTo>
                    <a:pt x="1718770" y="476859"/>
                  </a:lnTo>
                  <a:lnTo>
                    <a:pt x="1709232" y="463357"/>
                  </a:lnTo>
                  <a:lnTo>
                    <a:pt x="1700091" y="450650"/>
                  </a:lnTo>
                  <a:lnTo>
                    <a:pt x="1690552" y="438339"/>
                  </a:lnTo>
                  <a:lnTo>
                    <a:pt x="1681014" y="426029"/>
                  </a:lnTo>
                  <a:lnTo>
                    <a:pt x="1661938" y="403394"/>
                  </a:lnTo>
                  <a:lnTo>
                    <a:pt x="1643259" y="381951"/>
                  </a:lnTo>
                  <a:lnTo>
                    <a:pt x="1624977" y="362095"/>
                  </a:lnTo>
                  <a:lnTo>
                    <a:pt x="1606696" y="343431"/>
                  </a:lnTo>
                  <a:lnTo>
                    <a:pt x="1590004" y="327150"/>
                  </a:lnTo>
                  <a:lnTo>
                    <a:pt x="1573312" y="311663"/>
                  </a:lnTo>
                  <a:lnTo>
                    <a:pt x="1558210" y="298559"/>
                  </a:lnTo>
                  <a:lnTo>
                    <a:pt x="1544697" y="287042"/>
                  </a:lnTo>
                  <a:lnTo>
                    <a:pt x="1532377" y="276718"/>
                  </a:lnTo>
                  <a:lnTo>
                    <a:pt x="1522044" y="268776"/>
                  </a:lnTo>
                  <a:lnTo>
                    <a:pt x="1506942" y="257657"/>
                  </a:lnTo>
                  <a:lnTo>
                    <a:pt x="1501775" y="254083"/>
                  </a:lnTo>
                  <a:lnTo>
                    <a:pt x="1699693" y="111125"/>
                  </a:lnTo>
                  <a:close/>
                  <a:moveTo>
                    <a:pt x="529828" y="78646"/>
                  </a:moveTo>
                  <a:lnTo>
                    <a:pt x="511572" y="88179"/>
                  </a:lnTo>
                  <a:lnTo>
                    <a:pt x="489347" y="100889"/>
                  </a:lnTo>
                  <a:lnTo>
                    <a:pt x="476647" y="108436"/>
                  </a:lnTo>
                  <a:lnTo>
                    <a:pt x="463153" y="116777"/>
                  </a:lnTo>
                  <a:lnTo>
                    <a:pt x="448865" y="126310"/>
                  </a:lnTo>
                  <a:lnTo>
                    <a:pt x="433784" y="136240"/>
                  </a:lnTo>
                  <a:lnTo>
                    <a:pt x="417512" y="147759"/>
                  </a:lnTo>
                  <a:lnTo>
                    <a:pt x="401637" y="159675"/>
                  </a:lnTo>
                  <a:lnTo>
                    <a:pt x="384175" y="172783"/>
                  </a:lnTo>
                  <a:lnTo>
                    <a:pt x="367109" y="186288"/>
                  </a:lnTo>
                  <a:lnTo>
                    <a:pt x="349250" y="200984"/>
                  </a:lnTo>
                  <a:lnTo>
                    <a:pt x="331787" y="216475"/>
                  </a:lnTo>
                  <a:lnTo>
                    <a:pt x="313531" y="233157"/>
                  </a:lnTo>
                  <a:lnTo>
                    <a:pt x="294878" y="250634"/>
                  </a:lnTo>
                  <a:lnTo>
                    <a:pt x="277019" y="268905"/>
                  </a:lnTo>
                  <a:lnTo>
                    <a:pt x="259159" y="287177"/>
                  </a:lnTo>
                  <a:lnTo>
                    <a:pt x="225028" y="322528"/>
                  </a:lnTo>
                  <a:lnTo>
                    <a:pt x="193278" y="356687"/>
                  </a:lnTo>
                  <a:lnTo>
                    <a:pt x="164703" y="389257"/>
                  </a:lnTo>
                  <a:lnTo>
                    <a:pt x="138906" y="419445"/>
                  </a:lnTo>
                  <a:lnTo>
                    <a:pt x="116284" y="446057"/>
                  </a:lnTo>
                  <a:lnTo>
                    <a:pt x="97234" y="469095"/>
                  </a:lnTo>
                  <a:lnTo>
                    <a:pt x="82550" y="488161"/>
                  </a:lnTo>
                  <a:lnTo>
                    <a:pt x="205184" y="612882"/>
                  </a:lnTo>
                  <a:lnTo>
                    <a:pt x="213915" y="597391"/>
                  </a:lnTo>
                  <a:lnTo>
                    <a:pt x="224631" y="581106"/>
                  </a:lnTo>
                  <a:lnTo>
                    <a:pt x="236934" y="562437"/>
                  </a:lnTo>
                  <a:lnTo>
                    <a:pt x="250428" y="542974"/>
                  </a:lnTo>
                  <a:lnTo>
                    <a:pt x="256381" y="531456"/>
                  </a:lnTo>
                  <a:lnTo>
                    <a:pt x="260350" y="524306"/>
                  </a:lnTo>
                  <a:lnTo>
                    <a:pt x="265112" y="515965"/>
                  </a:lnTo>
                  <a:lnTo>
                    <a:pt x="270669" y="507623"/>
                  </a:lnTo>
                  <a:lnTo>
                    <a:pt x="277019" y="498885"/>
                  </a:lnTo>
                  <a:lnTo>
                    <a:pt x="284162" y="488558"/>
                  </a:lnTo>
                  <a:lnTo>
                    <a:pt x="292100" y="478628"/>
                  </a:lnTo>
                  <a:lnTo>
                    <a:pt x="301228" y="467506"/>
                  </a:lnTo>
                  <a:lnTo>
                    <a:pt x="311547" y="456385"/>
                  </a:lnTo>
                  <a:lnTo>
                    <a:pt x="322262" y="444071"/>
                  </a:lnTo>
                  <a:lnTo>
                    <a:pt x="334565" y="431758"/>
                  </a:lnTo>
                  <a:lnTo>
                    <a:pt x="348059" y="418650"/>
                  </a:lnTo>
                  <a:lnTo>
                    <a:pt x="362347" y="405543"/>
                  </a:lnTo>
                  <a:lnTo>
                    <a:pt x="378619" y="391641"/>
                  </a:lnTo>
                  <a:lnTo>
                    <a:pt x="395684" y="377739"/>
                  </a:lnTo>
                  <a:lnTo>
                    <a:pt x="413147" y="362248"/>
                  </a:lnTo>
                  <a:lnTo>
                    <a:pt x="430609" y="347154"/>
                  </a:lnTo>
                  <a:lnTo>
                    <a:pt x="448469" y="332855"/>
                  </a:lnTo>
                  <a:lnTo>
                    <a:pt x="466328" y="318953"/>
                  </a:lnTo>
                  <a:lnTo>
                    <a:pt x="484188" y="305448"/>
                  </a:lnTo>
                  <a:lnTo>
                    <a:pt x="502047" y="292737"/>
                  </a:lnTo>
                  <a:lnTo>
                    <a:pt x="519510" y="280821"/>
                  </a:lnTo>
                  <a:lnTo>
                    <a:pt x="536972" y="268905"/>
                  </a:lnTo>
                  <a:lnTo>
                    <a:pt x="553641" y="257784"/>
                  </a:lnTo>
                  <a:lnTo>
                    <a:pt x="570310" y="247457"/>
                  </a:lnTo>
                  <a:lnTo>
                    <a:pt x="601663" y="228391"/>
                  </a:lnTo>
                  <a:lnTo>
                    <a:pt x="629841" y="212106"/>
                  </a:lnTo>
                  <a:lnTo>
                    <a:pt x="654050" y="198601"/>
                  </a:lnTo>
                  <a:lnTo>
                    <a:pt x="529828" y="78646"/>
                  </a:lnTo>
                  <a:close/>
                  <a:moveTo>
                    <a:pt x="537766" y="0"/>
                  </a:moveTo>
                  <a:lnTo>
                    <a:pt x="542925" y="794"/>
                  </a:lnTo>
                  <a:lnTo>
                    <a:pt x="548085" y="2383"/>
                  </a:lnTo>
                  <a:lnTo>
                    <a:pt x="552450" y="4369"/>
                  </a:lnTo>
                  <a:lnTo>
                    <a:pt x="557213" y="6752"/>
                  </a:lnTo>
                  <a:lnTo>
                    <a:pt x="561181" y="10327"/>
                  </a:lnTo>
                  <a:lnTo>
                    <a:pt x="738981" y="181521"/>
                  </a:lnTo>
                  <a:lnTo>
                    <a:pt x="741760" y="185096"/>
                  </a:lnTo>
                  <a:lnTo>
                    <a:pt x="744538" y="188274"/>
                  </a:lnTo>
                  <a:lnTo>
                    <a:pt x="746522" y="192246"/>
                  </a:lnTo>
                  <a:lnTo>
                    <a:pt x="748110" y="195820"/>
                  </a:lnTo>
                  <a:lnTo>
                    <a:pt x="748903" y="200190"/>
                  </a:lnTo>
                  <a:lnTo>
                    <a:pt x="749697" y="204162"/>
                  </a:lnTo>
                  <a:lnTo>
                    <a:pt x="749697" y="208531"/>
                  </a:lnTo>
                  <a:lnTo>
                    <a:pt x="749300" y="213297"/>
                  </a:lnTo>
                  <a:lnTo>
                    <a:pt x="748506" y="217269"/>
                  </a:lnTo>
                  <a:lnTo>
                    <a:pt x="746919" y="221241"/>
                  </a:lnTo>
                  <a:lnTo>
                    <a:pt x="745331" y="224816"/>
                  </a:lnTo>
                  <a:lnTo>
                    <a:pt x="742553" y="228788"/>
                  </a:lnTo>
                  <a:lnTo>
                    <a:pt x="740172" y="231568"/>
                  </a:lnTo>
                  <a:lnTo>
                    <a:pt x="736600" y="234746"/>
                  </a:lnTo>
                  <a:lnTo>
                    <a:pt x="733425" y="237129"/>
                  </a:lnTo>
                  <a:lnTo>
                    <a:pt x="729456" y="239512"/>
                  </a:lnTo>
                  <a:lnTo>
                    <a:pt x="722710" y="242690"/>
                  </a:lnTo>
                  <a:lnTo>
                    <a:pt x="705247" y="251429"/>
                  </a:lnTo>
                  <a:lnTo>
                    <a:pt x="776685" y="295915"/>
                  </a:lnTo>
                  <a:lnTo>
                    <a:pt x="813594" y="318953"/>
                  </a:lnTo>
                  <a:lnTo>
                    <a:pt x="843756" y="338416"/>
                  </a:lnTo>
                  <a:lnTo>
                    <a:pt x="855266" y="332458"/>
                  </a:lnTo>
                  <a:lnTo>
                    <a:pt x="867569" y="326500"/>
                  </a:lnTo>
                  <a:lnTo>
                    <a:pt x="879872" y="321733"/>
                  </a:lnTo>
                  <a:lnTo>
                    <a:pt x="892175" y="317364"/>
                  </a:lnTo>
                  <a:lnTo>
                    <a:pt x="905669" y="312995"/>
                  </a:lnTo>
                  <a:lnTo>
                    <a:pt x="919163" y="309817"/>
                  </a:lnTo>
                  <a:lnTo>
                    <a:pt x="933847" y="307037"/>
                  </a:lnTo>
                  <a:lnTo>
                    <a:pt x="948135" y="304256"/>
                  </a:lnTo>
                  <a:lnTo>
                    <a:pt x="970756" y="301873"/>
                  </a:lnTo>
                  <a:lnTo>
                    <a:pt x="992188" y="300284"/>
                  </a:lnTo>
                  <a:lnTo>
                    <a:pt x="1013222" y="299093"/>
                  </a:lnTo>
                  <a:lnTo>
                    <a:pt x="1033066" y="298696"/>
                  </a:lnTo>
                  <a:lnTo>
                    <a:pt x="1052513" y="299490"/>
                  </a:lnTo>
                  <a:lnTo>
                    <a:pt x="1070769" y="301079"/>
                  </a:lnTo>
                  <a:lnTo>
                    <a:pt x="1088231" y="302668"/>
                  </a:lnTo>
                  <a:lnTo>
                    <a:pt x="1105297" y="305051"/>
                  </a:lnTo>
                  <a:lnTo>
                    <a:pt x="1121172" y="308228"/>
                  </a:lnTo>
                  <a:lnTo>
                    <a:pt x="1137047" y="311803"/>
                  </a:lnTo>
                  <a:lnTo>
                    <a:pt x="1151731" y="315775"/>
                  </a:lnTo>
                  <a:lnTo>
                    <a:pt x="1165622" y="320542"/>
                  </a:lnTo>
                  <a:lnTo>
                    <a:pt x="1179116" y="324911"/>
                  </a:lnTo>
                  <a:lnTo>
                    <a:pt x="1191816" y="329677"/>
                  </a:lnTo>
                  <a:lnTo>
                    <a:pt x="1203722" y="335238"/>
                  </a:lnTo>
                  <a:lnTo>
                    <a:pt x="1215231" y="340004"/>
                  </a:lnTo>
                  <a:lnTo>
                    <a:pt x="1226741" y="345565"/>
                  </a:lnTo>
                  <a:lnTo>
                    <a:pt x="1237060" y="351126"/>
                  </a:lnTo>
                  <a:lnTo>
                    <a:pt x="1256506" y="362645"/>
                  </a:lnTo>
                  <a:lnTo>
                    <a:pt x="1274366" y="372972"/>
                  </a:lnTo>
                  <a:lnTo>
                    <a:pt x="1289844" y="382902"/>
                  </a:lnTo>
                  <a:lnTo>
                    <a:pt x="1304131" y="391641"/>
                  </a:lnTo>
                  <a:lnTo>
                    <a:pt x="1310878" y="395613"/>
                  </a:lnTo>
                  <a:lnTo>
                    <a:pt x="1317228" y="398790"/>
                  </a:lnTo>
                  <a:lnTo>
                    <a:pt x="1323578" y="401968"/>
                  </a:lnTo>
                  <a:lnTo>
                    <a:pt x="1329135" y="403954"/>
                  </a:lnTo>
                  <a:lnTo>
                    <a:pt x="1334691" y="405543"/>
                  </a:lnTo>
                  <a:lnTo>
                    <a:pt x="1340247" y="406337"/>
                  </a:lnTo>
                  <a:lnTo>
                    <a:pt x="1345406" y="407132"/>
                  </a:lnTo>
                  <a:lnTo>
                    <a:pt x="1351360" y="407132"/>
                  </a:lnTo>
                  <a:lnTo>
                    <a:pt x="1358106" y="406734"/>
                  </a:lnTo>
                  <a:lnTo>
                    <a:pt x="1364853" y="406337"/>
                  </a:lnTo>
                  <a:lnTo>
                    <a:pt x="1379538" y="404351"/>
                  </a:lnTo>
                  <a:lnTo>
                    <a:pt x="1395810" y="401173"/>
                  </a:lnTo>
                  <a:lnTo>
                    <a:pt x="1412081" y="397201"/>
                  </a:lnTo>
                  <a:lnTo>
                    <a:pt x="1429544" y="392832"/>
                  </a:lnTo>
                  <a:lnTo>
                    <a:pt x="1446610" y="387669"/>
                  </a:lnTo>
                  <a:lnTo>
                    <a:pt x="1463675" y="382505"/>
                  </a:lnTo>
                  <a:lnTo>
                    <a:pt x="1494631" y="371781"/>
                  </a:lnTo>
                  <a:lnTo>
                    <a:pt x="1520825" y="362645"/>
                  </a:lnTo>
                  <a:lnTo>
                    <a:pt x="1545035" y="353112"/>
                  </a:lnTo>
                  <a:lnTo>
                    <a:pt x="1550988" y="357481"/>
                  </a:lnTo>
                  <a:lnTo>
                    <a:pt x="1557338" y="363439"/>
                  </a:lnTo>
                  <a:lnTo>
                    <a:pt x="1566069" y="371383"/>
                  </a:lnTo>
                  <a:lnTo>
                    <a:pt x="1577578" y="382108"/>
                  </a:lnTo>
                  <a:lnTo>
                    <a:pt x="1589881" y="395215"/>
                  </a:lnTo>
                  <a:lnTo>
                    <a:pt x="1604963" y="410309"/>
                  </a:lnTo>
                  <a:lnTo>
                    <a:pt x="1620838" y="428183"/>
                  </a:lnTo>
                  <a:lnTo>
                    <a:pt x="1638697" y="449235"/>
                  </a:lnTo>
                  <a:lnTo>
                    <a:pt x="1656953" y="472670"/>
                  </a:lnTo>
                  <a:lnTo>
                    <a:pt x="1666875" y="485380"/>
                  </a:lnTo>
                  <a:lnTo>
                    <a:pt x="1676400" y="498885"/>
                  </a:lnTo>
                  <a:lnTo>
                    <a:pt x="1686719" y="512787"/>
                  </a:lnTo>
                  <a:lnTo>
                    <a:pt x="1696641" y="527881"/>
                  </a:lnTo>
                  <a:lnTo>
                    <a:pt x="1707356" y="542974"/>
                  </a:lnTo>
                  <a:lnTo>
                    <a:pt x="1717675" y="559657"/>
                  </a:lnTo>
                  <a:lnTo>
                    <a:pt x="1727994" y="576339"/>
                  </a:lnTo>
                  <a:lnTo>
                    <a:pt x="1738710" y="594213"/>
                  </a:lnTo>
                  <a:lnTo>
                    <a:pt x="1749425" y="612882"/>
                  </a:lnTo>
                  <a:lnTo>
                    <a:pt x="1760141" y="632345"/>
                  </a:lnTo>
                  <a:lnTo>
                    <a:pt x="1770460" y="651808"/>
                  </a:lnTo>
                  <a:lnTo>
                    <a:pt x="1781175" y="672859"/>
                  </a:lnTo>
                  <a:lnTo>
                    <a:pt x="1802606" y="715360"/>
                  </a:lnTo>
                  <a:lnTo>
                    <a:pt x="1810544" y="731645"/>
                  </a:lnTo>
                  <a:lnTo>
                    <a:pt x="1813322" y="739192"/>
                  </a:lnTo>
                  <a:lnTo>
                    <a:pt x="1816100" y="745944"/>
                  </a:lnTo>
                  <a:lnTo>
                    <a:pt x="1817688" y="752300"/>
                  </a:lnTo>
                  <a:lnTo>
                    <a:pt x="1818878" y="758258"/>
                  </a:lnTo>
                  <a:lnTo>
                    <a:pt x="1819275" y="764216"/>
                  </a:lnTo>
                  <a:lnTo>
                    <a:pt x="1819275" y="769379"/>
                  </a:lnTo>
                  <a:lnTo>
                    <a:pt x="1818481" y="774543"/>
                  </a:lnTo>
                  <a:lnTo>
                    <a:pt x="1816497" y="778912"/>
                  </a:lnTo>
                  <a:lnTo>
                    <a:pt x="1814116" y="783679"/>
                  </a:lnTo>
                  <a:lnTo>
                    <a:pt x="1810544" y="788445"/>
                  </a:lnTo>
                  <a:lnTo>
                    <a:pt x="1805781" y="792417"/>
                  </a:lnTo>
                  <a:lnTo>
                    <a:pt x="1801019" y="796786"/>
                  </a:lnTo>
                  <a:lnTo>
                    <a:pt x="1794272" y="801155"/>
                  </a:lnTo>
                  <a:lnTo>
                    <a:pt x="1787128" y="805922"/>
                  </a:lnTo>
                  <a:lnTo>
                    <a:pt x="1778397" y="810688"/>
                  </a:lnTo>
                  <a:lnTo>
                    <a:pt x="1769269" y="815852"/>
                  </a:lnTo>
                  <a:lnTo>
                    <a:pt x="1747044" y="826179"/>
                  </a:lnTo>
                  <a:lnTo>
                    <a:pt x="1720056" y="838492"/>
                  </a:lnTo>
                  <a:lnTo>
                    <a:pt x="1687910" y="852394"/>
                  </a:lnTo>
                  <a:lnTo>
                    <a:pt x="1650206" y="868680"/>
                  </a:lnTo>
                  <a:lnTo>
                    <a:pt x="1607741" y="888142"/>
                  </a:lnTo>
                  <a:lnTo>
                    <a:pt x="1568450" y="905619"/>
                  </a:lnTo>
                  <a:lnTo>
                    <a:pt x="1553766" y="911975"/>
                  </a:lnTo>
                  <a:lnTo>
                    <a:pt x="1541463" y="916344"/>
                  </a:lnTo>
                  <a:lnTo>
                    <a:pt x="1531144" y="919521"/>
                  </a:lnTo>
                  <a:lnTo>
                    <a:pt x="1526778" y="920713"/>
                  </a:lnTo>
                  <a:lnTo>
                    <a:pt x="1522810" y="921507"/>
                  </a:lnTo>
                  <a:lnTo>
                    <a:pt x="1518841" y="921905"/>
                  </a:lnTo>
                  <a:lnTo>
                    <a:pt x="1514872" y="921905"/>
                  </a:lnTo>
                  <a:lnTo>
                    <a:pt x="1511697" y="921507"/>
                  </a:lnTo>
                  <a:lnTo>
                    <a:pt x="1508522" y="921110"/>
                  </a:lnTo>
                  <a:lnTo>
                    <a:pt x="1505347" y="920316"/>
                  </a:lnTo>
                  <a:lnTo>
                    <a:pt x="1502569" y="919521"/>
                  </a:lnTo>
                  <a:lnTo>
                    <a:pt x="1496219" y="916344"/>
                  </a:lnTo>
                  <a:lnTo>
                    <a:pt x="1489869" y="912769"/>
                  </a:lnTo>
                  <a:lnTo>
                    <a:pt x="1482328" y="907605"/>
                  </a:lnTo>
                  <a:lnTo>
                    <a:pt x="1472803" y="902045"/>
                  </a:lnTo>
                  <a:lnTo>
                    <a:pt x="1462485" y="895689"/>
                  </a:lnTo>
                  <a:lnTo>
                    <a:pt x="1449785" y="888540"/>
                  </a:lnTo>
                  <a:lnTo>
                    <a:pt x="1433910" y="880993"/>
                  </a:lnTo>
                  <a:lnTo>
                    <a:pt x="1425178" y="876624"/>
                  </a:lnTo>
                  <a:lnTo>
                    <a:pt x="1415653" y="870666"/>
                  </a:lnTo>
                  <a:lnTo>
                    <a:pt x="1404541" y="863516"/>
                  </a:lnTo>
                  <a:lnTo>
                    <a:pt x="1393428" y="854778"/>
                  </a:lnTo>
                  <a:lnTo>
                    <a:pt x="1381522" y="845642"/>
                  </a:lnTo>
                  <a:lnTo>
                    <a:pt x="1368822" y="834917"/>
                  </a:lnTo>
                  <a:lnTo>
                    <a:pt x="1355725" y="823796"/>
                  </a:lnTo>
                  <a:lnTo>
                    <a:pt x="1342231" y="811483"/>
                  </a:lnTo>
                  <a:lnTo>
                    <a:pt x="1314053" y="785267"/>
                  </a:lnTo>
                  <a:lnTo>
                    <a:pt x="1284288" y="757463"/>
                  </a:lnTo>
                  <a:lnTo>
                    <a:pt x="1254522" y="728468"/>
                  </a:lnTo>
                  <a:lnTo>
                    <a:pt x="1225153" y="698677"/>
                  </a:lnTo>
                  <a:lnTo>
                    <a:pt x="1167606" y="642275"/>
                  </a:lnTo>
                  <a:lnTo>
                    <a:pt x="1141016" y="616457"/>
                  </a:lnTo>
                  <a:lnTo>
                    <a:pt x="1116806" y="593816"/>
                  </a:lnTo>
                  <a:lnTo>
                    <a:pt x="1105694" y="583886"/>
                  </a:lnTo>
                  <a:lnTo>
                    <a:pt x="1094978" y="574751"/>
                  </a:lnTo>
                  <a:lnTo>
                    <a:pt x="1085453" y="567204"/>
                  </a:lnTo>
                  <a:lnTo>
                    <a:pt x="1077119" y="560451"/>
                  </a:lnTo>
                  <a:lnTo>
                    <a:pt x="1069181" y="554890"/>
                  </a:lnTo>
                  <a:lnTo>
                    <a:pt x="1062435" y="551316"/>
                  </a:lnTo>
                  <a:lnTo>
                    <a:pt x="1056878" y="548535"/>
                  </a:lnTo>
                  <a:lnTo>
                    <a:pt x="1054100" y="547741"/>
                  </a:lnTo>
                  <a:lnTo>
                    <a:pt x="1052116" y="547741"/>
                  </a:lnTo>
                  <a:lnTo>
                    <a:pt x="1042591" y="547741"/>
                  </a:lnTo>
                  <a:lnTo>
                    <a:pt x="1028700" y="548535"/>
                  </a:lnTo>
                  <a:lnTo>
                    <a:pt x="992585" y="550918"/>
                  </a:lnTo>
                  <a:lnTo>
                    <a:pt x="949325" y="553302"/>
                  </a:lnTo>
                  <a:lnTo>
                    <a:pt x="902494" y="556479"/>
                  </a:lnTo>
                  <a:lnTo>
                    <a:pt x="820341" y="562835"/>
                  </a:lnTo>
                  <a:lnTo>
                    <a:pt x="784622" y="566012"/>
                  </a:lnTo>
                  <a:lnTo>
                    <a:pt x="760810" y="542180"/>
                  </a:lnTo>
                  <a:lnTo>
                    <a:pt x="755650" y="532250"/>
                  </a:lnTo>
                  <a:lnTo>
                    <a:pt x="752078" y="521526"/>
                  </a:lnTo>
                  <a:lnTo>
                    <a:pt x="748506" y="511596"/>
                  </a:lnTo>
                  <a:lnTo>
                    <a:pt x="746522" y="500871"/>
                  </a:lnTo>
                  <a:lnTo>
                    <a:pt x="745331" y="490544"/>
                  </a:lnTo>
                  <a:lnTo>
                    <a:pt x="744935" y="480217"/>
                  </a:lnTo>
                  <a:lnTo>
                    <a:pt x="745728" y="470287"/>
                  </a:lnTo>
                  <a:lnTo>
                    <a:pt x="746919" y="459959"/>
                  </a:lnTo>
                  <a:lnTo>
                    <a:pt x="748903" y="450029"/>
                  </a:lnTo>
                  <a:lnTo>
                    <a:pt x="752078" y="440099"/>
                  </a:lnTo>
                  <a:lnTo>
                    <a:pt x="755650" y="430566"/>
                  </a:lnTo>
                  <a:lnTo>
                    <a:pt x="760016" y="420636"/>
                  </a:lnTo>
                  <a:lnTo>
                    <a:pt x="765175" y="411501"/>
                  </a:lnTo>
                  <a:lnTo>
                    <a:pt x="771128" y="402365"/>
                  </a:lnTo>
                  <a:lnTo>
                    <a:pt x="777875" y="393229"/>
                  </a:lnTo>
                  <a:lnTo>
                    <a:pt x="785019" y="384888"/>
                  </a:lnTo>
                  <a:lnTo>
                    <a:pt x="749697" y="362645"/>
                  </a:lnTo>
                  <a:lnTo>
                    <a:pt x="711994" y="339210"/>
                  </a:lnTo>
                  <a:lnTo>
                    <a:pt x="648494" y="300682"/>
                  </a:lnTo>
                  <a:lnTo>
                    <a:pt x="635000" y="307037"/>
                  </a:lnTo>
                  <a:lnTo>
                    <a:pt x="617538" y="316172"/>
                  </a:lnTo>
                  <a:lnTo>
                    <a:pt x="596503" y="327691"/>
                  </a:lnTo>
                  <a:lnTo>
                    <a:pt x="572294" y="341593"/>
                  </a:lnTo>
                  <a:lnTo>
                    <a:pt x="545306" y="357879"/>
                  </a:lnTo>
                  <a:lnTo>
                    <a:pt x="531019" y="367014"/>
                  </a:lnTo>
                  <a:lnTo>
                    <a:pt x="516335" y="377341"/>
                  </a:lnTo>
                  <a:lnTo>
                    <a:pt x="500856" y="387669"/>
                  </a:lnTo>
                  <a:lnTo>
                    <a:pt x="484585" y="399187"/>
                  </a:lnTo>
                  <a:lnTo>
                    <a:pt x="467915" y="411501"/>
                  </a:lnTo>
                  <a:lnTo>
                    <a:pt x="450850" y="424211"/>
                  </a:lnTo>
                  <a:lnTo>
                    <a:pt x="438150" y="434141"/>
                  </a:lnTo>
                  <a:lnTo>
                    <a:pt x="432990" y="439702"/>
                  </a:lnTo>
                  <a:lnTo>
                    <a:pt x="415131" y="456782"/>
                  </a:lnTo>
                  <a:lnTo>
                    <a:pt x="398859" y="473464"/>
                  </a:lnTo>
                  <a:lnTo>
                    <a:pt x="382984" y="490544"/>
                  </a:lnTo>
                  <a:lnTo>
                    <a:pt x="368300" y="506829"/>
                  </a:lnTo>
                  <a:lnTo>
                    <a:pt x="354409" y="523909"/>
                  </a:lnTo>
                  <a:lnTo>
                    <a:pt x="341312" y="539797"/>
                  </a:lnTo>
                  <a:lnTo>
                    <a:pt x="329009" y="555685"/>
                  </a:lnTo>
                  <a:lnTo>
                    <a:pt x="317500" y="570779"/>
                  </a:lnTo>
                  <a:lnTo>
                    <a:pt x="387350" y="732042"/>
                  </a:lnTo>
                  <a:lnTo>
                    <a:pt x="401240" y="724098"/>
                  </a:lnTo>
                  <a:lnTo>
                    <a:pt x="406400" y="721318"/>
                  </a:lnTo>
                  <a:lnTo>
                    <a:pt x="413147" y="720523"/>
                  </a:lnTo>
                  <a:lnTo>
                    <a:pt x="419497" y="719729"/>
                  </a:lnTo>
                  <a:lnTo>
                    <a:pt x="425053" y="719729"/>
                  </a:lnTo>
                  <a:lnTo>
                    <a:pt x="430609" y="720523"/>
                  </a:lnTo>
                  <a:lnTo>
                    <a:pt x="436165" y="721715"/>
                  </a:lnTo>
                  <a:lnTo>
                    <a:pt x="441325" y="722907"/>
                  </a:lnTo>
                  <a:lnTo>
                    <a:pt x="446484" y="724495"/>
                  </a:lnTo>
                  <a:lnTo>
                    <a:pt x="450850" y="726482"/>
                  </a:lnTo>
                  <a:lnTo>
                    <a:pt x="455215" y="729262"/>
                  </a:lnTo>
                  <a:lnTo>
                    <a:pt x="459581" y="731645"/>
                  </a:lnTo>
                  <a:lnTo>
                    <a:pt x="463550" y="734823"/>
                  </a:lnTo>
                  <a:lnTo>
                    <a:pt x="467519" y="738000"/>
                  </a:lnTo>
                  <a:lnTo>
                    <a:pt x="474265" y="744753"/>
                  </a:lnTo>
                  <a:lnTo>
                    <a:pt x="481013" y="752300"/>
                  </a:lnTo>
                  <a:lnTo>
                    <a:pt x="486966" y="759846"/>
                  </a:lnTo>
                  <a:lnTo>
                    <a:pt x="492125" y="768188"/>
                  </a:lnTo>
                  <a:lnTo>
                    <a:pt x="502047" y="783281"/>
                  </a:lnTo>
                  <a:lnTo>
                    <a:pt x="506413" y="790034"/>
                  </a:lnTo>
                  <a:lnTo>
                    <a:pt x="510778" y="795992"/>
                  </a:lnTo>
                  <a:lnTo>
                    <a:pt x="515541" y="800361"/>
                  </a:lnTo>
                  <a:lnTo>
                    <a:pt x="517525" y="802744"/>
                  </a:lnTo>
                  <a:lnTo>
                    <a:pt x="519510" y="803936"/>
                  </a:lnTo>
                  <a:lnTo>
                    <a:pt x="525860" y="807511"/>
                  </a:lnTo>
                  <a:lnTo>
                    <a:pt x="531416" y="811483"/>
                  </a:lnTo>
                  <a:lnTo>
                    <a:pt x="536972" y="815852"/>
                  </a:lnTo>
                  <a:lnTo>
                    <a:pt x="541735" y="819427"/>
                  </a:lnTo>
                  <a:lnTo>
                    <a:pt x="550466" y="827371"/>
                  </a:lnTo>
                  <a:lnTo>
                    <a:pt x="558006" y="834917"/>
                  </a:lnTo>
                  <a:lnTo>
                    <a:pt x="564356" y="843259"/>
                  </a:lnTo>
                  <a:lnTo>
                    <a:pt x="569516" y="850806"/>
                  </a:lnTo>
                  <a:lnTo>
                    <a:pt x="573881" y="858352"/>
                  </a:lnTo>
                  <a:lnTo>
                    <a:pt x="577850" y="865899"/>
                  </a:lnTo>
                  <a:lnTo>
                    <a:pt x="584597" y="879404"/>
                  </a:lnTo>
                  <a:lnTo>
                    <a:pt x="587375" y="885759"/>
                  </a:lnTo>
                  <a:lnTo>
                    <a:pt x="590550" y="891717"/>
                  </a:lnTo>
                  <a:lnTo>
                    <a:pt x="594122" y="896881"/>
                  </a:lnTo>
                  <a:lnTo>
                    <a:pt x="598091" y="901250"/>
                  </a:lnTo>
                  <a:lnTo>
                    <a:pt x="602456" y="905619"/>
                  </a:lnTo>
                  <a:lnTo>
                    <a:pt x="604838" y="907208"/>
                  </a:lnTo>
                  <a:lnTo>
                    <a:pt x="607616" y="908797"/>
                  </a:lnTo>
                  <a:lnTo>
                    <a:pt x="613569" y="912372"/>
                  </a:lnTo>
                  <a:lnTo>
                    <a:pt x="618728" y="915549"/>
                  </a:lnTo>
                  <a:lnTo>
                    <a:pt x="624285" y="919124"/>
                  </a:lnTo>
                  <a:lnTo>
                    <a:pt x="629047" y="922699"/>
                  </a:lnTo>
                  <a:lnTo>
                    <a:pt x="633413" y="926274"/>
                  </a:lnTo>
                  <a:lnTo>
                    <a:pt x="637778" y="929849"/>
                  </a:lnTo>
                  <a:lnTo>
                    <a:pt x="645319" y="938190"/>
                  </a:lnTo>
                  <a:lnTo>
                    <a:pt x="651669" y="946134"/>
                  </a:lnTo>
                  <a:lnTo>
                    <a:pt x="657622" y="954078"/>
                  </a:lnTo>
                  <a:lnTo>
                    <a:pt x="661988" y="962022"/>
                  </a:lnTo>
                  <a:lnTo>
                    <a:pt x="665956" y="969966"/>
                  </a:lnTo>
                  <a:lnTo>
                    <a:pt x="669528" y="977116"/>
                  </a:lnTo>
                  <a:lnTo>
                    <a:pt x="671910" y="983868"/>
                  </a:lnTo>
                  <a:lnTo>
                    <a:pt x="673894" y="990223"/>
                  </a:lnTo>
                  <a:lnTo>
                    <a:pt x="675085" y="995784"/>
                  </a:lnTo>
                  <a:lnTo>
                    <a:pt x="677069" y="1003331"/>
                  </a:lnTo>
                  <a:lnTo>
                    <a:pt x="677466" y="1006509"/>
                  </a:lnTo>
                  <a:lnTo>
                    <a:pt x="681038" y="1008892"/>
                  </a:lnTo>
                  <a:lnTo>
                    <a:pt x="691356" y="1016439"/>
                  </a:lnTo>
                  <a:lnTo>
                    <a:pt x="698103" y="1021999"/>
                  </a:lnTo>
                  <a:lnTo>
                    <a:pt x="705644" y="1028752"/>
                  </a:lnTo>
                  <a:lnTo>
                    <a:pt x="713185" y="1036299"/>
                  </a:lnTo>
                  <a:lnTo>
                    <a:pt x="721519" y="1045037"/>
                  </a:lnTo>
                  <a:lnTo>
                    <a:pt x="729456" y="1055364"/>
                  </a:lnTo>
                  <a:lnTo>
                    <a:pt x="733425" y="1060925"/>
                  </a:lnTo>
                  <a:lnTo>
                    <a:pt x="737394" y="1066486"/>
                  </a:lnTo>
                  <a:lnTo>
                    <a:pt x="740966" y="1072047"/>
                  </a:lnTo>
                  <a:lnTo>
                    <a:pt x="744538" y="1078005"/>
                  </a:lnTo>
                  <a:lnTo>
                    <a:pt x="747316" y="1084757"/>
                  </a:lnTo>
                  <a:lnTo>
                    <a:pt x="750094" y="1091112"/>
                  </a:lnTo>
                  <a:lnTo>
                    <a:pt x="753269" y="1097865"/>
                  </a:lnTo>
                  <a:lnTo>
                    <a:pt x="755253" y="1105014"/>
                  </a:lnTo>
                  <a:lnTo>
                    <a:pt x="757635" y="1112164"/>
                  </a:lnTo>
                  <a:lnTo>
                    <a:pt x="759222" y="1120108"/>
                  </a:lnTo>
                  <a:lnTo>
                    <a:pt x="760016" y="1128052"/>
                  </a:lnTo>
                  <a:lnTo>
                    <a:pt x="760810" y="1135599"/>
                  </a:lnTo>
                  <a:lnTo>
                    <a:pt x="760810" y="1143940"/>
                  </a:lnTo>
                  <a:lnTo>
                    <a:pt x="760413" y="1152281"/>
                  </a:lnTo>
                  <a:lnTo>
                    <a:pt x="760016" y="1157048"/>
                  </a:lnTo>
                  <a:lnTo>
                    <a:pt x="759222" y="1162211"/>
                  </a:lnTo>
                  <a:lnTo>
                    <a:pt x="756841" y="1171347"/>
                  </a:lnTo>
                  <a:lnTo>
                    <a:pt x="753666" y="1181277"/>
                  </a:lnTo>
                  <a:lnTo>
                    <a:pt x="749697" y="1190016"/>
                  </a:lnTo>
                  <a:lnTo>
                    <a:pt x="744935" y="1199151"/>
                  </a:lnTo>
                  <a:lnTo>
                    <a:pt x="739378" y="1207492"/>
                  </a:lnTo>
                  <a:lnTo>
                    <a:pt x="733028" y="1216628"/>
                  </a:lnTo>
                  <a:lnTo>
                    <a:pt x="726281" y="1224572"/>
                  </a:lnTo>
                  <a:lnTo>
                    <a:pt x="864394" y="1334200"/>
                  </a:lnTo>
                  <a:lnTo>
                    <a:pt x="871538" y="1340158"/>
                  </a:lnTo>
                  <a:lnTo>
                    <a:pt x="871935" y="1340555"/>
                  </a:lnTo>
                  <a:lnTo>
                    <a:pt x="872728" y="1340555"/>
                  </a:lnTo>
                  <a:lnTo>
                    <a:pt x="891381" y="1356046"/>
                  </a:lnTo>
                  <a:lnTo>
                    <a:pt x="908050" y="1369153"/>
                  </a:lnTo>
                  <a:lnTo>
                    <a:pt x="915194" y="1374317"/>
                  </a:lnTo>
                  <a:lnTo>
                    <a:pt x="921941" y="1379083"/>
                  </a:lnTo>
                  <a:lnTo>
                    <a:pt x="927894" y="1382658"/>
                  </a:lnTo>
                  <a:lnTo>
                    <a:pt x="933847" y="1386233"/>
                  </a:lnTo>
                  <a:lnTo>
                    <a:pt x="939006" y="1388219"/>
                  </a:lnTo>
                  <a:lnTo>
                    <a:pt x="944563" y="1389808"/>
                  </a:lnTo>
                  <a:lnTo>
                    <a:pt x="949722" y="1390205"/>
                  </a:lnTo>
                  <a:lnTo>
                    <a:pt x="954881" y="1390205"/>
                  </a:lnTo>
                  <a:lnTo>
                    <a:pt x="960041" y="1389411"/>
                  </a:lnTo>
                  <a:lnTo>
                    <a:pt x="965200" y="1387822"/>
                  </a:lnTo>
                  <a:lnTo>
                    <a:pt x="971153" y="1385041"/>
                  </a:lnTo>
                  <a:lnTo>
                    <a:pt x="977106" y="1381467"/>
                  </a:lnTo>
                  <a:lnTo>
                    <a:pt x="983456" y="1376700"/>
                  </a:lnTo>
                  <a:lnTo>
                    <a:pt x="990203" y="1371934"/>
                  </a:lnTo>
                  <a:lnTo>
                    <a:pt x="994966" y="1367962"/>
                  </a:lnTo>
                  <a:lnTo>
                    <a:pt x="998538" y="1364387"/>
                  </a:lnTo>
                  <a:lnTo>
                    <a:pt x="1002506" y="1360415"/>
                  </a:lnTo>
                  <a:lnTo>
                    <a:pt x="1005285" y="1356443"/>
                  </a:lnTo>
                  <a:lnTo>
                    <a:pt x="1008063" y="1353265"/>
                  </a:lnTo>
                  <a:lnTo>
                    <a:pt x="1009650" y="1349691"/>
                  </a:lnTo>
                  <a:lnTo>
                    <a:pt x="1010841" y="1346513"/>
                  </a:lnTo>
                  <a:lnTo>
                    <a:pt x="1011238" y="1343732"/>
                  </a:lnTo>
                  <a:lnTo>
                    <a:pt x="1011238" y="1341746"/>
                  </a:lnTo>
                  <a:lnTo>
                    <a:pt x="1010841" y="1339760"/>
                  </a:lnTo>
                  <a:lnTo>
                    <a:pt x="1009650" y="1336980"/>
                  </a:lnTo>
                  <a:lnTo>
                    <a:pt x="1008460" y="1334994"/>
                  </a:lnTo>
                  <a:lnTo>
                    <a:pt x="1007269" y="1334200"/>
                  </a:lnTo>
                  <a:lnTo>
                    <a:pt x="972344" y="1296466"/>
                  </a:lnTo>
                  <a:lnTo>
                    <a:pt x="846138" y="1173333"/>
                  </a:lnTo>
                  <a:lnTo>
                    <a:pt x="843756" y="1170950"/>
                  </a:lnTo>
                  <a:lnTo>
                    <a:pt x="841772" y="1168169"/>
                  </a:lnTo>
                  <a:lnTo>
                    <a:pt x="839788" y="1164992"/>
                  </a:lnTo>
                  <a:lnTo>
                    <a:pt x="838200" y="1162211"/>
                  </a:lnTo>
                  <a:lnTo>
                    <a:pt x="837010" y="1158637"/>
                  </a:lnTo>
                  <a:lnTo>
                    <a:pt x="836216" y="1155856"/>
                  </a:lnTo>
                  <a:lnTo>
                    <a:pt x="835819" y="1152281"/>
                  </a:lnTo>
                  <a:lnTo>
                    <a:pt x="835422" y="1149104"/>
                  </a:lnTo>
                  <a:lnTo>
                    <a:pt x="835819" y="1145529"/>
                  </a:lnTo>
                  <a:lnTo>
                    <a:pt x="836216" y="1142351"/>
                  </a:lnTo>
                  <a:lnTo>
                    <a:pt x="836613" y="1138777"/>
                  </a:lnTo>
                  <a:lnTo>
                    <a:pt x="837803" y="1135996"/>
                  </a:lnTo>
                  <a:lnTo>
                    <a:pt x="839391" y="1132421"/>
                  </a:lnTo>
                  <a:lnTo>
                    <a:pt x="840978" y="1129641"/>
                  </a:lnTo>
                  <a:lnTo>
                    <a:pt x="842963" y="1126861"/>
                  </a:lnTo>
                  <a:lnTo>
                    <a:pt x="845741" y="1124080"/>
                  </a:lnTo>
                  <a:lnTo>
                    <a:pt x="848122" y="1121697"/>
                  </a:lnTo>
                  <a:lnTo>
                    <a:pt x="850900" y="1119314"/>
                  </a:lnTo>
                  <a:lnTo>
                    <a:pt x="854075" y="1117725"/>
                  </a:lnTo>
                  <a:lnTo>
                    <a:pt x="856853" y="1116136"/>
                  </a:lnTo>
                  <a:lnTo>
                    <a:pt x="860028" y="1115342"/>
                  </a:lnTo>
                  <a:lnTo>
                    <a:pt x="863203" y="1114547"/>
                  </a:lnTo>
                  <a:lnTo>
                    <a:pt x="866775" y="1113753"/>
                  </a:lnTo>
                  <a:lnTo>
                    <a:pt x="869950" y="1113753"/>
                  </a:lnTo>
                  <a:lnTo>
                    <a:pt x="873522" y="1113753"/>
                  </a:lnTo>
                  <a:lnTo>
                    <a:pt x="876697" y="1114150"/>
                  </a:lnTo>
                  <a:lnTo>
                    <a:pt x="879872" y="1114944"/>
                  </a:lnTo>
                  <a:lnTo>
                    <a:pt x="883047" y="1116136"/>
                  </a:lnTo>
                  <a:lnTo>
                    <a:pt x="886222" y="1117328"/>
                  </a:lnTo>
                  <a:lnTo>
                    <a:pt x="889000" y="1118916"/>
                  </a:lnTo>
                  <a:lnTo>
                    <a:pt x="891778" y="1121300"/>
                  </a:lnTo>
                  <a:lnTo>
                    <a:pt x="894953" y="1123286"/>
                  </a:lnTo>
                  <a:lnTo>
                    <a:pt x="1063625" y="1287330"/>
                  </a:lnTo>
                  <a:lnTo>
                    <a:pt x="1063625" y="1286933"/>
                  </a:lnTo>
                  <a:lnTo>
                    <a:pt x="1071563" y="1294877"/>
                  </a:lnTo>
                  <a:lnTo>
                    <a:pt x="1073944" y="1298054"/>
                  </a:lnTo>
                  <a:lnTo>
                    <a:pt x="1092200" y="1315531"/>
                  </a:lnTo>
                  <a:lnTo>
                    <a:pt x="1110060" y="1332611"/>
                  </a:lnTo>
                  <a:lnTo>
                    <a:pt x="1117203" y="1339760"/>
                  </a:lnTo>
                  <a:lnTo>
                    <a:pt x="1123950" y="1345718"/>
                  </a:lnTo>
                  <a:lnTo>
                    <a:pt x="1130300" y="1350485"/>
                  </a:lnTo>
                  <a:lnTo>
                    <a:pt x="1135460" y="1354060"/>
                  </a:lnTo>
                  <a:lnTo>
                    <a:pt x="1141016" y="1356443"/>
                  </a:lnTo>
                  <a:lnTo>
                    <a:pt x="1145778" y="1358429"/>
                  </a:lnTo>
                  <a:lnTo>
                    <a:pt x="1150938" y="1359223"/>
                  </a:lnTo>
                  <a:lnTo>
                    <a:pt x="1155303" y="1358826"/>
                  </a:lnTo>
                  <a:lnTo>
                    <a:pt x="1160066" y="1357635"/>
                  </a:lnTo>
                  <a:lnTo>
                    <a:pt x="1164828" y="1354854"/>
                  </a:lnTo>
                  <a:lnTo>
                    <a:pt x="1169591" y="1351677"/>
                  </a:lnTo>
                  <a:lnTo>
                    <a:pt x="1175147" y="1347307"/>
                  </a:lnTo>
                  <a:lnTo>
                    <a:pt x="1181100" y="1341746"/>
                  </a:lnTo>
                  <a:lnTo>
                    <a:pt x="1187847" y="1335788"/>
                  </a:lnTo>
                  <a:lnTo>
                    <a:pt x="1193403" y="1330228"/>
                  </a:lnTo>
                  <a:lnTo>
                    <a:pt x="1198166" y="1324667"/>
                  </a:lnTo>
                  <a:lnTo>
                    <a:pt x="1201738" y="1319106"/>
                  </a:lnTo>
                  <a:lnTo>
                    <a:pt x="1205310" y="1313942"/>
                  </a:lnTo>
                  <a:lnTo>
                    <a:pt x="1207294" y="1309176"/>
                  </a:lnTo>
                  <a:lnTo>
                    <a:pt x="1209278" y="1304807"/>
                  </a:lnTo>
                  <a:lnTo>
                    <a:pt x="1210469" y="1300835"/>
                  </a:lnTo>
                  <a:lnTo>
                    <a:pt x="1211263" y="1297260"/>
                  </a:lnTo>
                  <a:lnTo>
                    <a:pt x="1211660" y="1293288"/>
                  </a:lnTo>
                  <a:lnTo>
                    <a:pt x="1211660" y="1290507"/>
                  </a:lnTo>
                  <a:lnTo>
                    <a:pt x="1211263" y="1287330"/>
                  </a:lnTo>
                  <a:lnTo>
                    <a:pt x="1210072" y="1284947"/>
                  </a:lnTo>
                  <a:lnTo>
                    <a:pt x="1208485" y="1280180"/>
                  </a:lnTo>
                  <a:lnTo>
                    <a:pt x="1206897" y="1277400"/>
                  </a:lnTo>
                  <a:lnTo>
                    <a:pt x="1161653" y="1233310"/>
                  </a:lnTo>
                  <a:lnTo>
                    <a:pt x="1159272" y="1230530"/>
                  </a:lnTo>
                  <a:lnTo>
                    <a:pt x="1156494" y="1227352"/>
                  </a:lnTo>
                  <a:lnTo>
                    <a:pt x="1154906" y="1224175"/>
                  </a:lnTo>
                  <a:lnTo>
                    <a:pt x="1153319" y="1220600"/>
                  </a:lnTo>
                  <a:lnTo>
                    <a:pt x="927894" y="1004920"/>
                  </a:lnTo>
                  <a:lnTo>
                    <a:pt x="925116" y="1002139"/>
                  </a:lnTo>
                  <a:lnTo>
                    <a:pt x="923131" y="999359"/>
                  </a:lnTo>
                  <a:lnTo>
                    <a:pt x="921544" y="996181"/>
                  </a:lnTo>
                  <a:lnTo>
                    <a:pt x="919560" y="993401"/>
                  </a:lnTo>
                  <a:lnTo>
                    <a:pt x="918369" y="989826"/>
                  </a:lnTo>
                  <a:lnTo>
                    <a:pt x="917575" y="986648"/>
                  </a:lnTo>
                  <a:lnTo>
                    <a:pt x="917178" y="983074"/>
                  </a:lnTo>
                  <a:lnTo>
                    <a:pt x="916781" y="979896"/>
                  </a:lnTo>
                  <a:lnTo>
                    <a:pt x="916781" y="976321"/>
                  </a:lnTo>
                  <a:lnTo>
                    <a:pt x="917178" y="973144"/>
                  </a:lnTo>
                  <a:lnTo>
                    <a:pt x="917972" y="969569"/>
                  </a:lnTo>
                  <a:lnTo>
                    <a:pt x="919163" y="966391"/>
                  </a:lnTo>
                  <a:lnTo>
                    <a:pt x="920750" y="962816"/>
                  </a:lnTo>
                  <a:lnTo>
                    <a:pt x="922338" y="960036"/>
                  </a:lnTo>
                  <a:lnTo>
                    <a:pt x="924322" y="956858"/>
                  </a:lnTo>
                  <a:lnTo>
                    <a:pt x="927100" y="954078"/>
                  </a:lnTo>
                  <a:lnTo>
                    <a:pt x="929481" y="952092"/>
                  </a:lnTo>
                  <a:lnTo>
                    <a:pt x="932260" y="949311"/>
                  </a:lnTo>
                  <a:lnTo>
                    <a:pt x="935435" y="947723"/>
                  </a:lnTo>
                  <a:lnTo>
                    <a:pt x="938213" y="946134"/>
                  </a:lnTo>
                  <a:lnTo>
                    <a:pt x="941785" y="944942"/>
                  </a:lnTo>
                  <a:lnTo>
                    <a:pt x="944960" y="944148"/>
                  </a:lnTo>
                  <a:lnTo>
                    <a:pt x="948531" y="943353"/>
                  </a:lnTo>
                  <a:lnTo>
                    <a:pt x="951706" y="942956"/>
                  </a:lnTo>
                  <a:lnTo>
                    <a:pt x="955278" y="942956"/>
                  </a:lnTo>
                  <a:lnTo>
                    <a:pt x="958453" y="943353"/>
                  </a:lnTo>
                  <a:lnTo>
                    <a:pt x="962025" y="944545"/>
                  </a:lnTo>
                  <a:lnTo>
                    <a:pt x="965200" y="945737"/>
                  </a:lnTo>
                  <a:lnTo>
                    <a:pt x="968772" y="946928"/>
                  </a:lnTo>
                  <a:lnTo>
                    <a:pt x="971550" y="948517"/>
                  </a:lnTo>
                  <a:lnTo>
                    <a:pt x="974725" y="950900"/>
                  </a:lnTo>
                  <a:lnTo>
                    <a:pt x="977503" y="953284"/>
                  </a:lnTo>
                  <a:lnTo>
                    <a:pt x="1214041" y="1179291"/>
                  </a:lnTo>
                  <a:lnTo>
                    <a:pt x="1216819" y="1182469"/>
                  </a:lnTo>
                  <a:lnTo>
                    <a:pt x="1235472" y="1199946"/>
                  </a:lnTo>
                  <a:lnTo>
                    <a:pt x="1254125" y="1217422"/>
                  </a:lnTo>
                  <a:lnTo>
                    <a:pt x="1262063" y="1224572"/>
                  </a:lnTo>
                  <a:lnTo>
                    <a:pt x="1268810" y="1230530"/>
                  </a:lnTo>
                  <a:lnTo>
                    <a:pt x="1275556" y="1235694"/>
                  </a:lnTo>
                  <a:lnTo>
                    <a:pt x="1281510" y="1239269"/>
                  </a:lnTo>
                  <a:lnTo>
                    <a:pt x="1287066" y="1242049"/>
                  </a:lnTo>
                  <a:lnTo>
                    <a:pt x="1292622" y="1244035"/>
                  </a:lnTo>
                  <a:lnTo>
                    <a:pt x="1297385" y="1244432"/>
                  </a:lnTo>
                  <a:lnTo>
                    <a:pt x="1299766" y="1244432"/>
                  </a:lnTo>
                  <a:lnTo>
                    <a:pt x="1302147" y="1244035"/>
                  </a:lnTo>
                  <a:lnTo>
                    <a:pt x="1307306" y="1242843"/>
                  </a:lnTo>
                  <a:lnTo>
                    <a:pt x="1312863" y="1240063"/>
                  </a:lnTo>
                  <a:lnTo>
                    <a:pt x="1317625" y="1236885"/>
                  </a:lnTo>
                  <a:lnTo>
                    <a:pt x="1323578" y="1232516"/>
                  </a:lnTo>
                  <a:lnTo>
                    <a:pt x="1329928" y="1226955"/>
                  </a:lnTo>
                  <a:lnTo>
                    <a:pt x="1336675" y="1220600"/>
                  </a:lnTo>
                  <a:lnTo>
                    <a:pt x="1343422" y="1213848"/>
                  </a:lnTo>
                  <a:lnTo>
                    <a:pt x="1348978" y="1207492"/>
                  </a:lnTo>
                  <a:lnTo>
                    <a:pt x="1352947" y="1201932"/>
                  </a:lnTo>
                  <a:lnTo>
                    <a:pt x="1356122" y="1196371"/>
                  </a:lnTo>
                  <a:lnTo>
                    <a:pt x="1358503" y="1191207"/>
                  </a:lnTo>
                  <a:lnTo>
                    <a:pt x="1360488" y="1186044"/>
                  </a:lnTo>
                  <a:lnTo>
                    <a:pt x="1361281" y="1182072"/>
                  </a:lnTo>
                  <a:lnTo>
                    <a:pt x="1361678" y="1178099"/>
                  </a:lnTo>
                  <a:lnTo>
                    <a:pt x="1361281" y="1174922"/>
                  </a:lnTo>
                  <a:lnTo>
                    <a:pt x="1360885" y="1171744"/>
                  </a:lnTo>
                  <a:lnTo>
                    <a:pt x="1359694" y="1168964"/>
                  </a:lnTo>
                  <a:lnTo>
                    <a:pt x="1359297" y="1166581"/>
                  </a:lnTo>
                  <a:lnTo>
                    <a:pt x="1357710" y="1164197"/>
                  </a:lnTo>
                  <a:lnTo>
                    <a:pt x="1356916" y="1163006"/>
                  </a:lnTo>
                  <a:lnTo>
                    <a:pt x="1309688" y="1118519"/>
                  </a:lnTo>
                  <a:lnTo>
                    <a:pt x="1307703" y="1116533"/>
                  </a:lnTo>
                  <a:lnTo>
                    <a:pt x="1306116" y="1114150"/>
                  </a:lnTo>
                  <a:lnTo>
                    <a:pt x="1302544" y="1108986"/>
                  </a:lnTo>
                  <a:lnTo>
                    <a:pt x="1299369" y="1105412"/>
                  </a:lnTo>
                  <a:lnTo>
                    <a:pt x="1279128" y="1084757"/>
                  </a:lnTo>
                  <a:lnTo>
                    <a:pt x="1278335" y="1084360"/>
                  </a:lnTo>
                  <a:lnTo>
                    <a:pt x="1048941" y="854778"/>
                  </a:lnTo>
                  <a:lnTo>
                    <a:pt x="1046163" y="851997"/>
                  </a:lnTo>
                  <a:lnTo>
                    <a:pt x="1044178" y="849217"/>
                  </a:lnTo>
                  <a:lnTo>
                    <a:pt x="1042591" y="846039"/>
                  </a:lnTo>
                  <a:lnTo>
                    <a:pt x="1041003" y="843259"/>
                  </a:lnTo>
                  <a:lnTo>
                    <a:pt x="1039813" y="839684"/>
                  </a:lnTo>
                  <a:lnTo>
                    <a:pt x="1039019" y="836506"/>
                  </a:lnTo>
                  <a:lnTo>
                    <a:pt x="1038622" y="832931"/>
                  </a:lnTo>
                  <a:lnTo>
                    <a:pt x="1038622" y="829754"/>
                  </a:lnTo>
                  <a:lnTo>
                    <a:pt x="1038622" y="826179"/>
                  </a:lnTo>
                  <a:lnTo>
                    <a:pt x="1039019" y="823001"/>
                  </a:lnTo>
                  <a:lnTo>
                    <a:pt x="1039813" y="819427"/>
                  </a:lnTo>
                  <a:lnTo>
                    <a:pt x="1041003" y="816249"/>
                  </a:lnTo>
                  <a:lnTo>
                    <a:pt x="1042591" y="813071"/>
                  </a:lnTo>
                  <a:lnTo>
                    <a:pt x="1044178" y="810291"/>
                  </a:lnTo>
                  <a:lnTo>
                    <a:pt x="1046163" y="807113"/>
                  </a:lnTo>
                  <a:lnTo>
                    <a:pt x="1048941" y="804730"/>
                  </a:lnTo>
                  <a:lnTo>
                    <a:pt x="1051719" y="802347"/>
                  </a:lnTo>
                  <a:lnTo>
                    <a:pt x="1054100" y="799964"/>
                  </a:lnTo>
                  <a:lnTo>
                    <a:pt x="1057672" y="798375"/>
                  </a:lnTo>
                  <a:lnTo>
                    <a:pt x="1060450" y="796786"/>
                  </a:lnTo>
                  <a:lnTo>
                    <a:pt x="1064022" y="795595"/>
                  </a:lnTo>
                  <a:lnTo>
                    <a:pt x="1067197" y="794800"/>
                  </a:lnTo>
                  <a:lnTo>
                    <a:pt x="1070769" y="794006"/>
                  </a:lnTo>
                  <a:lnTo>
                    <a:pt x="1073944" y="794006"/>
                  </a:lnTo>
                  <a:lnTo>
                    <a:pt x="1077516" y="794006"/>
                  </a:lnTo>
                  <a:lnTo>
                    <a:pt x="1080691" y="794800"/>
                  </a:lnTo>
                  <a:lnTo>
                    <a:pt x="1084263" y="795595"/>
                  </a:lnTo>
                  <a:lnTo>
                    <a:pt x="1087041" y="796786"/>
                  </a:lnTo>
                  <a:lnTo>
                    <a:pt x="1090613" y="798375"/>
                  </a:lnTo>
                  <a:lnTo>
                    <a:pt x="1093391" y="799964"/>
                  </a:lnTo>
                  <a:lnTo>
                    <a:pt x="1096566" y="802347"/>
                  </a:lnTo>
                  <a:lnTo>
                    <a:pt x="1098947" y="804730"/>
                  </a:lnTo>
                  <a:lnTo>
                    <a:pt x="1328738" y="1034313"/>
                  </a:lnTo>
                  <a:lnTo>
                    <a:pt x="1331119" y="1037093"/>
                  </a:lnTo>
                  <a:lnTo>
                    <a:pt x="1349375" y="1055364"/>
                  </a:lnTo>
                  <a:lnTo>
                    <a:pt x="1364456" y="1070061"/>
                  </a:lnTo>
                  <a:lnTo>
                    <a:pt x="1371600" y="1076813"/>
                  </a:lnTo>
                  <a:lnTo>
                    <a:pt x="1378347" y="1083168"/>
                  </a:lnTo>
                  <a:lnTo>
                    <a:pt x="1385094" y="1088729"/>
                  </a:lnTo>
                  <a:lnTo>
                    <a:pt x="1391444" y="1093496"/>
                  </a:lnTo>
                  <a:lnTo>
                    <a:pt x="1397397" y="1096673"/>
                  </a:lnTo>
                  <a:lnTo>
                    <a:pt x="1400175" y="1097865"/>
                  </a:lnTo>
                  <a:lnTo>
                    <a:pt x="1402953" y="1098659"/>
                  </a:lnTo>
                  <a:lnTo>
                    <a:pt x="1404541" y="1099056"/>
                  </a:lnTo>
                  <a:lnTo>
                    <a:pt x="1407716" y="1099851"/>
                  </a:lnTo>
                  <a:lnTo>
                    <a:pt x="1410891" y="1099056"/>
                  </a:lnTo>
                  <a:lnTo>
                    <a:pt x="1415653" y="1098262"/>
                  </a:lnTo>
                  <a:lnTo>
                    <a:pt x="1421210" y="1095879"/>
                  </a:lnTo>
                  <a:lnTo>
                    <a:pt x="1424385" y="1093893"/>
                  </a:lnTo>
                  <a:lnTo>
                    <a:pt x="1427956" y="1091112"/>
                  </a:lnTo>
                  <a:lnTo>
                    <a:pt x="1431528" y="1088729"/>
                  </a:lnTo>
                  <a:lnTo>
                    <a:pt x="1435894" y="1084757"/>
                  </a:lnTo>
                  <a:lnTo>
                    <a:pt x="1440260" y="1081182"/>
                  </a:lnTo>
                  <a:lnTo>
                    <a:pt x="1445419" y="1076019"/>
                  </a:lnTo>
                  <a:lnTo>
                    <a:pt x="1452166" y="1068869"/>
                  </a:lnTo>
                  <a:lnTo>
                    <a:pt x="1457325" y="1062514"/>
                  </a:lnTo>
                  <a:lnTo>
                    <a:pt x="1461294" y="1056159"/>
                  </a:lnTo>
                  <a:lnTo>
                    <a:pt x="1464866" y="1050201"/>
                  </a:lnTo>
                  <a:lnTo>
                    <a:pt x="1466850" y="1044640"/>
                  </a:lnTo>
                  <a:lnTo>
                    <a:pt x="1468835" y="1039873"/>
                  </a:lnTo>
                  <a:lnTo>
                    <a:pt x="1469628" y="1035504"/>
                  </a:lnTo>
                  <a:lnTo>
                    <a:pt x="1470025" y="1031135"/>
                  </a:lnTo>
                  <a:lnTo>
                    <a:pt x="1469628" y="1027560"/>
                  </a:lnTo>
                  <a:lnTo>
                    <a:pt x="1469231" y="1024383"/>
                  </a:lnTo>
                  <a:lnTo>
                    <a:pt x="1468041" y="1021602"/>
                  </a:lnTo>
                  <a:lnTo>
                    <a:pt x="1467247" y="1019616"/>
                  </a:lnTo>
                  <a:lnTo>
                    <a:pt x="1465660" y="1016041"/>
                  </a:lnTo>
                  <a:lnTo>
                    <a:pt x="1464866" y="1015247"/>
                  </a:lnTo>
                  <a:lnTo>
                    <a:pt x="1419225" y="969966"/>
                  </a:lnTo>
                  <a:lnTo>
                    <a:pt x="1416844" y="967583"/>
                  </a:lnTo>
                  <a:lnTo>
                    <a:pt x="1414860" y="964802"/>
                  </a:lnTo>
                  <a:lnTo>
                    <a:pt x="1412478" y="961625"/>
                  </a:lnTo>
                  <a:lnTo>
                    <a:pt x="1411288" y="958447"/>
                  </a:lnTo>
                  <a:lnTo>
                    <a:pt x="1410097" y="955270"/>
                  </a:lnTo>
                  <a:lnTo>
                    <a:pt x="1409303" y="952092"/>
                  </a:lnTo>
                  <a:lnTo>
                    <a:pt x="1408906" y="948517"/>
                  </a:lnTo>
                  <a:lnTo>
                    <a:pt x="1408510" y="945339"/>
                  </a:lnTo>
                  <a:lnTo>
                    <a:pt x="1408906" y="941765"/>
                  </a:lnTo>
                  <a:lnTo>
                    <a:pt x="1409303" y="938587"/>
                  </a:lnTo>
                  <a:lnTo>
                    <a:pt x="1410097" y="935012"/>
                  </a:lnTo>
                  <a:lnTo>
                    <a:pt x="1410891" y="931835"/>
                  </a:lnTo>
                  <a:lnTo>
                    <a:pt x="1412478" y="928657"/>
                  </a:lnTo>
                  <a:lnTo>
                    <a:pt x="1414463" y="925479"/>
                  </a:lnTo>
                  <a:lnTo>
                    <a:pt x="1416447" y="922302"/>
                  </a:lnTo>
                  <a:lnTo>
                    <a:pt x="1418828" y="919919"/>
                  </a:lnTo>
                  <a:lnTo>
                    <a:pt x="1421606" y="917535"/>
                  </a:lnTo>
                  <a:lnTo>
                    <a:pt x="1424385" y="915152"/>
                  </a:lnTo>
                  <a:lnTo>
                    <a:pt x="1427163" y="913563"/>
                  </a:lnTo>
                  <a:lnTo>
                    <a:pt x="1430338" y="911975"/>
                  </a:lnTo>
                  <a:lnTo>
                    <a:pt x="1433513" y="910783"/>
                  </a:lnTo>
                  <a:lnTo>
                    <a:pt x="1437085" y="909989"/>
                  </a:lnTo>
                  <a:lnTo>
                    <a:pt x="1440260" y="909194"/>
                  </a:lnTo>
                  <a:lnTo>
                    <a:pt x="1443831" y="909194"/>
                  </a:lnTo>
                  <a:lnTo>
                    <a:pt x="1447006" y="909194"/>
                  </a:lnTo>
                  <a:lnTo>
                    <a:pt x="1450578" y="909989"/>
                  </a:lnTo>
                  <a:lnTo>
                    <a:pt x="1453753" y="910783"/>
                  </a:lnTo>
                  <a:lnTo>
                    <a:pt x="1457325" y="911975"/>
                  </a:lnTo>
                  <a:lnTo>
                    <a:pt x="1460103" y="913166"/>
                  </a:lnTo>
                  <a:lnTo>
                    <a:pt x="1463278" y="914755"/>
                  </a:lnTo>
                  <a:lnTo>
                    <a:pt x="1466056" y="917138"/>
                  </a:lnTo>
                  <a:lnTo>
                    <a:pt x="1469231" y="919521"/>
                  </a:lnTo>
                  <a:lnTo>
                    <a:pt x="1516460" y="966391"/>
                  </a:lnTo>
                  <a:lnTo>
                    <a:pt x="1520825" y="971952"/>
                  </a:lnTo>
                  <a:lnTo>
                    <a:pt x="1525191" y="978307"/>
                  </a:lnTo>
                  <a:lnTo>
                    <a:pt x="1528763" y="985060"/>
                  </a:lnTo>
                  <a:lnTo>
                    <a:pt x="1532731" y="993004"/>
                  </a:lnTo>
                  <a:lnTo>
                    <a:pt x="1535510" y="1001345"/>
                  </a:lnTo>
                  <a:lnTo>
                    <a:pt x="1538288" y="1010481"/>
                  </a:lnTo>
                  <a:lnTo>
                    <a:pt x="1539875" y="1020411"/>
                  </a:lnTo>
                  <a:lnTo>
                    <a:pt x="1540272" y="1025574"/>
                  </a:lnTo>
                  <a:lnTo>
                    <a:pt x="1540272" y="1030738"/>
                  </a:lnTo>
                  <a:lnTo>
                    <a:pt x="1540272" y="1035901"/>
                  </a:lnTo>
                  <a:lnTo>
                    <a:pt x="1539875" y="1041462"/>
                  </a:lnTo>
                  <a:lnTo>
                    <a:pt x="1539478" y="1047023"/>
                  </a:lnTo>
                  <a:lnTo>
                    <a:pt x="1538685" y="1052981"/>
                  </a:lnTo>
                  <a:lnTo>
                    <a:pt x="1537494" y="1058145"/>
                  </a:lnTo>
                  <a:lnTo>
                    <a:pt x="1535510" y="1064103"/>
                  </a:lnTo>
                  <a:lnTo>
                    <a:pt x="1533525" y="1070061"/>
                  </a:lnTo>
                  <a:lnTo>
                    <a:pt x="1531144" y="1076416"/>
                  </a:lnTo>
                  <a:lnTo>
                    <a:pt x="1527969" y="1082374"/>
                  </a:lnTo>
                  <a:lnTo>
                    <a:pt x="1525191" y="1088729"/>
                  </a:lnTo>
                  <a:lnTo>
                    <a:pt x="1521222" y="1094687"/>
                  </a:lnTo>
                  <a:lnTo>
                    <a:pt x="1517253" y="1101042"/>
                  </a:lnTo>
                  <a:lnTo>
                    <a:pt x="1512491" y="1107398"/>
                  </a:lnTo>
                  <a:lnTo>
                    <a:pt x="1507331" y="1113753"/>
                  </a:lnTo>
                  <a:lnTo>
                    <a:pt x="1501775" y="1120108"/>
                  </a:lnTo>
                  <a:lnTo>
                    <a:pt x="1495822" y="1126066"/>
                  </a:lnTo>
                  <a:lnTo>
                    <a:pt x="1485900" y="1135599"/>
                  </a:lnTo>
                  <a:lnTo>
                    <a:pt x="1479550" y="1141160"/>
                  </a:lnTo>
                  <a:lnTo>
                    <a:pt x="1472010" y="1147118"/>
                  </a:lnTo>
                  <a:lnTo>
                    <a:pt x="1463675" y="1152679"/>
                  </a:lnTo>
                  <a:lnTo>
                    <a:pt x="1453753" y="1158239"/>
                  </a:lnTo>
                  <a:lnTo>
                    <a:pt x="1448991" y="1161020"/>
                  </a:lnTo>
                  <a:lnTo>
                    <a:pt x="1443435" y="1163403"/>
                  </a:lnTo>
                  <a:lnTo>
                    <a:pt x="1437878" y="1165389"/>
                  </a:lnTo>
                  <a:lnTo>
                    <a:pt x="1432322" y="1166978"/>
                  </a:lnTo>
                  <a:lnTo>
                    <a:pt x="1432719" y="1172539"/>
                  </a:lnTo>
                  <a:lnTo>
                    <a:pt x="1432719" y="1178497"/>
                  </a:lnTo>
                  <a:lnTo>
                    <a:pt x="1432719" y="1184852"/>
                  </a:lnTo>
                  <a:lnTo>
                    <a:pt x="1432322" y="1190810"/>
                  </a:lnTo>
                  <a:lnTo>
                    <a:pt x="1431131" y="1197165"/>
                  </a:lnTo>
                  <a:lnTo>
                    <a:pt x="1429941" y="1203520"/>
                  </a:lnTo>
                  <a:lnTo>
                    <a:pt x="1427956" y="1210273"/>
                  </a:lnTo>
                  <a:lnTo>
                    <a:pt x="1425575" y="1217025"/>
                  </a:lnTo>
                  <a:lnTo>
                    <a:pt x="1422797" y="1223778"/>
                  </a:lnTo>
                  <a:lnTo>
                    <a:pt x="1419225" y="1230530"/>
                  </a:lnTo>
                  <a:lnTo>
                    <a:pt x="1415653" y="1237283"/>
                  </a:lnTo>
                  <a:lnTo>
                    <a:pt x="1410891" y="1244432"/>
                  </a:lnTo>
                  <a:lnTo>
                    <a:pt x="1405731" y="1251185"/>
                  </a:lnTo>
                  <a:lnTo>
                    <a:pt x="1399778" y="1258334"/>
                  </a:lnTo>
                  <a:lnTo>
                    <a:pt x="1393428" y="1265484"/>
                  </a:lnTo>
                  <a:lnTo>
                    <a:pt x="1386285" y="1272633"/>
                  </a:lnTo>
                  <a:lnTo>
                    <a:pt x="1379935" y="1278194"/>
                  </a:lnTo>
                  <a:lnTo>
                    <a:pt x="1374378" y="1283755"/>
                  </a:lnTo>
                  <a:lnTo>
                    <a:pt x="1368028" y="1288124"/>
                  </a:lnTo>
                  <a:lnTo>
                    <a:pt x="1362075" y="1292891"/>
                  </a:lnTo>
                  <a:lnTo>
                    <a:pt x="1356519" y="1296863"/>
                  </a:lnTo>
                  <a:lnTo>
                    <a:pt x="1350566" y="1300040"/>
                  </a:lnTo>
                  <a:lnTo>
                    <a:pt x="1345010" y="1303615"/>
                  </a:lnTo>
                  <a:lnTo>
                    <a:pt x="1339453" y="1305998"/>
                  </a:lnTo>
                  <a:lnTo>
                    <a:pt x="1334294" y="1308382"/>
                  </a:lnTo>
                  <a:lnTo>
                    <a:pt x="1328738" y="1310765"/>
                  </a:lnTo>
                  <a:lnTo>
                    <a:pt x="1323181" y="1312354"/>
                  </a:lnTo>
                  <a:lnTo>
                    <a:pt x="1318022" y="1313545"/>
                  </a:lnTo>
                  <a:lnTo>
                    <a:pt x="1312863" y="1314737"/>
                  </a:lnTo>
                  <a:lnTo>
                    <a:pt x="1307703" y="1315134"/>
                  </a:lnTo>
                  <a:lnTo>
                    <a:pt x="1302544" y="1315531"/>
                  </a:lnTo>
                  <a:lnTo>
                    <a:pt x="1297781" y="1315928"/>
                  </a:lnTo>
                  <a:lnTo>
                    <a:pt x="1293019" y="1315531"/>
                  </a:lnTo>
                  <a:lnTo>
                    <a:pt x="1288256" y="1315134"/>
                  </a:lnTo>
                  <a:lnTo>
                    <a:pt x="1279128" y="1313545"/>
                  </a:lnTo>
                  <a:lnTo>
                    <a:pt x="1276747" y="1322284"/>
                  </a:lnTo>
                  <a:lnTo>
                    <a:pt x="1273969" y="1331022"/>
                  </a:lnTo>
                  <a:lnTo>
                    <a:pt x="1270000" y="1339760"/>
                  </a:lnTo>
                  <a:lnTo>
                    <a:pt x="1265635" y="1348499"/>
                  </a:lnTo>
                  <a:lnTo>
                    <a:pt x="1260078" y="1358032"/>
                  </a:lnTo>
                  <a:lnTo>
                    <a:pt x="1253331" y="1366770"/>
                  </a:lnTo>
                  <a:lnTo>
                    <a:pt x="1245394" y="1375906"/>
                  </a:lnTo>
                  <a:lnTo>
                    <a:pt x="1236266" y="1385439"/>
                  </a:lnTo>
                  <a:lnTo>
                    <a:pt x="1230313" y="1391397"/>
                  </a:lnTo>
                  <a:lnTo>
                    <a:pt x="1224756" y="1396163"/>
                  </a:lnTo>
                  <a:lnTo>
                    <a:pt x="1219200" y="1401327"/>
                  </a:lnTo>
                  <a:lnTo>
                    <a:pt x="1213247" y="1405696"/>
                  </a:lnTo>
                  <a:lnTo>
                    <a:pt x="1207691" y="1409271"/>
                  </a:lnTo>
                  <a:lnTo>
                    <a:pt x="1202135" y="1413243"/>
                  </a:lnTo>
                  <a:lnTo>
                    <a:pt x="1196578" y="1416023"/>
                  </a:lnTo>
                  <a:lnTo>
                    <a:pt x="1191419" y="1419201"/>
                  </a:lnTo>
                  <a:lnTo>
                    <a:pt x="1185863" y="1421584"/>
                  </a:lnTo>
                  <a:lnTo>
                    <a:pt x="1180703" y="1423173"/>
                  </a:lnTo>
                  <a:lnTo>
                    <a:pt x="1175544" y="1425159"/>
                  </a:lnTo>
                  <a:lnTo>
                    <a:pt x="1170781" y="1426748"/>
                  </a:lnTo>
                  <a:lnTo>
                    <a:pt x="1165622" y="1427542"/>
                  </a:lnTo>
                  <a:lnTo>
                    <a:pt x="1160463" y="1428336"/>
                  </a:lnTo>
                  <a:lnTo>
                    <a:pt x="1155700" y="1428734"/>
                  </a:lnTo>
                  <a:lnTo>
                    <a:pt x="1150938" y="1428734"/>
                  </a:lnTo>
                  <a:lnTo>
                    <a:pt x="1144588" y="1428734"/>
                  </a:lnTo>
                  <a:lnTo>
                    <a:pt x="1137841" y="1427939"/>
                  </a:lnTo>
                  <a:lnTo>
                    <a:pt x="1131491" y="1426748"/>
                  </a:lnTo>
                  <a:lnTo>
                    <a:pt x="1125538" y="1425159"/>
                  </a:lnTo>
                  <a:lnTo>
                    <a:pt x="1119188" y="1422776"/>
                  </a:lnTo>
                  <a:lnTo>
                    <a:pt x="1113235" y="1420392"/>
                  </a:lnTo>
                  <a:lnTo>
                    <a:pt x="1107281" y="1417215"/>
                  </a:lnTo>
                  <a:lnTo>
                    <a:pt x="1101725" y="1414037"/>
                  </a:lnTo>
                  <a:lnTo>
                    <a:pt x="1096566" y="1410462"/>
                  </a:lnTo>
                  <a:lnTo>
                    <a:pt x="1090613" y="1406888"/>
                  </a:lnTo>
                  <a:lnTo>
                    <a:pt x="1079897" y="1398943"/>
                  </a:lnTo>
                  <a:lnTo>
                    <a:pt x="1069975" y="1390205"/>
                  </a:lnTo>
                  <a:lnTo>
                    <a:pt x="1059656" y="1381069"/>
                  </a:lnTo>
                  <a:lnTo>
                    <a:pt x="1056878" y="1385836"/>
                  </a:lnTo>
                  <a:lnTo>
                    <a:pt x="1053703" y="1390205"/>
                  </a:lnTo>
                  <a:lnTo>
                    <a:pt x="1050131" y="1394971"/>
                  </a:lnTo>
                  <a:lnTo>
                    <a:pt x="1046163" y="1399738"/>
                  </a:lnTo>
                  <a:lnTo>
                    <a:pt x="1042194" y="1404107"/>
                  </a:lnTo>
                  <a:lnTo>
                    <a:pt x="1037431" y="1408874"/>
                  </a:lnTo>
                  <a:lnTo>
                    <a:pt x="1032669" y="1413640"/>
                  </a:lnTo>
                  <a:lnTo>
                    <a:pt x="1027113" y="1417612"/>
                  </a:lnTo>
                  <a:lnTo>
                    <a:pt x="1016794" y="1425953"/>
                  </a:lnTo>
                  <a:lnTo>
                    <a:pt x="1006475" y="1432706"/>
                  </a:lnTo>
                  <a:lnTo>
                    <a:pt x="996553" y="1437869"/>
                  </a:lnTo>
                  <a:lnTo>
                    <a:pt x="986631" y="1442238"/>
                  </a:lnTo>
                  <a:lnTo>
                    <a:pt x="977503" y="1445813"/>
                  </a:lnTo>
                  <a:lnTo>
                    <a:pt x="968772" y="1447799"/>
                  </a:lnTo>
                  <a:lnTo>
                    <a:pt x="959644" y="1448991"/>
                  </a:lnTo>
                  <a:lnTo>
                    <a:pt x="950913" y="1449388"/>
                  </a:lnTo>
                  <a:lnTo>
                    <a:pt x="944166" y="1449388"/>
                  </a:lnTo>
                  <a:lnTo>
                    <a:pt x="937419" y="1448594"/>
                  </a:lnTo>
                  <a:lnTo>
                    <a:pt x="930672" y="1447402"/>
                  </a:lnTo>
                  <a:lnTo>
                    <a:pt x="923925" y="1445416"/>
                  </a:lnTo>
                  <a:lnTo>
                    <a:pt x="917575" y="1443033"/>
                  </a:lnTo>
                  <a:lnTo>
                    <a:pt x="911225" y="1440650"/>
                  </a:lnTo>
                  <a:lnTo>
                    <a:pt x="905272" y="1437472"/>
                  </a:lnTo>
                  <a:lnTo>
                    <a:pt x="898922" y="1434294"/>
                  </a:lnTo>
                  <a:lnTo>
                    <a:pt x="893366" y="1430720"/>
                  </a:lnTo>
                  <a:lnTo>
                    <a:pt x="887810" y="1427145"/>
                  </a:lnTo>
                  <a:lnTo>
                    <a:pt x="876300" y="1419201"/>
                  </a:lnTo>
                  <a:lnTo>
                    <a:pt x="865188" y="1410462"/>
                  </a:lnTo>
                  <a:lnTo>
                    <a:pt x="854472" y="1402121"/>
                  </a:lnTo>
                  <a:lnTo>
                    <a:pt x="837803" y="1388616"/>
                  </a:lnTo>
                  <a:lnTo>
                    <a:pt x="835422" y="1386630"/>
                  </a:lnTo>
                  <a:lnTo>
                    <a:pt x="681435" y="1264689"/>
                  </a:lnTo>
                  <a:lnTo>
                    <a:pt x="673497" y="1270647"/>
                  </a:lnTo>
                  <a:lnTo>
                    <a:pt x="665560" y="1275414"/>
                  </a:lnTo>
                  <a:lnTo>
                    <a:pt x="649685" y="1285741"/>
                  </a:lnTo>
                  <a:lnTo>
                    <a:pt x="633016" y="1294480"/>
                  </a:lnTo>
                  <a:lnTo>
                    <a:pt x="617538" y="1302026"/>
                  </a:lnTo>
                  <a:lnTo>
                    <a:pt x="602456" y="1308382"/>
                  </a:lnTo>
                  <a:lnTo>
                    <a:pt x="588963" y="1313148"/>
                  </a:lnTo>
                  <a:lnTo>
                    <a:pt x="576660" y="1317120"/>
                  </a:lnTo>
                  <a:lnTo>
                    <a:pt x="571103" y="1318312"/>
                  </a:lnTo>
                  <a:lnTo>
                    <a:pt x="565944" y="1319106"/>
                  </a:lnTo>
                  <a:lnTo>
                    <a:pt x="561975" y="1319503"/>
                  </a:lnTo>
                  <a:lnTo>
                    <a:pt x="557610" y="1319503"/>
                  </a:lnTo>
                  <a:lnTo>
                    <a:pt x="553641" y="1319106"/>
                  </a:lnTo>
                  <a:lnTo>
                    <a:pt x="550069" y="1318312"/>
                  </a:lnTo>
                  <a:lnTo>
                    <a:pt x="546497" y="1317517"/>
                  </a:lnTo>
                  <a:lnTo>
                    <a:pt x="543719" y="1315531"/>
                  </a:lnTo>
                  <a:lnTo>
                    <a:pt x="540941" y="1313942"/>
                  </a:lnTo>
                  <a:lnTo>
                    <a:pt x="538163" y="1312354"/>
                  </a:lnTo>
                  <a:lnTo>
                    <a:pt x="535781" y="1309970"/>
                  </a:lnTo>
                  <a:lnTo>
                    <a:pt x="533003" y="1307587"/>
                  </a:lnTo>
                  <a:lnTo>
                    <a:pt x="529431" y="1302026"/>
                  </a:lnTo>
                  <a:lnTo>
                    <a:pt x="525860" y="1296466"/>
                  </a:lnTo>
                  <a:lnTo>
                    <a:pt x="523478" y="1290507"/>
                  </a:lnTo>
                  <a:lnTo>
                    <a:pt x="521891" y="1284152"/>
                  </a:lnTo>
                  <a:lnTo>
                    <a:pt x="519906" y="1278194"/>
                  </a:lnTo>
                  <a:lnTo>
                    <a:pt x="518716" y="1272236"/>
                  </a:lnTo>
                  <a:lnTo>
                    <a:pt x="518319" y="1267073"/>
                  </a:lnTo>
                  <a:lnTo>
                    <a:pt x="517525" y="1259526"/>
                  </a:lnTo>
                  <a:lnTo>
                    <a:pt x="517525" y="1256745"/>
                  </a:lnTo>
                  <a:lnTo>
                    <a:pt x="517525" y="1255554"/>
                  </a:lnTo>
                  <a:lnTo>
                    <a:pt x="516731" y="1252376"/>
                  </a:lnTo>
                  <a:lnTo>
                    <a:pt x="515541" y="1248007"/>
                  </a:lnTo>
                  <a:lnTo>
                    <a:pt x="514350" y="1245624"/>
                  </a:lnTo>
                  <a:lnTo>
                    <a:pt x="512366" y="1243638"/>
                  </a:lnTo>
                  <a:lnTo>
                    <a:pt x="509985" y="1240857"/>
                  </a:lnTo>
                  <a:lnTo>
                    <a:pt x="507603" y="1239269"/>
                  </a:lnTo>
                  <a:lnTo>
                    <a:pt x="504031" y="1237283"/>
                  </a:lnTo>
                  <a:lnTo>
                    <a:pt x="499666" y="1236091"/>
                  </a:lnTo>
                  <a:lnTo>
                    <a:pt x="495300" y="1235296"/>
                  </a:lnTo>
                  <a:lnTo>
                    <a:pt x="489744" y="1234502"/>
                  </a:lnTo>
                  <a:lnTo>
                    <a:pt x="483394" y="1234502"/>
                  </a:lnTo>
                  <a:lnTo>
                    <a:pt x="475853" y="1235694"/>
                  </a:lnTo>
                  <a:lnTo>
                    <a:pt x="471884" y="1236091"/>
                  </a:lnTo>
                  <a:lnTo>
                    <a:pt x="467915" y="1235694"/>
                  </a:lnTo>
                  <a:lnTo>
                    <a:pt x="463947" y="1234105"/>
                  </a:lnTo>
                  <a:lnTo>
                    <a:pt x="459978" y="1232119"/>
                  </a:lnTo>
                  <a:lnTo>
                    <a:pt x="455612" y="1229736"/>
                  </a:lnTo>
                  <a:lnTo>
                    <a:pt x="451247" y="1226558"/>
                  </a:lnTo>
                  <a:lnTo>
                    <a:pt x="447278" y="1222983"/>
                  </a:lnTo>
                  <a:lnTo>
                    <a:pt x="442912" y="1219011"/>
                  </a:lnTo>
                  <a:lnTo>
                    <a:pt x="439340" y="1214245"/>
                  </a:lnTo>
                  <a:lnTo>
                    <a:pt x="434975" y="1209876"/>
                  </a:lnTo>
                  <a:lnTo>
                    <a:pt x="427037" y="1199151"/>
                  </a:lnTo>
                  <a:lnTo>
                    <a:pt x="419100" y="1187235"/>
                  </a:lnTo>
                  <a:lnTo>
                    <a:pt x="411559" y="1175716"/>
                  </a:lnTo>
                  <a:lnTo>
                    <a:pt x="404415" y="1163800"/>
                  </a:lnTo>
                  <a:lnTo>
                    <a:pt x="398065" y="1151884"/>
                  </a:lnTo>
                  <a:lnTo>
                    <a:pt x="388144" y="1130833"/>
                  </a:lnTo>
                  <a:lnTo>
                    <a:pt x="381000" y="1116136"/>
                  </a:lnTo>
                  <a:lnTo>
                    <a:pt x="379015" y="1110575"/>
                  </a:lnTo>
                  <a:lnTo>
                    <a:pt x="379015" y="1108589"/>
                  </a:lnTo>
                  <a:lnTo>
                    <a:pt x="379015" y="1102631"/>
                  </a:lnTo>
                  <a:lnTo>
                    <a:pt x="379015" y="1099056"/>
                  </a:lnTo>
                  <a:lnTo>
                    <a:pt x="378619" y="1094687"/>
                  </a:lnTo>
                  <a:lnTo>
                    <a:pt x="377428" y="1089921"/>
                  </a:lnTo>
                  <a:lnTo>
                    <a:pt x="375840" y="1085154"/>
                  </a:lnTo>
                  <a:lnTo>
                    <a:pt x="374253" y="1080388"/>
                  </a:lnTo>
                  <a:lnTo>
                    <a:pt x="371872" y="1075622"/>
                  </a:lnTo>
                  <a:lnTo>
                    <a:pt x="368300" y="1070855"/>
                  </a:lnTo>
                  <a:lnTo>
                    <a:pt x="363934" y="1066883"/>
                  </a:lnTo>
                  <a:lnTo>
                    <a:pt x="361553" y="1064500"/>
                  </a:lnTo>
                  <a:lnTo>
                    <a:pt x="359172" y="1062514"/>
                  </a:lnTo>
                  <a:lnTo>
                    <a:pt x="355997" y="1060925"/>
                  </a:lnTo>
                  <a:lnTo>
                    <a:pt x="352822" y="1059336"/>
                  </a:lnTo>
                  <a:lnTo>
                    <a:pt x="349250" y="1057747"/>
                  </a:lnTo>
                  <a:lnTo>
                    <a:pt x="345678" y="1056556"/>
                  </a:lnTo>
                  <a:lnTo>
                    <a:pt x="341312" y="1055761"/>
                  </a:lnTo>
                  <a:lnTo>
                    <a:pt x="336947" y="1054967"/>
                  </a:lnTo>
                  <a:lnTo>
                    <a:pt x="332581" y="1054173"/>
                  </a:lnTo>
                  <a:lnTo>
                    <a:pt x="328215" y="1052981"/>
                  </a:lnTo>
                  <a:lnTo>
                    <a:pt x="323453" y="1050598"/>
                  </a:lnTo>
                  <a:lnTo>
                    <a:pt x="319484" y="1048612"/>
                  </a:lnTo>
                  <a:lnTo>
                    <a:pt x="315119" y="1046229"/>
                  </a:lnTo>
                  <a:lnTo>
                    <a:pt x="311150" y="1043051"/>
                  </a:lnTo>
                  <a:lnTo>
                    <a:pt x="307181" y="1039476"/>
                  </a:lnTo>
                  <a:lnTo>
                    <a:pt x="303212" y="1035504"/>
                  </a:lnTo>
                  <a:lnTo>
                    <a:pt x="299640" y="1031532"/>
                  </a:lnTo>
                  <a:lnTo>
                    <a:pt x="295672" y="1027163"/>
                  </a:lnTo>
                  <a:lnTo>
                    <a:pt x="288528" y="1017233"/>
                  </a:lnTo>
                  <a:lnTo>
                    <a:pt x="281781" y="1006906"/>
                  </a:lnTo>
                  <a:lnTo>
                    <a:pt x="275431" y="994990"/>
                  </a:lnTo>
                  <a:lnTo>
                    <a:pt x="269081" y="982676"/>
                  </a:lnTo>
                  <a:lnTo>
                    <a:pt x="263922" y="969569"/>
                  </a:lnTo>
                  <a:lnTo>
                    <a:pt x="258762" y="956064"/>
                  </a:lnTo>
                  <a:lnTo>
                    <a:pt x="254000" y="942559"/>
                  </a:lnTo>
                  <a:lnTo>
                    <a:pt x="250031" y="928657"/>
                  </a:lnTo>
                  <a:lnTo>
                    <a:pt x="246062" y="914755"/>
                  </a:lnTo>
                  <a:lnTo>
                    <a:pt x="242887" y="901250"/>
                  </a:lnTo>
                  <a:lnTo>
                    <a:pt x="239712" y="888142"/>
                  </a:lnTo>
                  <a:lnTo>
                    <a:pt x="239315" y="884568"/>
                  </a:lnTo>
                  <a:lnTo>
                    <a:pt x="238919" y="880993"/>
                  </a:lnTo>
                  <a:lnTo>
                    <a:pt x="239315" y="877418"/>
                  </a:lnTo>
                  <a:lnTo>
                    <a:pt x="239712" y="873843"/>
                  </a:lnTo>
                  <a:lnTo>
                    <a:pt x="240109" y="870268"/>
                  </a:lnTo>
                  <a:lnTo>
                    <a:pt x="240903" y="866296"/>
                  </a:lnTo>
                  <a:lnTo>
                    <a:pt x="244078" y="859147"/>
                  </a:lnTo>
                  <a:lnTo>
                    <a:pt x="247253" y="851600"/>
                  </a:lnTo>
                  <a:lnTo>
                    <a:pt x="252015" y="844053"/>
                  </a:lnTo>
                  <a:lnTo>
                    <a:pt x="257572" y="836506"/>
                  </a:lnTo>
                  <a:lnTo>
                    <a:pt x="263525" y="828959"/>
                  </a:lnTo>
                  <a:lnTo>
                    <a:pt x="270272" y="821015"/>
                  </a:lnTo>
                  <a:lnTo>
                    <a:pt x="277415" y="813469"/>
                  </a:lnTo>
                  <a:lnTo>
                    <a:pt x="284956" y="806319"/>
                  </a:lnTo>
                  <a:lnTo>
                    <a:pt x="292894" y="799169"/>
                  </a:lnTo>
                  <a:lnTo>
                    <a:pt x="301228" y="792020"/>
                  </a:lnTo>
                  <a:lnTo>
                    <a:pt x="309562" y="784870"/>
                  </a:lnTo>
                  <a:lnTo>
                    <a:pt x="327422" y="771762"/>
                  </a:lnTo>
                  <a:lnTo>
                    <a:pt x="271065" y="641480"/>
                  </a:lnTo>
                  <a:lnTo>
                    <a:pt x="259953" y="660546"/>
                  </a:lnTo>
                  <a:lnTo>
                    <a:pt x="252015" y="674448"/>
                  </a:lnTo>
                  <a:lnTo>
                    <a:pt x="245665" y="687159"/>
                  </a:lnTo>
                  <a:lnTo>
                    <a:pt x="243681" y="690733"/>
                  </a:lnTo>
                  <a:lnTo>
                    <a:pt x="240903" y="694308"/>
                  </a:lnTo>
                  <a:lnTo>
                    <a:pt x="238125" y="697486"/>
                  </a:lnTo>
                  <a:lnTo>
                    <a:pt x="234950" y="700266"/>
                  </a:lnTo>
                  <a:lnTo>
                    <a:pt x="231378" y="702649"/>
                  </a:lnTo>
                  <a:lnTo>
                    <a:pt x="227409" y="704635"/>
                  </a:lnTo>
                  <a:lnTo>
                    <a:pt x="223837" y="705827"/>
                  </a:lnTo>
                  <a:lnTo>
                    <a:pt x="219472" y="707019"/>
                  </a:lnTo>
                  <a:lnTo>
                    <a:pt x="213519" y="707416"/>
                  </a:lnTo>
                  <a:lnTo>
                    <a:pt x="209947" y="707416"/>
                  </a:lnTo>
                  <a:lnTo>
                    <a:pt x="206375" y="707019"/>
                  </a:lnTo>
                  <a:lnTo>
                    <a:pt x="203200" y="705827"/>
                  </a:lnTo>
                  <a:lnTo>
                    <a:pt x="199628" y="704635"/>
                  </a:lnTo>
                  <a:lnTo>
                    <a:pt x="196850" y="703047"/>
                  </a:lnTo>
                  <a:lnTo>
                    <a:pt x="193675" y="701458"/>
                  </a:lnTo>
                  <a:lnTo>
                    <a:pt x="190897" y="699075"/>
                  </a:lnTo>
                  <a:lnTo>
                    <a:pt x="188119" y="696691"/>
                  </a:lnTo>
                  <a:lnTo>
                    <a:pt x="9922" y="515568"/>
                  </a:lnTo>
                  <a:lnTo>
                    <a:pt x="7937" y="513184"/>
                  </a:lnTo>
                  <a:lnTo>
                    <a:pt x="5953" y="510801"/>
                  </a:lnTo>
                  <a:lnTo>
                    <a:pt x="3969" y="508021"/>
                  </a:lnTo>
                  <a:lnTo>
                    <a:pt x="2778" y="505240"/>
                  </a:lnTo>
                  <a:lnTo>
                    <a:pt x="1587" y="502063"/>
                  </a:lnTo>
                  <a:lnTo>
                    <a:pt x="794" y="499282"/>
                  </a:lnTo>
                  <a:lnTo>
                    <a:pt x="397" y="496105"/>
                  </a:lnTo>
                  <a:lnTo>
                    <a:pt x="0" y="493324"/>
                  </a:lnTo>
                  <a:lnTo>
                    <a:pt x="0" y="490147"/>
                  </a:lnTo>
                  <a:lnTo>
                    <a:pt x="0" y="486969"/>
                  </a:lnTo>
                  <a:lnTo>
                    <a:pt x="397" y="484189"/>
                  </a:lnTo>
                  <a:lnTo>
                    <a:pt x="1190" y="481011"/>
                  </a:lnTo>
                  <a:lnTo>
                    <a:pt x="1984" y="477833"/>
                  </a:lnTo>
                  <a:lnTo>
                    <a:pt x="3175" y="475053"/>
                  </a:lnTo>
                  <a:lnTo>
                    <a:pt x="4762" y="472273"/>
                  </a:lnTo>
                  <a:lnTo>
                    <a:pt x="7144" y="469889"/>
                  </a:lnTo>
                  <a:lnTo>
                    <a:pt x="12700" y="461548"/>
                  </a:lnTo>
                  <a:lnTo>
                    <a:pt x="26987" y="444071"/>
                  </a:lnTo>
                  <a:lnTo>
                    <a:pt x="48419" y="417062"/>
                  </a:lnTo>
                  <a:lnTo>
                    <a:pt x="76597" y="382902"/>
                  </a:lnTo>
                  <a:lnTo>
                    <a:pt x="92869" y="363439"/>
                  </a:lnTo>
                  <a:lnTo>
                    <a:pt x="111125" y="342785"/>
                  </a:lnTo>
                  <a:lnTo>
                    <a:pt x="130572" y="320939"/>
                  </a:lnTo>
                  <a:lnTo>
                    <a:pt x="151209" y="297901"/>
                  </a:lnTo>
                  <a:lnTo>
                    <a:pt x="173037" y="274069"/>
                  </a:lnTo>
                  <a:lnTo>
                    <a:pt x="196453" y="249840"/>
                  </a:lnTo>
                  <a:lnTo>
                    <a:pt x="220265" y="224816"/>
                  </a:lnTo>
                  <a:lnTo>
                    <a:pt x="245269" y="200190"/>
                  </a:lnTo>
                  <a:lnTo>
                    <a:pt x="258365" y="187479"/>
                  </a:lnTo>
                  <a:lnTo>
                    <a:pt x="271462" y="175166"/>
                  </a:lnTo>
                  <a:lnTo>
                    <a:pt x="284162" y="163647"/>
                  </a:lnTo>
                  <a:lnTo>
                    <a:pt x="297259" y="152525"/>
                  </a:lnTo>
                  <a:lnTo>
                    <a:pt x="321865" y="131474"/>
                  </a:lnTo>
                  <a:lnTo>
                    <a:pt x="346472" y="112011"/>
                  </a:lnTo>
                  <a:lnTo>
                    <a:pt x="369887" y="94137"/>
                  </a:lnTo>
                  <a:lnTo>
                    <a:pt x="392906" y="78646"/>
                  </a:lnTo>
                  <a:lnTo>
                    <a:pt x="413940" y="64347"/>
                  </a:lnTo>
                  <a:lnTo>
                    <a:pt x="434181" y="51239"/>
                  </a:lnTo>
                  <a:lnTo>
                    <a:pt x="452040" y="40117"/>
                  </a:lnTo>
                  <a:lnTo>
                    <a:pt x="469106" y="30584"/>
                  </a:lnTo>
                  <a:lnTo>
                    <a:pt x="483791" y="22640"/>
                  </a:lnTo>
                  <a:lnTo>
                    <a:pt x="496491" y="15888"/>
                  </a:lnTo>
                  <a:lnTo>
                    <a:pt x="514747" y="6752"/>
                  </a:lnTo>
                  <a:lnTo>
                    <a:pt x="522685" y="3178"/>
                  </a:lnTo>
                  <a:lnTo>
                    <a:pt x="527447" y="1192"/>
                  </a:lnTo>
                  <a:lnTo>
                    <a:pt x="532606" y="397"/>
                  </a:lnTo>
                  <a:lnTo>
                    <a:pt x="53776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1" name="Rectangle 22">
            <a:extLst>
              <a:ext uri="{FF2B5EF4-FFF2-40B4-BE49-F238E27FC236}">
                <a16:creationId xmlns:a16="http://schemas.microsoft.com/office/drawing/2014/main" id="{0E8B8204-75E9-4A3A-AD24-6D91BA5E4BB6}"/>
              </a:ext>
            </a:extLst>
          </p:cNvPr>
          <p:cNvSpPr/>
          <p:nvPr/>
        </p:nvSpPr>
        <p:spPr>
          <a:xfrm>
            <a:off x="2321464" y="2391919"/>
            <a:ext cx="3412665" cy="514350"/>
          </a:xfrm>
          <a:prstGeom prst="rect">
            <a:avLst/>
          </a:prstGeom>
          <a:solidFill>
            <a:srgbClr val="009A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600" b="1" dirty="0">
                <a:cs typeface="+mn-ea"/>
                <a:sym typeface="+mn-lt"/>
              </a:rPr>
              <a:t>Enter title here</a:t>
            </a:r>
            <a:endParaRPr lang="en-US" sz="1600" b="1" dirty="0">
              <a:cs typeface="+mn-ea"/>
              <a:sym typeface="+mn-lt"/>
            </a:endParaRPr>
          </a:p>
        </p:txBody>
      </p:sp>
      <p:sp>
        <p:nvSpPr>
          <p:cNvPr id="52" name="Rectangle 23">
            <a:extLst>
              <a:ext uri="{FF2B5EF4-FFF2-40B4-BE49-F238E27FC236}">
                <a16:creationId xmlns:a16="http://schemas.microsoft.com/office/drawing/2014/main" id="{E8FDF3FF-A2C9-4F8D-84C9-A285B6775E3D}"/>
              </a:ext>
            </a:extLst>
          </p:cNvPr>
          <p:cNvSpPr/>
          <p:nvPr/>
        </p:nvSpPr>
        <p:spPr>
          <a:xfrm>
            <a:off x="5774933" y="2391919"/>
            <a:ext cx="2142434" cy="514350"/>
          </a:xfrm>
          <a:prstGeom prst="rect">
            <a:avLst/>
          </a:prstGeom>
          <a:solidFill>
            <a:srgbClr val="009A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600" b="1" dirty="0">
                <a:cs typeface="+mn-ea"/>
                <a:sym typeface="+mn-lt"/>
              </a:rPr>
              <a:t>Enter title here</a:t>
            </a:r>
            <a:endParaRPr lang="en-US" sz="1600" b="1" dirty="0">
              <a:cs typeface="+mn-ea"/>
              <a:sym typeface="+mn-lt"/>
            </a:endParaRPr>
          </a:p>
        </p:txBody>
      </p:sp>
      <p:sp>
        <p:nvSpPr>
          <p:cNvPr id="53" name="Rectangle 24">
            <a:extLst>
              <a:ext uri="{FF2B5EF4-FFF2-40B4-BE49-F238E27FC236}">
                <a16:creationId xmlns:a16="http://schemas.microsoft.com/office/drawing/2014/main" id="{EA3C8EC7-A82A-482D-A91F-33FFD9C6EAD3}"/>
              </a:ext>
            </a:extLst>
          </p:cNvPr>
          <p:cNvSpPr/>
          <p:nvPr/>
        </p:nvSpPr>
        <p:spPr>
          <a:xfrm>
            <a:off x="2330668" y="3310068"/>
            <a:ext cx="3398925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Enter title here</a:t>
            </a:r>
          </a:p>
          <a:p>
            <a:pPr algn="just"/>
            <a:endParaRPr lang="en-US" sz="11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  <a:p>
            <a:endParaRPr lang="en-US" altLang="zh-CN" sz="11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1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endParaRPr lang="en-US" altLang="zh-CN" sz="11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1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endParaRPr lang="zh-CN" altLang="en-US" sz="11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4" name="Rectangle 25">
            <a:extLst>
              <a:ext uri="{FF2B5EF4-FFF2-40B4-BE49-F238E27FC236}">
                <a16:creationId xmlns:a16="http://schemas.microsoft.com/office/drawing/2014/main" id="{E7DAAB14-4AEA-4DD6-95C1-79BA536EA40C}"/>
              </a:ext>
            </a:extLst>
          </p:cNvPr>
          <p:cNvSpPr/>
          <p:nvPr/>
        </p:nvSpPr>
        <p:spPr>
          <a:xfrm>
            <a:off x="5944635" y="3310068"/>
            <a:ext cx="2254610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b="1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Enter title here</a:t>
            </a:r>
          </a:p>
          <a:p>
            <a:pPr algn="just"/>
            <a:endParaRPr lang="en-US" sz="11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  <a:p>
            <a:endParaRPr lang="en-US" altLang="zh-CN" sz="11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1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endParaRPr lang="zh-CN" altLang="en-US" sz="11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5" name="TextBox 25">
            <a:extLst>
              <a:ext uri="{FF2B5EF4-FFF2-40B4-BE49-F238E27FC236}">
                <a16:creationId xmlns:a16="http://schemas.microsoft.com/office/drawing/2014/main" id="{8C533573-3BEE-4B53-8B55-F2EE6CADAC00}"/>
              </a:ext>
            </a:extLst>
          </p:cNvPr>
          <p:cNvSpPr txBox="1"/>
          <p:nvPr/>
        </p:nvSpPr>
        <p:spPr>
          <a:xfrm>
            <a:off x="2330669" y="1801209"/>
            <a:ext cx="214943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008487"/>
                </a:solidFill>
                <a:cs typeface="+mn-ea"/>
                <a:sym typeface="+mn-lt"/>
              </a:rPr>
              <a:t>64%</a:t>
            </a:r>
          </a:p>
          <a:p>
            <a:r>
              <a:rPr lang="en-US" sz="1100">
                <a:solidFill>
                  <a:srgbClr val="008487"/>
                </a:solidFill>
                <a:cs typeface="+mn-ea"/>
                <a:sym typeface="+mn-lt"/>
              </a:rPr>
              <a:t>IMPLEMENTATION</a:t>
            </a:r>
          </a:p>
        </p:txBody>
      </p:sp>
      <p:sp>
        <p:nvSpPr>
          <p:cNvPr id="56" name="TextBox 26">
            <a:extLst>
              <a:ext uri="{FF2B5EF4-FFF2-40B4-BE49-F238E27FC236}">
                <a16:creationId xmlns:a16="http://schemas.microsoft.com/office/drawing/2014/main" id="{1BEA78A3-E5C0-4463-961C-AE26375A1FFA}"/>
              </a:ext>
            </a:extLst>
          </p:cNvPr>
          <p:cNvSpPr txBox="1"/>
          <p:nvPr/>
        </p:nvSpPr>
        <p:spPr>
          <a:xfrm>
            <a:off x="5711433" y="1801209"/>
            <a:ext cx="214943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8487"/>
                </a:solidFill>
                <a:cs typeface="+mn-ea"/>
                <a:sym typeface="+mn-lt"/>
              </a:rPr>
              <a:t>30%</a:t>
            </a:r>
          </a:p>
          <a:p>
            <a:r>
              <a:rPr lang="en-US" sz="1100" dirty="0">
                <a:solidFill>
                  <a:srgbClr val="008487"/>
                </a:solidFill>
                <a:cs typeface="+mn-ea"/>
                <a:sym typeface="+mn-lt"/>
              </a:rPr>
              <a:t>IMPLEMENTATION</a:t>
            </a:r>
          </a:p>
        </p:txBody>
      </p:sp>
      <p:sp>
        <p:nvSpPr>
          <p:cNvPr id="57" name="Title 1">
            <a:extLst>
              <a:ext uri="{FF2B5EF4-FFF2-40B4-BE49-F238E27FC236}">
                <a16:creationId xmlns:a16="http://schemas.microsoft.com/office/drawing/2014/main" id="{4A71AB7E-F933-41D2-BA3A-9D957EDEEEFE}"/>
              </a:ext>
            </a:extLst>
          </p:cNvPr>
          <p:cNvSpPr txBox="1">
            <a:spLocks/>
          </p:cNvSpPr>
          <p:nvPr/>
        </p:nvSpPr>
        <p:spPr>
          <a:xfrm>
            <a:off x="458912" y="62118"/>
            <a:ext cx="2989682" cy="48274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b="1" dirty="0">
                <a:solidFill>
                  <a:srgbClr val="394754"/>
                </a:solidFill>
                <a:latin typeface="+mn-lt"/>
                <a:ea typeface="+mn-ea"/>
                <a:cs typeface="+mn-ea"/>
                <a:sym typeface="+mn-lt"/>
              </a:rPr>
              <a:t>Enter chapter title here</a:t>
            </a:r>
            <a:endParaRPr lang="en-GB" sz="1600" b="1" dirty="0">
              <a:solidFill>
                <a:srgbClr val="39475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4057247F-2E41-4C8F-9058-24ABE2DCAE6C}"/>
              </a:ext>
            </a:extLst>
          </p:cNvPr>
          <p:cNvSpPr txBox="1">
            <a:spLocks/>
          </p:cNvSpPr>
          <p:nvPr/>
        </p:nvSpPr>
        <p:spPr>
          <a:xfrm>
            <a:off x="433121" y="356659"/>
            <a:ext cx="1792539" cy="287258"/>
          </a:xfrm>
          <a:prstGeom prst="rect">
            <a:avLst/>
          </a:prstGeom>
        </p:spPr>
        <p:txBody>
          <a:bodyPr vert="horz" wrap="square" lIns="162560" tIns="81280" rIns="162560" bIns="81280" rtlCol="0">
            <a:spAutoFit/>
          </a:bodyPr>
          <a:lstStyle/>
          <a:p>
            <a:pPr lvl="0"/>
            <a:r>
              <a:rPr lang="en-US" altLang="zh-CN" sz="800" dirty="0">
                <a:solidFill>
                  <a:srgbClr val="394754"/>
                </a:solidFill>
                <a:cs typeface="+mn-ea"/>
                <a:sym typeface="+mn-lt"/>
              </a:rPr>
              <a:t>COMPLETION OF WORK</a:t>
            </a:r>
            <a:endParaRPr lang="zh-CN" altLang="en-US" sz="800" dirty="0">
              <a:solidFill>
                <a:srgbClr val="394754"/>
              </a:solidFill>
              <a:cs typeface="+mn-ea"/>
              <a:sym typeface="+mn-lt"/>
            </a:endParaRPr>
          </a:p>
        </p:txBody>
      </p:sp>
      <p:grpSp>
        <p:nvGrpSpPr>
          <p:cNvPr id="59" name="组合 58">
            <a:extLst>
              <a:ext uri="{FF2B5EF4-FFF2-40B4-BE49-F238E27FC236}">
                <a16:creationId xmlns:a16="http://schemas.microsoft.com/office/drawing/2014/main" id="{5F273AA2-1947-41E9-AF44-CFBCEFB932D6}"/>
              </a:ext>
            </a:extLst>
          </p:cNvPr>
          <p:cNvGrpSpPr/>
          <p:nvPr/>
        </p:nvGrpSpPr>
        <p:grpSpPr>
          <a:xfrm>
            <a:off x="46593" y="212426"/>
            <a:ext cx="412321" cy="332436"/>
            <a:chOff x="110994" y="306260"/>
            <a:chExt cx="864098" cy="500228"/>
          </a:xfrm>
        </p:grpSpPr>
        <p:sp>
          <p:nvSpPr>
            <p:cNvPr id="60" name="矩形 59">
              <a:extLst>
                <a:ext uri="{FF2B5EF4-FFF2-40B4-BE49-F238E27FC236}">
                  <a16:creationId xmlns:a16="http://schemas.microsoft.com/office/drawing/2014/main" id="{AA173A59-EA5A-4EFA-8A9E-A9C1351793D8}"/>
                </a:ext>
              </a:extLst>
            </p:cNvPr>
            <p:cNvSpPr/>
            <p:nvPr/>
          </p:nvSpPr>
          <p:spPr>
            <a:xfrm rot="5400000">
              <a:off x="483771" y="315170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61" name="矩形 60">
              <a:extLst>
                <a:ext uri="{FF2B5EF4-FFF2-40B4-BE49-F238E27FC236}">
                  <a16:creationId xmlns:a16="http://schemas.microsoft.com/office/drawing/2014/main" id="{4D64B5A4-829F-49E9-B2CB-CC888000B77E}"/>
                </a:ext>
              </a:extLst>
            </p:cNvPr>
            <p:cNvSpPr/>
            <p:nvPr/>
          </p:nvSpPr>
          <p:spPr>
            <a:xfrm rot="16200000">
              <a:off x="483774" y="-66517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62" name="矩形 61">
              <a:extLst>
                <a:ext uri="{FF2B5EF4-FFF2-40B4-BE49-F238E27FC236}">
                  <a16:creationId xmlns:a16="http://schemas.microsoft.com/office/drawing/2014/main" id="{A358591A-C9F6-427E-86F6-C7425FC49E71}"/>
                </a:ext>
              </a:extLst>
            </p:cNvPr>
            <p:cNvSpPr/>
            <p:nvPr/>
          </p:nvSpPr>
          <p:spPr>
            <a:xfrm rot="16200000">
              <a:off x="483771" y="124325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939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6="http://schemas.microsoft.com/office/drawing/2014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5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/>
      <p:bldP spid="54" grpId="0"/>
      <p:bldP spid="55" grpId="0"/>
      <p:bldP spid="5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>
            <a:extLst>
              <a:ext uri="{FF2B5EF4-FFF2-40B4-BE49-F238E27FC236}">
                <a16:creationId xmlns:a16="http://schemas.microsoft.com/office/drawing/2014/main" id="{4A71AB7E-F933-41D2-BA3A-9D957EDEEEFE}"/>
              </a:ext>
            </a:extLst>
          </p:cNvPr>
          <p:cNvSpPr txBox="1">
            <a:spLocks/>
          </p:cNvSpPr>
          <p:nvPr/>
        </p:nvSpPr>
        <p:spPr>
          <a:xfrm>
            <a:off x="458912" y="62118"/>
            <a:ext cx="3404840" cy="48274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b="1" dirty="0">
                <a:solidFill>
                  <a:srgbClr val="394754"/>
                </a:solidFill>
                <a:latin typeface="+mn-lt"/>
                <a:ea typeface="+mn-ea"/>
                <a:cs typeface="+mn-ea"/>
                <a:sym typeface="+mn-lt"/>
              </a:rPr>
              <a:t>Enter chapter title here</a:t>
            </a:r>
            <a:endParaRPr lang="en-GB" sz="1600" b="1" dirty="0">
              <a:solidFill>
                <a:srgbClr val="39475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4057247F-2E41-4C8F-9058-24ABE2DCAE6C}"/>
              </a:ext>
            </a:extLst>
          </p:cNvPr>
          <p:cNvSpPr txBox="1">
            <a:spLocks/>
          </p:cNvSpPr>
          <p:nvPr/>
        </p:nvSpPr>
        <p:spPr>
          <a:xfrm>
            <a:off x="433121" y="356659"/>
            <a:ext cx="1792539" cy="287258"/>
          </a:xfrm>
          <a:prstGeom prst="rect">
            <a:avLst/>
          </a:prstGeom>
        </p:spPr>
        <p:txBody>
          <a:bodyPr vert="horz" wrap="square" lIns="162560" tIns="81280" rIns="162560" bIns="81280" rtlCol="0">
            <a:spAutoFit/>
          </a:bodyPr>
          <a:lstStyle/>
          <a:p>
            <a:pPr lvl="0"/>
            <a:r>
              <a:rPr lang="en-US" altLang="zh-CN" sz="800" dirty="0">
                <a:solidFill>
                  <a:srgbClr val="394754"/>
                </a:solidFill>
                <a:cs typeface="+mn-ea"/>
                <a:sym typeface="+mn-lt"/>
              </a:rPr>
              <a:t>COMPLETION OF WORK</a:t>
            </a:r>
            <a:endParaRPr lang="zh-CN" altLang="en-US" sz="800" dirty="0">
              <a:solidFill>
                <a:srgbClr val="394754"/>
              </a:solidFill>
              <a:cs typeface="+mn-ea"/>
              <a:sym typeface="+mn-lt"/>
            </a:endParaRPr>
          </a:p>
        </p:txBody>
      </p:sp>
      <p:grpSp>
        <p:nvGrpSpPr>
          <p:cNvPr id="59" name="组合 58">
            <a:extLst>
              <a:ext uri="{FF2B5EF4-FFF2-40B4-BE49-F238E27FC236}">
                <a16:creationId xmlns:a16="http://schemas.microsoft.com/office/drawing/2014/main" id="{5F273AA2-1947-41E9-AF44-CFBCEFB932D6}"/>
              </a:ext>
            </a:extLst>
          </p:cNvPr>
          <p:cNvGrpSpPr/>
          <p:nvPr/>
        </p:nvGrpSpPr>
        <p:grpSpPr>
          <a:xfrm>
            <a:off x="46593" y="212426"/>
            <a:ext cx="412321" cy="332436"/>
            <a:chOff x="110994" y="306260"/>
            <a:chExt cx="864098" cy="500228"/>
          </a:xfrm>
        </p:grpSpPr>
        <p:sp>
          <p:nvSpPr>
            <p:cNvPr id="60" name="矩形 59">
              <a:extLst>
                <a:ext uri="{FF2B5EF4-FFF2-40B4-BE49-F238E27FC236}">
                  <a16:creationId xmlns:a16="http://schemas.microsoft.com/office/drawing/2014/main" id="{AA173A59-EA5A-4EFA-8A9E-A9C1351793D8}"/>
                </a:ext>
              </a:extLst>
            </p:cNvPr>
            <p:cNvSpPr/>
            <p:nvPr/>
          </p:nvSpPr>
          <p:spPr>
            <a:xfrm rot="5400000">
              <a:off x="483771" y="315170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61" name="矩形 60">
              <a:extLst>
                <a:ext uri="{FF2B5EF4-FFF2-40B4-BE49-F238E27FC236}">
                  <a16:creationId xmlns:a16="http://schemas.microsoft.com/office/drawing/2014/main" id="{4D64B5A4-829F-49E9-B2CB-CC888000B77E}"/>
                </a:ext>
              </a:extLst>
            </p:cNvPr>
            <p:cNvSpPr/>
            <p:nvPr/>
          </p:nvSpPr>
          <p:spPr>
            <a:xfrm rot="16200000">
              <a:off x="483774" y="-66517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62" name="矩形 61">
              <a:extLst>
                <a:ext uri="{FF2B5EF4-FFF2-40B4-BE49-F238E27FC236}">
                  <a16:creationId xmlns:a16="http://schemas.microsoft.com/office/drawing/2014/main" id="{A358591A-C9F6-427E-86F6-C7425FC49E71}"/>
                </a:ext>
              </a:extLst>
            </p:cNvPr>
            <p:cNvSpPr/>
            <p:nvPr/>
          </p:nvSpPr>
          <p:spPr>
            <a:xfrm rot="16200000">
              <a:off x="483771" y="124325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  <p:sp>
        <p:nvSpPr>
          <p:cNvPr id="19" name="右箭头 59">
            <a:extLst>
              <a:ext uri="{FF2B5EF4-FFF2-40B4-BE49-F238E27FC236}">
                <a16:creationId xmlns:a16="http://schemas.microsoft.com/office/drawing/2014/main" id="{29D0CBCD-A648-4BE2-A358-62F319F6FDA9}"/>
              </a:ext>
            </a:extLst>
          </p:cNvPr>
          <p:cNvSpPr/>
          <p:nvPr/>
        </p:nvSpPr>
        <p:spPr>
          <a:xfrm>
            <a:off x="6270126" y="3781048"/>
            <a:ext cx="2418162" cy="2888312"/>
          </a:xfrm>
          <a:prstGeom prst="rightArrow">
            <a:avLst>
              <a:gd name="adj1" fmla="val 72689"/>
              <a:gd name="adj2" fmla="val 35885"/>
            </a:avLst>
          </a:prstGeom>
          <a:solidFill>
            <a:srgbClr val="009A9E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任意多边形 108">
            <a:extLst>
              <a:ext uri="{FF2B5EF4-FFF2-40B4-BE49-F238E27FC236}">
                <a16:creationId xmlns:a16="http://schemas.microsoft.com/office/drawing/2014/main" id="{9A963C71-78F5-4EAA-89C9-5AE8522A6A69}"/>
              </a:ext>
            </a:extLst>
          </p:cNvPr>
          <p:cNvSpPr/>
          <p:nvPr/>
        </p:nvSpPr>
        <p:spPr>
          <a:xfrm rot="5400000">
            <a:off x="4306161" y="4025045"/>
            <a:ext cx="2088233" cy="2336303"/>
          </a:xfrm>
          <a:custGeom>
            <a:avLst/>
            <a:gdLst>
              <a:gd name="connsiteX0" fmla="*/ 0 w 2088233"/>
              <a:gd name="connsiteY0" fmla="*/ 2336303 h 2336303"/>
              <a:gd name="connsiteX1" fmla="*/ 0 w 2088233"/>
              <a:gd name="connsiteY1" fmla="*/ 248303 h 2336303"/>
              <a:gd name="connsiteX2" fmla="*/ 779567 w 2088233"/>
              <a:gd name="connsiteY2" fmla="*/ 248303 h 2336303"/>
              <a:gd name="connsiteX3" fmla="*/ 1044117 w 2088233"/>
              <a:gd name="connsiteY3" fmla="*/ 0 h 2336303"/>
              <a:gd name="connsiteX4" fmla="*/ 1308667 w 2088233"/>
              <a:gd name="connsiteY4" fmla="*/ 248303 h 2336303"/>
              <a:gd name="connsiteX5" fmla="*/ 2088233 w 2088233"/>
              <a:gd name="connsiteY5" fmla="*/ 248303 h 2336303"/>
              <a:gd name="connsiteX6" fmla="*/ 2088233 w 2088233"/>
              <a:gd name="connsiteY6" fmla="*/ 2336303 h 2336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88233" h="2336303">
                <a:moveTo>
                  <a:pt x="0" y="2336303"/>
                </a:moveTo>
                <a:lnTo>
                  <a:pt x="0" y="248303"/>
                </a:lnTo>
                <a:lnTo>
                  <a:pt x="779567" y="248303"/>
                </a:lnTo>
                <a:lnTo>
                  <a:pt x="1044117" y="0"/>
                </a:lnTo>
                <a:lnTo>
                  <a:pt x="1308667" y="248303"/>
                </a:lnTo>
                <a:lnTo>
                  <a:pt x="2088233" y="248303"/>
                </a:lnTo>
                <a:lnTo>
                  <a:pt x="2088233" y="2336303"/>
                </a:lnTo>
                <a:close/>
              </a:path>
            </a:pathLst>
          </a:custGeom>
          <a:solidFill>
            <a:srgbClr val="008487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任意多边形 107">
            <a:extLst>
              <a:ext uri="{FF2B5EF4-FFF2-40B4-BE49-F238E27FC236}">
                <a16:creationId xmlns:a16="http://schemas.microsoft.com/office/drawing/2014/main" id="{8A61A97E-1C6C-411E-9160-1580EB882ADB}"/>
              </a:ext>
            </a:extLst>
          </p:cNvPr>
          <p:cNvSpPr/>
          <p:nvPr/>
        </p:nvSpPr>
        <p:spPr>
          <a:xfrm rot="5400000">
            <a:off x="2218161" y="4025045"/>
            <a:ext cx="2088233" cy="2336303"/>
          </a:xfrm>
          <a:custGeom>
            <a:avLst/>
            <a:gdLst>
              <a:gd name="connsiteX0" fmla="*/ 0 w 2088233"/>
              <a:gd name="connsiteY0" fmla="*/ 2336303 h 2336303"/>
              <a:gd name="connsiteX1" fmla="*/ 0 w 2088233"/>
              <a:gd name="connsiteY1" fmla="*/ 248303 h 2336303"/>
              <a:gd name="connsiteX2" fmla="*/ 779567 w 2088233"/>
              <a:gd name="connsiteY2" fmla="*/ 248303 h 2336303"/>
              <a:gd name="connsiteX3" fmla="*/ 1044117 w 2088233"/>
              <a:gd name="connsiteY3" fmla="*/ 0 h 2336303"/>
              <a:gd name="connsiteX4" fmla="*/ 1308667 w 2088233"/>
              <a:gd name="connsiteY4" fmla="*/ 248303 h 2336303"/>
              <a:gd name="connsiteX5" fmla="*/ 2088233 w 2088233"/>
              <a:gd name="connsiteY5" fmla="*/ 248303 h 2336303"/>
              <a:gd name="connsiteX6" fmla="*/ 2088233 w 2088233"/>
              <a:gd name="connsiteY6" fmla="*/ 2336303 h 2336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88233" h="2336303">
                <a:moveTo>
                  <a:pt x="0" y="2336303"/>
                </a:moveTo>
                <a:lnTo>
                  <a:pt x="0" y="248303"/>
                </a:lnTo>
                <a:lnTo>
                  <a:pt x="779567" y="248303"/>
                </a:lnTo>
                <a:lnTo>
                  <a:pt x="1044117" y="0"/>
                </a:lnTo>
                <a:lnTo>
                  <a:pt x="1308667" y="248303"/>
                </a:lnTo>
                <a:lnTo>
                  <a:pt x="2088233" y="248303"/>
                </a:lnTo>
                <a:lnTo>
                  <a:pt x="2088233" y="2336303"/>
                </a:lnTo>
                <a:close/>
              </a:path>
            </a:pathLst>
          </a:custGeom>
          <a:solidFill>
            <a:srgbClr val="009A9E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任意多边形 106">
            <a:extLst>
              <a:ext uri="{FF2B5EF4-FFF2-40B4-BE49-F238E27FC236}">
                <a16:creationId xmlns:a16="http://schemas.microsoft.com/office/drawing/2014/main" id="{411EF43F-83A3-4F99-A8C2-8987ABCE27F4}"/>
              </a:ext>
            </a:extLst>
          </p:cNvPr>
          <p:cNvSpPr/>
          <p:nvPr/>
        </p:nvSpPr>
        <p:spPr>
          <a:xfrm rot="10800000">
            <a:off x="2093893" y="2060848"/>
            <a:ext cx="2088233" cy="2336303"/>
          </a:xfrm>
          <a:custGeom>
            <a:avLst/>
            <a:gdLst>
              <a:gd name="connsiteX0" fmla="*/ 0 w 2088233"/>
              <a:gd name="connsiteY0" fmla="*/ 2336303 h 2336303"/>
              <a:gd name="connsiteX1" fmla="*/ 0 w 2088233"/>
              <a:gd name="connsiteY1" fmla="*/ 248303 h 2336303"/>
              <a:gd name="connsiteX2" fmla="*/ 779567 w 2088233"/>
              <a:gd name="connsiteY2" fmla="*/ 248303 h 2336303"/>
              <a:gd name="connsiteX3" fmla="*/ 1044117 w 2088233"/>
              <a:gd name="connsiteY3" fmla="*/ 0 h 2336303"/>
              <a:gd name="connsiteX4" fmla="*/ 1308667 w 2088233"/>
              <a:gd name="connsiteY4" fmla="*/ 248303 h 2336303"/>
              <a:gd name="connsiteX5" fmla="*/ 2088233 w 2088233"/>
              <a:gd name="connsiteY5" fmla="*/ 248303 h 2336303"/>
              <a:gd name="connsiteX6" fmla="*/ 2088233 w 2088233"/>
              <a:gd name="connsiteY6" fmla="*/ 2336303 h 2336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88233" h="2336303">
                <a:moveTo>
                  <a:pt x="0" y="2336303"/>
                </a:moveTo>
                <a:lnTo>
                  <a:pt x="0" y="248303"/>
                </a:lnTo>
                <a:lnTo>
                  <a:pt x="779567" y="248303"/>
                </a:lnTo>
                <a:lnTo>
                  <a:pt x="1044117" y="0"/>
                </a:lnTo>
                <a:lnTo>
                  <a:pt x="1308667" y="248303"/>
                </a:lnTo>
                <a:lnTo>
                  <a:pt x="2088233" y="248303"/>
                </a:lnTo>
                <a:lnTo>
                  <a:pt x="2088233" y="2336303"/>
                </a:lnTo>
                <a:close/>
              </a:path>
            </a:pathLst>
          </a:custGeom>
          <a:solidFill>
            <a:srgbClr val="008487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任意多边形 105">
            <a:extLst>
              <a:ext uri="{FF2B5EF4-FFF2-40B4-BE49-F238E27FC236}">
                <a16:creationId xmlns:a16="http://schemas.microsoft.com/office/drawing/2014/main" id="{2D8389A1-E853-4227-98A2-DB16B15452A7}"/>
              </a:ext>
            </a:extLst>
          </p:cNvPr>
          <p:cNvSpPr/>
          <p:nvPr/>
        </p:nvSpPr>
        <p:spPr>
          <a:xfrm rot="5400000">
            <a:off x="130161" y="1936812"/>
            <a:ext cx="2088233" cy="2336303"/>
          </a:xfrm>
          <a:custGeom>
            <a:avLst/>
            <a:gdLst>
              <a:gd name="connsiteX0" fmla="*/ 0 w 2088233"/>
              <a:gd name="connsiteY0" fmla="*/ 2336303 h 2336303"/>
              <a:gd name="connsiteX1" fmla="*/ 0 w 2088233"/>
              <a:gd name="connsiteY1" fmla="*/ 248303 h 2336303"/>
              <a:gd name="connsiteX2" fmla="*/ 779567 w 2088233"/>
              <a:gd name="connsiteY2" fmla="*/ 248303 h 2336303"/>
              <a:gd name="connsiteX3" fmla="*/ 1044117 w 2088233"/>
              <a:gd name="connsiteY3" fmla="*/ 0 h 2336303"/>
              <a:gd name="connsiteX4" fmla="*/ 1308667 w 2088233"/>
              <a:gd name="connsiteY4" fmla="*/ 248303 h 2336303"/>
              <a:gd name="connsiteX5" fmla="*/ 2088233 w 2088233"/>
              <a:gd name="connsiteY5" fmla="*/ 248303 h 2336303"/>
              <a:gd name="connsiteX6" fmla="*/ 2088233 w 2088233"/>
              <a:gd name="connsiteY6" fmla="*/ 2336303 h 2336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88233" h="2336303">
                <a:moveTo>
                  <a:pt x="0" y="2336303"/>
                </a:moveTo>
                <a:lnTo>
                  <a:pt x="0" y="248303"/>
                </a:lnTo>
                <a:lnTo>
                  <a:pt x="779567" y="248303"/>
                </a:lnTo>
                <a:lnTo>
                  <a:pt x="1044117" y="0"/>
                </a:lnTo>
                <a:lnTo>
                  <a:pt x="1308667" y="248303"/>
                </a:lnTo>
                <a:lnTo>
                  <a:pt x="2088233" y="248303"/>
                </a:lnTo>
                <a:lnTo>
                  <a:pt x="2088233" y="2336303"/>
                </a:lnTo>
                <a:close/>
              </a:path>
            </a:pathLst>
          </a:custGeom>
          <a:solidFill>
            <a:srgbClr val="009A9E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Freeform 5">
            <a:extLst>
              <a:ext uri="{FF2B5EF4-FFF2-40B4-BE49-F238E27FC236}">
                <a16:creationId xmlns:a16="http://schemas.microsoft.com/office/drawing/2014/main" id="{5D28B27A-28DB-4343-B037-A42E4B4E2F04}"/>
              </a:ext>
            </a:extLst>
          </p:cNvPr>
          <p:cNvSpPr>
            <a:spLocks noEditPoints="1"/>
          </p:cNvSpPr>
          <p:nvPr/>
        </p:nvSpPr>
        <p:spPr bwMode="auto">
          <a:xfrm>
            <a:off x="8878912" y="2967399"/>
            <a:ext cx="1839888" cy="3426958"/>
          </a:xfrm>
          <a:custGeom>
            <a:avLst/>
            <a:gdLst>
              <a:gd name="T0" fmla="*/ 4669 w 7846"/>
              <a:gd name="T1" fmla="*/ 147 h 14622"/>
              <a:gd name="T2" fmla="*/ 4724 w 7846"/>
              <a:gd name="T3" fmla="*/ 265 h 14622"/>
              <a:gd name="T4" fmla="*/ 3905 w 7846"/>
              <a:gd name="T5" fmla="*/ 578 h 14622"/>
              <a:gd name="T6" fmla="*/ 3829 w 7846"/>
              <a:gd name="T7" fmla="*/ 1763 h 14622"/>
              <a:gd name="T8" fmla="*/ 3683 w 7846"/>
              <a:gd name="T9" fmla="*/ 2924 h 14622"/>
              <a:gd name="T10" fmla="*/ 1933 w 7846"/>
              <a:gd name="T11" fmla="*/ 4427 h 14622"/>
              <a:gd name="T12" fmla="*/ 1818 w 7846"/>
              <a:gd name="T13" fmla="*/ 5428 h 14622"/>
              <a:gd name="T14" fmla="*/ 2439 w 7846"/>
              <a:gd name="T15" fmla="*/ 6848 h 14622"/>
              <a:gd name="T16" fmla="*/ 2528 w 7846"/>
              <a:gd name="T17" fmla="*/ 7869 h 14622"/>
              <a:gd name="T18" fmla="*/ 2592 w 7846"/>
              <a:gd name="T19" fmla="*/ 7711 h 14622"/>
              <a:gd name="T20" fmla="*/ 2844 w 7846"/>
              <a:gd name="T21" fmla="*/ 7866 h 14622"/>
              <a:gd name="T22" fmla="*/ 2859 w 7846"/>
              <a:gd name="T23" fmla="*/ 9131 h 14622"/>
              <a:gd name="T24" fmla="*/ 1985 w 7846"/>
              <a:gd name="T25" fmla="*/ 9193 h 14622"/>
              <a:gd name="T26" fmla="*/ 1266 w 7846"/>
              <a:gd name="T27" fmla="*/ 10724 h 14622"/>
              <a:gd name="T28" fmla="*/ 1966 w 7846"/>
              <a:gd name="T29" fmla="*/ 10581 h 14622"/>
              <a:gd name="T30" fmla="*/ 2880 w 7846"/>
              <a:gd name="T31" fmla="*/ 10349 h 14622"/>
              <a:gd name="T32" fmla="*/ 1214 w 7846"/>
              <a:gd name="T33" fmla="*/ 12398 h 14622"/>
              <a:gd name="T34" fmla="*/ 416 w 7846"/>
              <a:gd name="T35" fmla="*/ 13147 h 14622"/>
              <a:gd name="T36" fmla="*/ 341 w 7846"/>
              <a:gd name="T37" fmla="*/ 14010 h 14622"/>
              <a:gd name="T38" fmla="*/ 2626 w 7846"/>
              <a:gd name="T39" fmla="*/ 14342 h 14622"/>
              <a:gd name="T40" fmla="*/ 1707 w 7846"/>
              <a:gd name="T41" fmla="*/ 13577 h 14622"/>
              <a:gd name="T42" fmla="*/ 1734 w 7846"/>
              <a:gd name="T43" fmla="*/ 13023 h 14622"/>
              <a:gd name="T44" fmla="*/ 2428 w 7846"/>
              <a:gd name="T45" fmla="*/ 12363 h 14622"/>
              <a:gd name="T46" fmla="*/ 3634 w 7846"/>
              <a:gd name="T47" fmla="*/ 11176 h 14622"/>
              <a:gd name="T48" fmla="*/ 4179 w 7846"/>
              <a:gd name="T49" fmla="*/ 10354 h 14622"/>
              <a:gd name="T50" fmla="*/ 5822 w 7846"/>
              <a:gd name="T51" fmla="*/ 10709 h 14622"/>
              <a:gd name="T52" fmla="*/ 6984 w 7846"/>
              <a:gd name="T53" fmla="*/ 10428 h 14622"/>
              <a:gd name="T54" fmla="*/ 6518 w 7846"/>
              <a:gd name="T55" fmla="*/ 9153 h 14622"/>
              <a:gd name="T56" fmla="*/ 5955 w 7846"/>
              <a:gd name="T57" fmla="*/ 8449 h 14622"/>
              <a:gd name="T58" fmla="*/ 5070 w 7846"/>
              <a:gd name="T59" fmla="*/ 7354 h 14622"/>
              <a:gd name="T60" fmla="*/ 5242 w 7846"/>
              <a:gd name="T61" fmla="*/ 6892 h 14622"/>
              <a:gd name="T62" fmla="*/ 5532 w 7846"/>
              <a:gd name="T63" fmla="*/ 5477 h 14622"/>
              <a:gd name="T64" fmla="*/ 5821 w 7846"/>
              <a:gd name="T65" fmla="*/ 4884 h 14622"/>
              <a:gd name="T66" fmla="*/ 7105 w 7846"/>
              <a:gd name="T67" fmla="*/ 4746 h 14622"/>
              <a:gd name="T68" fmla="*/ 7494 w 7846"/>
              <a:gd name="T69" fmla="*/ 3393 h 14622"/>
              <a:gd name="T70" fmla="*/ 7827 w 7846"/>
              <a:gd name="T71" fmla="*/ 2461 h 14622"/>
              <a:gd name="T72" fmla="*/ 7539 w 7846"/>
              <a:gd name="T73" fmla="*/ 2348 h 14622"/>
              <a:gd name="T74" fmla="*/ 7398 w 7846"/>
              <a:gd name="T75" fmla="*/ 2034 h 14622"/>
              <a:gd name="T76" fmla="*/ 7000 w 7846"/>
              <a:gd name="T77" fmla="*/ 2301 h 14622"/>
              <a:gd name="T78" fmla="*/ 6834 w 7846"/>
              <a:gd name="T79" fmla="*/ 2851 h 14622"/>
              <a:gd name="T80" fmla="*/ 6431 w 7846"/>
              <a:gd name="T81" fmla="*/ 2730 h 14622"/>
              <a:gd name="T82" fmla="*/ 6935 w 7846"/>
              <a:gd name="T83" fmla="*/ 3455 h 14622"/>
              <a:gd name="T84" fmla="*/ 6080 w 7846"/>
              <a:gd name="T85" fmla="*/ 3645 h 14622"/>
              <a:gd name="T86" fmla="*/ 5700 w 7846"/>
              <a:gd name="T87" fmla="*/ 3040 h 14622"/>
              <a:gd name="T88" fmla="*/ 5243 w 7846"/>
              <a:gd name="T89" fmla="*/ 2552 h 14622"/>
              <a:gd name="T90" fmla="*/ 5726 w 7846"/>
              <a:gd name="T91" fmla="*/ 1925 h 14622"/>
              <a:gd name="T92" fmla="*/ 5957 w 7846"/>
              <a:gd name="T93" fmla="*/ 1431 h 14622"/>
              <a:gd name="T94" fmla="*/ 5560 w 7846"/>
              <a:gd name="T95" fmla="*/ 877 h 14622"/>
              <a:gd name="T96" fmla="*/ 5252 w 7846"/>
              <a:gd name="T97" fmla="*/ 235 h 14622"/>
              <a:gd name="T98" fmla="*/ 5118 w 7846"/>
              <a:gd name="T99" fmla="*/ 229 h 14622"/>
              <a:gd name="T100" fmla="*/ 2574 w 7846"/>
              <a:gd name="T101" fmla="*/ 5442 h 14622"/>
              <a:gd name="T102" fmla="*/ 2721 w 7846"/>
              <a:gd name="T103" fmla="*/ 6195 h 14622"/>
              <a:gd name="T104" fmla="*/ 3449 w 7846"/>
              <a:gd name="T105" fmla="*/ 6278 h 14622"/>
              <a:gd name="T106" fmla="*/ 3773 w 7846"/>
              <a:gd name="T107" fmla="*/ 5760 h 14622"/>
              <a:gd name="T108" fmla="*/ 3368 w 7846"/>
              <a:gd name="T109" fmla="*/ 4356 h 14622"/>
              <a:gd name="T110" fmla="*/ 2557 w 7846"/>
              <a:gd name="T111" fmla="*/ 4791 h 14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846" h="14622">
                <a:moveTo>
                  <a:pt x="5118" y="229"/>
                </a:moveTo>
                <a:cubicBezTo>
                  <a:pt x="4982" y="230"/>
                  <a:pt x="4881" y="48"/>
                  <a:pt x="4669" y="147"/>
                </a:cubicBezTo>
                <a:cubicBezTo>
                  <a:pt x="4740" y="210"/>
                  <a:pt x="4895" y="187"/>
                  <a:pt x="4928" y="303"/>
                </a:cubicBezTo>
                <a:cubicBezTo>
                  <a:pt x="4851" y="350"/>
                  <a:pt x="4813" y="292"/>
                  <a:pt x="4724" y="265"/>
                </a:cubicBezTo>
                <a:lnTo>
                  <a:pt x="4708" y="337"/>
                </a:lnTo>
                <a:cubicBezTo>
                  <a:pt x="4532" y="356"/>
                  <a:pt x="4202" y="162"/>
                  <a:pt x="3905" y="578"/>
                </a:cubicBezTo>
                <a:cubicBezTo>
                  <a:pt x="3842" y="667"/>
                  <a:pt x="3665" y="1026"/>
                  <a:pt x="3672" y="1130"/>
                </a:cubicBezTo>
                <a:cubicBezTo>
                  <a:pt x="3678" y="1223"/>
                  <a:pt x="3788" y="1688"/>
                  <a:pt x="3829" y="1763"/>
                </a:cubicBezTo>
                <a:cubicBezTo>
                  <a:pt x="3990" y="2057"/>
                  <a:pt x="4287" y="1866"/>
                  <a:pt x="4287" y="2117"/>
                </a:cubicBezTo>
                <a:cubicBezTo>
                  <a:pt x="4287" y="2608"/>
                  <a:pt x="4012" y="2569"/>
                  <a:pt x="3683" y="2924"/>
                </a:cubicBezTo>
                <a:cubicBezTo>
                  <a:pt x="3364" y="3268"/>
                  <a:pt x="2912" y="3467"/>
                  <a:pt x="2595" y="3788"/>
                </a:cubicBezTo>
                <a:lnTo>
                  <a:pt x="1933" y="4427"/>
                </a:lnTo>
                <a:cubicBezTo>
                  <a:pt x="1801" y="4526"/>
                  <a:pt x="1631" y="4609"/>
                  <a:pt x="1631" y="4808"/>
                </a:cubicBezTo>
                <a:cubicBezTo>
                  <a:pt x="1631" y="5000"/>
                  <a:pt x="1748" y="5267"/>
                  <a:pt x="1818" y="5428"/>
                </a:cubicBezTo>
                <a:cubicBezTo>
                  <a:pt x="2036" y="5926"/>
                  <a:pt x="2009" y="6009"/>
                  <a:pt x="2317" y="6565"/>
                </a:cubicBezTo>
                <a:cubicBezTo>
                  <a:pt x="2360" y="6643"/>
                  <a:pt x="2443" y="6740"/>
                  <a:pt x="2439" y="6848"/>
                </a:cubicBezTo>
                <a:cubicBezTo>
                  <a:pt x="2435" y="6983"/>
                  <a:pt x="2335" y="7014"/>
                  <a:pt x="2335" y="7165"/>
                </a:cubicBezTo>
                <a:cubicBezTo>
                  <a:pt x="2335" y="7499"/>
                  <a:pt x="2528" y="7281"/>
                  <a:pt x="2528" y="7869"/>
                </a:cubicBezTo>
                <a:cubicBezTo>
                  <a:pt x="2528" y="7949"/>
                  <a:pt x="2499" y="8011"/>
                  <a:pt x="2586" y="8018"/>
                </a:cubicBezTo>
                <a:cubicBezTo>
                  <a:pt x="2650" y="7938"/>
                  <a:pt x="2592" y="7806"/>
                  <a:pt x="2592" y="7711"/>
                </a:cubicBezTo>
                <a:cubicBezTo>
                  <a:pt x="2592" y="7667"/>
                  <a:pt x="2600" y="7633"/>
                  <a:pt x="2610" y="7602"/>
                </a:cubicBezTo>
                <a:cubicBezTo>
                  <a:pt x="2745" y="7565"/>
                  <a:pt x="2780" y="7747"/>
                  <a:pt x="2844" y="7866"/>
                </a:cubicBezTo>
                <a:cubicBezTo>
                  <a:pt x="3027" y="8204"/>
                  <a:pt x="3038" y="7858"/>
                  <a:pt x="3038" y="8573"/>
                </a:cubicBezTo>
                <a:cubicBezTo>
                  <a:pt x="3038" y="8771"/>
                  <a:pt x="2964" y="9023"/>
                  <a:pt x="2859" y="9131"/>
                </a:cubicBezTo>
                <a:cubicBezTo>
                  <a:pt x="2720" y="9129"/>
                  <a:pt x="2549" y="8923"/>
                  <a:pt x="2387" y="8869"/>
                </a:cubicBezTo>
                <a:cubicBezTo>
                  <a:pt x="2205" y="8808"/>
                  <a:pt x="2034" y="9059"/>
                  <a:pt x="1985" y="9193"/>
                </a:cubicBezTo>
                <a:cubicBezTo>
                  <a:pt x="1889" y="9451"/>
                  <a:pt x="1950" y="9467"/>
                  <a:pt x="1742" y="9707"/>
                </a:cubicBezTo>
                <a:cubicBezTo>
                  <a:pt x="1562" y="9915"/>
                  <a:pt x="1304" y="10430"/>
                  <a:pt x="1266" y="10724"/>
                </a:cubicBezTo>
                <a:cubicBezTo>
                  <a:pt x="1234" y="10964"/>
                  <a:pt x="1415" y="11142"/>
                  <a:pt x="1609" y="10981"/>
                </a:cubicBezTo>
                <a:cubicBezTo>
                  <a:pt x="1699" y="10907"/>
                  <a:pt x="1893" y="10682"/>
                  <a:pt x="1966" y="10581"/>
                </a:cubicBezTo>
                <a:cubicBezTo>
                  <a:pt x="2160" y="10313"/>
                  <a:pt x="2229" y="10186"/>
                  <a:pt x="2709" y="10287"/>
                </a:cubicBezTo>
                <a:cubicBezTo>
                  <a:pt x="2774" y="10300"/>
                  <a:pt x="2850" y="10303"/>
                  <a:pt x="2880" y="10349"/>
                </a:cubicBezTo>
                <a:cubicBezTo>
                  <a:pt x="2957" y="10508"/>
                  <a:pt x="2388" y="10842"/>
                  <a:pt x="2249" y="10935"/>
                </a:cubicBezTo>
                <a:cubicBezTo>
                  <a:pt x="1603" y="11364"/>
                  <a:pt x="1934" y="11621"/>
                  <a:pt x="1214" y="12398"/>
                </a:cubicBezTo>
                <a:cubicBezTo>
                  <a:pt x="1067" y="12557"/>
                  <a:pt x="908" y="12714"/>
                  <a:pt x="780" y="12896"/>
                </a:cubicBezTo>
                <a:cubicBezTo>
                  <a:pt x="582" y="13178"/>
                  <a:pt x="697" y="13020"/>
                  <a:pt x="416" y="13147"/>
                </a:cubicBezTo>
                <a:cubicBezTo>
                  <a:pt x="249" y="13223"/>
                  <a:pt x="0" y="13496"/>
                  <a:pt x="34" y="13703"/>
                </a:cubicBezTo>
                <a:cubicBezTo>
                  <a:pt x="59" y="13853"/>
                  <a:pt x="195" y="13974"/>
                  <a:pt x="341" y="14010"/>
                </a:cubicBezTo>
                <a:cubicBezTo>
                  <a:pt x="749" y="14109"/>
                  <a:pt x="1458" y="14554"/>
                  <a:pt x="1639" y="14593"/>
                </a:cubicBezTo>
                <a:cubicBezTo>
                  <a:pt x="1772" y="14622"/>
                  <a:pt x="2626" y="14554"/>
                  <a:pt x="2626" y="14342"/>
                </a:cubicBezTo>
                <a:cubicBezTo>
                  <a:pt x="2626" y="14172"/>
                  <a:pt x="2221" y="14287"/>
                  <a:pt x="1773" y="13968"/>
                </a:cubicBezTo>
                <a:cubicBezTo>
                  <a:pt x="1597" y="13843"/>
                  <a:pt x="1571" y="13798"/>
                  <a:pt x="1707" y="13577"/>
                </a:cubicBezTo>
                <a:cubicBezTo>
                  <a:pt x="1896" y="13269"/>
                  <a:pt x="1715" y="13278"/>
                  <a:pt x="1597" y="13215"/>
                </a:cubicBezTo>
                <a:cubicBezTo>
                  <a:pt x="1588" y="13100"/>
                  <a:pt x="1663" y="13090"/>
                  <a:pt x="1734" y="13023"/>
                </a:cubicBezTo>
                <a:lnTo>
                  <a:pt x="2348" y="12459"/>
                </a:lnTo>
                <a:cubicBezTo>
                  <a:pt x="2390" y="12419"/>
                  <a:pt x="2391" y="12405"/>
                  <a:pt x="2428" y="12363"/>
                </a:cubicBezTo>
                <a:cubicBezTo>
                  <a:pt x="2594" y="12181"/>
                  <a:pt x="2801" y="12040"/>
                  <a:pt x="2974" y="11871"/>
                </a:cubicBezTo>
                <a:cubicBezTo>
                  <a:pt x="3198" y="11652"/>
                  <a:pt x="3393" y="11392"/>
                  <a:pt x="3634" y="11176"/>
                </a:cubicBezTo>
                <a:cubicBezTo>
                  <a:pt x="3764" y="11060"/>
                  <a:pt x="3894" y="11000"/>
                  <a:pt x="3987" y="10844"/>
                </a:cubicBezTo>
                <a:cubicBezTo>
                  <a:pt x="4070" y="10705"/>
                  <a:pt x="4114" y="10448"/>
                  <a:pt x="4179" y="10354"/>
                </a:cubicBezTo>
                <a:cubicBezTo>
                  <a:pt x="4340" y="10329"/>
                  <a:pt x="5051" y="10545"/>
                  <a:pt x="5275" y="10588"/>
                </a:cubicBezTo>
                <a:cubicBezTo>
                  <a:pt x="5464" y="10624"/>
                  <a:pt x="5636" y="10666"/>
                  <a:pt x="5822" y="10709"/>
                </a:cubicBezTo>
                <a:cubicBezTo>
                  <a:pt x="6033" y="10757"/>
                  <a:pt x="6312" y="10803"/>
                  <a:pt x="6518" y="10803"/>
                </a:cubicBezTo>
                <a:cubicBezTo>
                  <a:pt x="6735" y="10803"/>
                  <a:pt x="6888" y="10556"/>
                  <a:pt x="6984" y="10428"/>
                </a:cubicBezTo>
                <a:cubicBezTo>
                  <a:pt x="7194" y="10149"/>
                  <a:pt x="7235" y="10219"/>
                  <a:pt x="7041" y="9896"/>
                </a:cubicBezTo>
                <a:cubicBezTo>
                  <a:pt x="6747" y="9405"/>
                  <a:pt x="6961" y="9616"/>
                  <a:pt x="6518" y="9153"/>
                </a:cubicBezTo>
                <a:cubicBezTo>
                  <a:pt x="6389" y="9018"/>
                  <a:pt x="6295" y="8804"/>
                  <a:pt x="6166" y="8661"/>
                </a:cubicBezTo>
                <a:cubicBezTo>
                  <a:pt x="6098" y="8586"/>
                  <a:pt x="6028" y="8522"/>
                  <a:pt x="5955" y="8449"/>
                </a:cubicBezTo>
                <a:cubicBezTo>
                  <a:pt x="5584" y="8078"/>
                  <a:pt x="5476" y="8079"/>
                  <a:pt x="5066" y="7649"/>
                </a:cubicBezTo>
                <a:cubicBezTo>
                  <a:pt x="4955" y="7532"/>
                  <a:pt x="5030" y="7497"/>
                  <a:pt x="5070" y="7354"/>
                </a:cubicBezTo>
                <a:cubicBezTo>
                  <a:pt x="5095" y="7262"/>
                  <a:pt x="5097" y="7025"/>
                  <a:pt x="5125" y="6972"/>
                </a:cubicBezTo>
                <a:cubicBezTo>
                  <a:pt x="5178" y="6885"/>
                  <a:pt x="5187" y="6948"/>
                  <a:pt x="5242" y="6892"/>
                </a:cubicBezTo>
                <a:cubicBezTo>
                  <a:pt x="5272" y="6862"/>
                  <a:pt x="5248" y="6573"/>
                  <a:pt x="5248" y="6515"/>
                </a:cubicBezTo>
                <a:cubicBezTo>
                  <a:pt x="5248" y="6252"/>
                  <a:pt x="5469" y="5773"/>
                  <a:pt x="5532" y="5477"/>
                </a:cubicBezTo>
                <a:cubicBezTo>
                  <a:pt x="5566" y="5316"/>
                  <a:pt x="5549" y="5208"/>
                  <a:pt x="5573" y="5055"/>
                </a:cubicBezTo>
                <a:cubicBezTo>
                  <a:pt x="5605" y="5031"/>
                  <a:pt x="5804" y="4888"/>
                  <a:pt x="5821" y="4884"/>
                </a:cubicBezTo>
                <a:cubicBezTo>
                  <a:pt x="5957" y="4855"/>
                  <a:pt x="6431" y="5315"/>
                  <a:pt x="6676" y="5315"/>
                </a:cubicBezTo>
                <a:cubicBezTo>
                  <a:pt x="6886" y="5315"/>
                  <a:pt x="7042" y="4914"/>
                  <a:pt x="7105" y="4746"/>
                </a:cubicBezTo>
                <a:cubicBezTo>
                  <a:pt x="7242" y="4387"/>
                  <a:pt x="7309" y="3592"/>
                  <a:pt x="7372" y="3517"/>
                </a:cubicBezTo>
                <a:cubicBezTo>
                  <a:pt x="7414" y="3468"/>
                  <a:pt x="7452" y="3475"/>
                  <a:pt x="7494" y="3393"/>
                </a:cubicBezTo>
                <a:cubicBezTo>
                  <a:pt x="7599" y="3193"/>
                  <a:pt x="7462" y="3048"/>
                  <a:pt x="7647" y="2772"/>
                </a:cubicBezTo>
                <a:cubicBezTo>
                  <a:pt x="7694" y="2701"/>
                  <a:pt x="7846" y="2546"/>
                  <a:pt x="7827" y="2461"/>
                </a:cubicBezTo>
                <a:cubicBezTo>
                  <a:pt x="7649" y="2447"/>
                  <a:pt x="7602" y="2710"/>
                  <a:pt x="7505" y="2662"/>
                </a:cubicBezTo>
                <a:cubicBezTo>
                  <a:pt x="7464" y="2606"/>
                  <a:pt x="7517" y="2427"/>
                  <a:pt x="7539" y="2348"/>
                </a:cubicBezTo>
                <a:cubicBezTo>
                  <a:pt x="7600" y="2129"/>
                  <a:pt x="7594" y="2143"/>
                  <a:pt x="7433" y="2130"/>
                </a:cubicBezTo>
                <a:lnTo>
                  <a:pt x="7398" y="2034"/>
                </a:lnTo>
                <a:cubicBezTo>
                  <a:pt x="7269" y="2038"/>
                  <a:pt x="7367" y="2063"/>
                  <a:pt x="7284" y="2087"/>
                </a:cubicBezTo>
                <a:cubicBezTo>
                  <a:pt x="7181" y="2116"/>
                  <a:pt x="7123" y="1977"/>
                  <a:pt x="7000" y="2301"/>
                </a:cubicBezTo>
                <a:cubicBezTo>
                  <a:pt x="6968" y="2385"/>
                  <a:pt x="6919" y="2466"/>
                  <a:pt x="6897" y="2548"/>
                </a:cubicBezTo>
                <a:cubicBezTo>
                  <a:pt x="6868" y="2659"/>
                  <a:pt x="6882" y="2761"/>
                  <a:pt x="6834" y="2851"/>
                </a:cubicBezTo>
                <a:cubicBezTo>
                  <a:pt x="6686" y="2859"/>
                  <a:pt x="6631" y="2543"/>
                  <a:pt x="6411" y="2624"/>
                </a:cubicBezTo>
                <a:cubicBezTo>
                  <a:pt x="6382" y="2677"/>
                  <a:pt x="6395" y="2676"/>
                  <a:pt x="6431" y="2730"/>
                </a:cubicBezTo>
                <a:cubicBezTo>
                  <a:pt x="6511" y="2850"/>
                  <a:pt x="6567" y="2932"/>
                  <a:pt x="6608" y="3083"/>
                </a:cubicBezTo>
                <a:cubicBezTo>
                  <a:pt x="6673" y="3319"/>
                  <a:pt x="6774" y="3334"/>
                  <a:pt x="6935" y="3455"/>
                </a:cubicBezTo>
                <a:cubicBezTo>
                  <a:pt x="6963" y="3663"/>
                  <a:pt x="6624" y="4184"/>
                  <a:pt x="6482" y="4209"/>
                </a:cubicBezTo>
                <a:cubicBezTo>
                  <a:pt x="6385" y="4199"/>
                  <a:pt x="6136" y="3738"/>
                  <a:pt x="6080" y="3645"/>
                </a:cubicBezTo>
                <a:cubicBezTo>
                  <a:pt x="6038" y="3574"/>
                  <a:pt x="6013" y="3558"/>
                  <a:pt x="5974" y="3505"/>
                </a:cubicBezTo>
                <a:cubicBezTo>
                  <a:pt x="5878" y="3376"/>
                  <a:pt x="5925" y="3265"/>
                  <a:pt x="5700" y="3040"/>
                </a:cubicBezTo>
                <a:cubicBezTo>
                  <a:pt x="5619" y="2960"/>
                  <a:pt x="5546" y="2879"/>
                  <a:pt x="5462" y="2804"/>
                </a:cubicBezTo>
                <a:cubicBezTo>
                  <a:pt x="5375" y="2725"/>
                  <a:pt x="5217" y="2688"/>
                  <a:pt x="5243" y="2552"/>
                </a:cubicBezTo>
                <a:cubicBezTo>
                  <a:pt x="5314" y="2192"/>
                  <a:pt x="5605" y="2303"/>
                  <a:pt x="5772" y="2100"/>
                </a:cubicBezTo>
                <a:cubicBezTo>
                  <a:pt x="5768" y="2009"/>
                  <a:pt x="5727" y="2013"/>
                  <a:pt x="5726" y="1925"/>
                </a:cubicBezTo>
                <a:cubicBezTo>
                  <a:pt x="5726" y="1921"/>
                  <a:pt x="5744" y="1700"/>
                  <a:pt x="5745" y="1698"/>
                </a:cubicBezTo>
                <a:cubicBezTo>
                  <a:pt x="5772" y="1586"/>
                  <a:pt x="5931" y="1604"/>
                  <a:pt x="5957" y="1431"/>
                </a:cubicBezTo>
                <a:cubicBezTo>
                  <a:pt x="5877" y="1308"/>
                  <a:pt x="5708" y="1267"/>
                  <a:pt x="5646" y="1106"/>
                </a:cubicBezTo>
                <a:cubicBezTo>
                  <a:pt x="5613" y="1019"/>
                  <a:pt x="5601" y="958"/>
                  <a:pt x="5560" y="877"/>
                </a:cubicBezTo>
                <a:cubicBezTo>
                  <a:pt x="5518" y="794"/>
                  <a:pt x="5467" y="758"/>
                  <a:pt x="5442" y="677"/>
                </a:cubicBezTo>
                <a:cubicBezTo>
                  <a:pt x="5386" y="496"/>
                  <a:pt x="5409" y="398"/>
                  <a:pt x="5252" y="235"/>
                </a:cubicBezTo>
                <a:cubicBezTo>
                  <a:pt x="5176" y="157"/>
                  <a:pt x="4977" y="20"/>
                  <a:pt x="4822" y="0"/>
                </a:cubicBezTo>
                <a:cubicBezTo>
                  <a:pt x="4911" y="91"/>
                  <a:pt x="5053" y="115"/>
                  <a:pt x="5118" y="229"/>
                </a:cubicBezTo>
                <a:close/>
                <a:moveTo>
                  <a:pt x="2557" y="4791"/>
                </a:moveTo>
                <a:cubicBezTo>
                  <a:pt x="2557" y="5032"/>
                  <a:pt x="2588" y="5232"/>
                  <a:pt x="2574" y="5442"/>
                </a:cubicBezTo>
                <a:cubicBezTo>
                  <a:pt x="2564" y="5603"/>
                  <a:pt x="2555" y="5541"/>
                  <a:pt x="2557" y="5741"/>
                </a:cubicBezTo>
                <a:cubicBezTo>
                  <a:pt x="2557" y="5903"/>
                  <a:pt x="2665" y="6051"/>
                  <a:pt x="2721" y="6195"/>
                </a:cubicBezTo>
                <a:cubicBezTo>
                  <a:pt x="2929" y="6731"/>
                  <a:pt x="2834" y="6725"/>
                  <a:pt x="3197" y="6483"/>
                </a:cubicBezTo>
                <a:cubicBezTo>
                  <a:pt x="3313" y="6405"/>
                  <a:pt x="3357" y="6358"/>
                  <a:pt x="3449" y="6278"/>
                </a:cubicBezTo>
                <a:cubicBezTo>
                  <a:pt x="3537" y="6201"/>
                  <a:pt x="3625" y="6153"/>
                  <a:pt x="3704" y="6075"/>
                </a:cubicBezTo>
                <a:cubicBezTo>
                  <a:pt x="3822" y="5959"/>
                  <a:pt x="3822" y="5944"/>
                  <a:pt x="3773" y="5760"/>
                </a:cubicBezTo>
                <a:cubicBezTo>
                  <a:pt x="3708" y="5514"/>
                  <a:pt x="3634" y="5308"/>
                  <a:pt x="3595" y="5041"/>
                </a:cubicBezTo>
                <a:cubicBezTo>
                  <a:pt x="3563" y="4818"/>
                  <a:pt x="3478" y="4512"/>
                  <a:pt x="3368" y="4356"/>
                </a:cubicBezTo>
                <a:cubicBezTo>
                  <a:pt x="3253" y="4341"/>
                  <a:pt x="2877" y="4550"/>
                  <a:pt x="2700" y="4614"/>
                </a:cubicBezTo>
                <a:cubicBezTo>
                  <a:pt x="2594" y="4653"/>
                  <a:pt x="2557" y="4656"/>
                  <a:pt x="2557" y="4791"/>
                </a:cubicBezTo>
                <a:close/>
              </a:path>
            </a:pathLst>
          </a:custGeom>
          <a:solidFill>
            <a:srgbClr val="00848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TextBox 30">
            <a:extLst>
              <a:ext uri="{FF2B5EF4-FFF2-40B4-BE49-F238E27FC236}">
                <a16:creationId xmlns:a16="http://schemas.microsoft.com/office/drawing/2014/main" id="{577D18E0-78F4-499D-A899-C09D10808E82}"/>
              </a:ext>
            </a:extLst>
          </p:cNvPr>
          <p:cNvSpPr txBox="1"/>
          <p:nvPr/>
        </p:nvSpPr>
        <p:spPr>
          <a:xfrm>
            <a:off x="364977" y="3228945"/>
            <a:ext cx="1482551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2600" b="1" dirty="0">
                <a:solidFill>
                  <a:schemeClr val="bg1"/>
                </a:solidFill>
                <a:cs typeface="+mn-ea"/>
                <a:sym typeface="+mn-lt"/>
              </a:rPr>
              <a:t>Title text</a:t>
            </a:r>
            <a:endParaRPr lang="zh-CN" altLang="en-US" sz="2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TextBox 30">
            <a:extLst>
              <a:ext uri="{FF2B5EF4-FFF2-40B4-BE49-F238E27FC236}">
                <a16:creationId xmlns:a16="http://schemas.microsoft.com/office/drawing/2014/main" id="{C51F5BCF-4FC2-4118-8F91-69CB3C621FBB}"/>
              </a:ext>
            </a:extLst>
          </p:cNvPr>
          <p:cNvSpPr txBox="1"/>
          <p:nvPr/>
        </p:nvSpPr>
        <p:spPr>
          <a:xfrm>
            <a:off x="2381201" y="5293467"/>
            <a:ext cx="1482551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2600" b="1" dirty="0">
                <a:solidFill>
                  <a:schemeClr val="bg1"/>
                </a:solidFill>
                <a:cs typeface="+mn-ea"/>
                <a:sym typeface="+mn-lt"/>
              </a:rPr>
              <a:t>Title text</a:t>
            </a:r>
            <a:endParaRPr lang="zh-CN" altLang="en-US" sz="2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7" name="TextBox 30">
            <a:extLst>
              <a:ext uri="{FF2B5EF4-FFF2-40B4-BE49-F238E27FC236}">
                <a16:creationId xmlns:a16="http://schemas.microsoft.com/office/drawing/2014/main" id="{6DDF5E1B-6320-479A-BC9B-2AC336AB0A31}"/>
              </a:ext>
            </a:extLst>
          </p:cNvPr>
          <p:cNvSpPr txBox="1"/>
          <p:nvPr/>
        </p:nvSpPr>
        <p:spPr>
          <a:xfrm>
            <a:off x="2381201" y="3228945"/>
            <a:ext cx="1482551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2600" b="1" dirty="0">
                <a:solidFill>
                  <a:schemeClr val="bg1"/>
                </a:solidFill>
                <a:cs typeface="+mn-ea"/>
                <a:sym typeface="+mn-lt"/>
              </a:rPr>
              <a:t>Title text</a:t>
            </a:r>
            <a:endParaRPr lang="zh-CN" altLang="en-US" sz="2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504422C2-7FFB-4AAD-86EC-6385DC06572C}"/>
              </a:ext>
            </a:extLst>
          </p:cNvPr>
          <p:cNvSpPr txBox="1"/>
          <p:nvPr/>
        </p:nvSpPr>
        <p:spPr>
          <a:xfrm>
            <a:off x="4469433" y="5312756"/>
            <a:ext cx="1482551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2600" b="1" dirty="0">
                <a:solidFill>
                  <a:schemeClr val="bg1"/>
                </a:solidFill>
                <a:cs typeface="+mn-ea"/>
                <a:sym typeface="+mn-lt"/>
              </a:rPr>
              <a:t>Title text</a:t>
            </a:r>
            <a:endParaRPr lang="zh-CN" altLang="en-US" sz="2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9" name="TextBox 30">
            <a:extLst>
              <a:ext uri="{FF2B5EF4-FFF2-40B4-BE49-F238E27FC236}">
                <a16:creationId xmlns:a16="http://schemas.microsoft.com/office/drawing/2014/main" id="{D179C960-DCE7-4424-B742-447BA8F03906}"/>
              </a:ext>
            </a:extLst>
          </p:cNvPr>
          <p:cNvSpPr txBox="1"/>
          <p:nvPr/>
        </p:nvSpPr>
        <p:spPr>
          <a:xfrm>
            <a:off x="6485657" y="5312756"/>
            <a:ext cx="1482551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2600" b="1" dirty="0">
                <a:solidFill>
                  <a:schemeClr val="bg1"/>
                </a:solidFill>
                <a:cs typeface="+mn-ea"/>
                <a:sym typeface="+mn-lt"/>
              </a:rPr>
              <a:t>Title text</a:t>
            </a:r>
            <a:endParaRPr lang="zh-CN" altLang="en-US" sz="2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9A0E4ADE-BAF1-4B8E-9345-4F30B1746CC6}"/>
              </a:ext>
            </a:extLst>
          </p:cNvPr>
          <p:cNvGrpSpPr/>
          <p:nvPr/>
        </p:nvGrpSpPr>
        <p:grpSpPr>
          <a:xfrm>
            <a:off x="796815" y="2459834"/>
            <a:ext cx="589364" cy="542042"/>
            <a:chOff x="10628051" y="3169376"/>
            <a:chExt cx="567582" cy="522010"/>
          </a:xfrm>
          <a:solidFill>
            <a:schemeClr val="bg1"/>
          </a:solidFill>
        </p:grpSpPr>
        <p:sp>
          <p:nvSpPr>
            <p:cNvPr id="31" name="Freeform 165">
              <a:extLst>
                <a:ext uri="{FF2B5EF4-FFF2-40B4-BE49-F238E27FC236}">
                  <a16:creationId xmlns:a16="http://schemas.microsoft.com/office/drawing/2014/main" id="{7CF94982-AF1C-4F34-AE6E-A4FB899799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28051" y="3504953"/>
              <a:ext cx="189194" cy="64906"/>
            </a:xfrm>
            <a:custGeom>
              <a:avLst/>
              <a:gdLst>
                <a:gd name="T0" fmla="*/ 66 w 69"/>
                <a:gd name="T1" fmla="*/ 10 h 24"/>
                <a:gd name="T2" fmla="*/ 35 w 69"/>
                <a:gd name="T3" fmla="*/ 0 h 24"/>
                <a:gd name="T4" fmla="*/ 3 w 69"/>
                <a:gd name="T5" fmla="*/ 10 h 24"/>
                <a:gd name="T6" fmla="*/ 34 w 69"/>
                <a:gd name="T7" fmla="*/ 24 h 24"/>
                <a:gd name="T8" fmla="*/ 66 w 69"/>
                <a:gd name="T9" fmla="*/ 10 h 24"/>
                <a:gd name="T10" fmla="*/ 35 w 69"/>
                <a:gd name="T11" fmla="*/ 19 h 24"/>
                <a:gd name="T12" fmla="*/ 11 w 69"/>
                <a:gd name="T13" fmla="*/ 9 h 24"/>
                <a:gd name="T14" fmla="*/ 35 w 69"/>
                <a:gd name="T15" fmla="*/ 2 h 24"/>
                <a:gd name="T16" fmla="*/ 58 w 69"/>
                <a:gd name="T17" fmla="*/ 9 h 24"/>
                <a:gd name="T18" fmla="*/ 35 w 69"/>
                <a:gd name="T19" fmla="*/ 1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" h="24">
                  <a:moveTo>
                    <a:pt x="66" y="10"/>
                  </a:moveTo>
                  <a:cubicBezTo>
                    <a:pt x="63" y="3"/>
                    <a:pt x="49" y="0"/>
                    <a:pt x="35" y="0"/>
                  </a:cubicBezTo>
                  <a:cubicBezTo>
                    <a:pt x="21" y="0"/>
                    <a:pt x="6" y="4"/>
                    <a:pt x="3" y="10"/>
                  </a:cubicBezTo>
                  <a:cubicBezTo>
                    <a:pt x="0" y="16"/>
                    <a:pt x="14" y="24"/>
                    <a:pt x="34" y="24"/>
                  </a:cubicBezTo>
                  <a:cubicBezTo>
                    <a:pt x="55" y="24"/>
                    <a:pt x="69" y="16"/>
                    <a:pt x="66" y="10"/>
                  </a:cubicBezTo>
                  <a:close/>
                  <a:moveTo>
                    <a:pt x="35" y="19"/>
                  </a:moveTo>
                  <a:cubicBezTo>
                    <a:pt x="20" y="19"/>
                    <a:pt x="9" y="13"/>
                    <a:pt x="11" y="9"/>
                  </a:cubicBezTo>
                  <a:cubicBezTo>
                    <a:pt x="13" y="5"/>
                    <a:pt x="24" y="2"/>
                    <a:pt x="35" y="2"/>
                  </a:cubicBezTo>
                  <a:cubicBezTo>
                    <a:pt x="46" y="2"/>
                    <a:pt x="57" y="5"/>
                    <a:pt x="58" y="9"/>
                  </a:cubicBezTo>
                  <a:cubicBezTo>
                    <a:pt x="60" y="13"/>
                    <a:pt x="50" y="19"/>
                    <a:pt x="35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2" name="Freeform 166">
              <a:extLst>
                <a:ext uri="{FF2B5EF4-FFF2-40B4-BE49-F238E27FC236}">
                  <a16:creationId xmlns:a16="http://schemas.microsoft.com/office/drawing/2014/main" id="{C88C4A99-167D-4518-A49E-CD11D32BA1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60625" y="3556049"/>
              <a:ext cx="48334" cy="27620"/>
            </a:xfrm>
            <a:custGeom>
              <a:avLst/>
              <a:gdLst>
                <a:gd name="T0" fmla="*/ 10 w 35"/>
                <a:gd name="T1" fmla="*/ 0 h 20"/>
                <a:gd name="T2" fmla="*/ 35 w 35"/>
                <a:gd name="T3" fmla="*/ 8 h 20"/>
                <a:gd name="T4" fmla="*/ 20 w 35"/>
                <a:gd name="T5" fmla="*/ 20 h 20"/>
                <a:gd name="T6" fmla="*/ 0 w 35"/>
                <a:gd name="T7" fmla="*/ 4 h 20"/>
                <a:gd name="T8" fmla="*/ 10 w 35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0">
                  <a:moveTo>
                    <a:pt x="10" y="0"/>
                  </a:moveTo>
                  <a:lnTo>
                    <a:pt x="35" y="8"/>
                  </a:lnTo>
                  <a:lnTo>
                    <a:pt x="20" y="20"/>
                  </a:lnTo>
                  <a:lnTo>
                    <a:pt x="0" y="4"/>
                  </a:lnTo>
                  <a:lnTo>
                    <a:pt x="1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3" name="Freeform 167">
              <a:extLst>
                <a:ext uri="{FF2B5EF4-FFF2-40B4-BE49-F238E27FC236}">
                  <a16:creationId xmlns:a16="http://schemas.microsoft.com/office/drawing/2014/main" id="{55AFE05F-DA7F-4008-82A8-E667D302DB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03677" y="3504953"/>
              <a:ext cx="191956" cy="64906"/>
            </a:xfrm>
            <a:custGeom>
              <a:avLst/>
              <a:gdLst>
                <a:gd name="T0" fmla="*/ 66 w 70"/>
                <a:gd name="T1" fmla="*/ 10 h 24"/>
                <a:gd name="T2" fmla="*/ 35 w 70"/>
                <a:gd name="T3" fmla="*/ 0 h 24"/>
                <a:gd name="T4" fmla="*/ 3 w 70"/>
                <a:gd name="T5" fmla="*/ 10 h 24"/>
                <a:gd name="T6" fmla="*/ 35 w 70"/>
                <a:gd name="T7" fmla="*/ 24 h 24"/>
                <a:gd name="T8" fmla="*/ 66 w 70"/>
                <a:gd name="T9" fmla="*/ 10 h 24"/>
                <a:gd name="T10" fmla="*/ 35 w 70"/>
                <a:gd name="T11" fmla="*/ 19 h 24"/>
                <a:gd name="T12" fmla="*/ 11 w 70"/>
                <a:gd name="T13" fmla="*/ 9 h 24"/>
                <a:gd name="T14" fmla="*/ 35 w 70"/>
                <a:gd name="T15" fmla="*/ 2 h 24"/>
                <a:gd name="T16" fmla="*/ 58 w 70"/>
                <a:gd name="T17" fmla="*/ 9 h 24"/>
                <a:gd name="T18" fmla="*/ 35 w 70"/>
                <a:gd name="T19" fmla="*/ 1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24">
                  <a:moveTo>
                    <a:pt x="66" y="10"/>
                  </a:moveTo>
                  <a:cubicBezTo>
                    <a:pt x="63" y="4"/>
                    <a:pt x="49" y="0"/>
                    <a:pt x="35" y="0"/>
                  </a:cubicBezTo>
                  <a:cubicBezTo>
                    <a:pt x="21" y="0"/>
                    <a:pt x="7" y="3"/>
                    <a:pt x="3" y="10"/>
                  </a:cubicBezTo>
                  <a:cubicBezTo>
                    <a:pt x="0" y="16"/>
                    <a:pt x="14" y="24"/>
                    <a:pt x="35" y="24"/>
                  </a:cubicBezTo>
                  <a:cubicBezTo>
                    <a:pt x="56" y="24"/>
                    <a:pt x="70" y="16"/>
                    <a:pt x="66" y="10"/>
                  </a:cubicBezTo>
                  <a:close/>
                  <a:moveTo>
                    <a:pt x="35" y="19"/>
                  </a:moveTo>
                  <a:cubicBezTo>
                    <a:pt x="20" y="19"/>
                    <a:pt x="9" y="13"/>
                    <a:pt x="11" y="9"/>
                  </a:cubicBezTo>
                  <a:cubicBezTo>
                    <a:pt x="13" y="5"/>
                    <a:pt x="23" y="2"/>
                    <a:pt x="35" y="2"/>
                  </a:cubicBezTo>
                  <a:cubicBezTo>
                    <a:pt x="46" y="2"/>
                    <a:pt x="56" y="5"/>
                    <a:pt x="58" y="9"/>
                  </a:cubicBezTo>
                  <a:cubicBezTo>
                    <a:pt x="60" y="13"/>
                    <a:pt x="50" y="19"/>
                    <a:pt x="35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4" name="Freeform 168">
              <a:extLst>
                <a:ext uri="{FF2B5EF4-FFF2-40B4-BE49-F238E27FC236}">
                  <a16:creationId xmlns:a16="http://schemas.microsoft.com/office/drawing/2014/main" id="{7CD658AD-70F3-4C97-95B6-B8976346BC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4724" y="3556049"/>
              <a:ext cx="46953" cy="27620"/>
            </a:xfrm>
            <a:custGeom>
              <a:avLst/>
              <a:gdLst>
                <a:gd name="T0" fmla="*/ 24 w 34"/>
                <a:gd name="T1" fmla="*/ 0 h 20"/>
                <a:gd name="T2" fmla="*/ 0 w 34"/>
                <a:gd name="T3" fmla="*/ 8 h 20"/>
                <a:gd name="T4" fmla="*/ 14 w 34"/>
                <a:gd name="T5" fmla="*/ 20 h 20"/>
                <a:gd name="T6" fmla="*/ 34 w 34"/>
                <a:gd name="T7" fmla="*/ 4 h 20"/>
                <a:gd name="T8" fmla="*/ 24 w 34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0">
                  <a:moveTo>
                    <a:pt x="24" y="0"/>
                  </a:moveTo>
                  <a:lnTo>
                    <a:pt x="0" y="8"/>
                  </a:lnTo>
                  <a:lnTo>
                    <a:pt x="14" y="20"/>
                  </a:lnTo>
                  <a:lnTo>
                    <a:pt x="34" y="4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5" name="Freeform 169">
              <a:extLst>
                <a:ext uri="{FF2B5EF4-FFF2-40B4-BE49-F238E27FC236}">
                  <a16:creationId xmlns:a16="http://schemas.microsoft.com/office/drawing/2014/main" id="{EDD1C26E-9462-4A3F-88F7-AD5BBF58DB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24719" y="3550526"/>
              <a:ext cx="372864" cy="140860"/>
            </a:xfrm>
            <a:custGeom>
              <a:avLst/>
              <a:gdLst>
                <a:gd name="T0" fmla="*/ 129 w 136"/>
                <a:gd name="T1" fmla="*/ 21 h 51"/>
                <a:gd name="T2" fmla="*/ 69 w 136"/>
                <a:gd name="T3" fmla="*/ 0 h 51"/>
                <a:gd name="T4" fmla="*/ 7 w 136"/>
                <a:gd name="T5" fmla="*/ 21 h 51"/>
                <a:gd name="T6" fmla="*/ 68 w 136"/>
                <a:gd name="T7" fmla="*/ 51 h 51"/>
                <a:gd name="T8" fmla="*/ 129 w 136"/>
                <a:gd name="T9" fmla="*/ 21 h 51"/>
                <a:gd name="T10" fmla="*/ 68 w 136"/>
                <a:gd name="T11" fmla="*/ 39 h 51"/>
                <a:gd name="T12" fmla="*/ 22 w 136"/>
                <a:gd name="T13" fmla="*/ 19 h 51"/>
                <a:gd name="T14" fmla="*/ 69 w 136"/>
                <a:gd name="T15" fmla="*/ 5 h 51"/>
                <a:gd name="T16" fmla="*/ 115 w 136"/>
                <a:gd name="T17" fmla="*/ 19 h 51"/>
                <a:gd name="T18" fmla="*/ 68 w 136"/>
                <a:gd name="T19" fmla="*/ 3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6" h="51">
                  <a:moveTo>
                    <a:pt x="129" y="21"/>
                  </a:moveTo>
                  <a:cubicBezTo>
                    <a:pt x="123" y="8"/>
                    <a:pt x="96" y="0"/>
                    <a:pt x="69" y="0"/>
                  </a:cubicBezTo>
                  <a:cubicBezTo>
                    <a:pt x="41" y="0"/>
                    <a:pt x="13" y="8"/>
                    <a:pt x="7" y="21"/>
                  </a:cubicBezTo>
                  <a:cubicBezTo>
                    <a:pt x="0" y="33"/>
                    <a:pt x="28" y="51"/>
                    <a:pt x="68" y="51"/>
                  </a:cubicBezTo>
                  <a:cubicBezTo>
                    <a:pt x="108" y="51"/>
                    <a:pt x="136" y="33"/>
                    <a:pt x="129" y="21"/>
                  </a:cubicBezTo>
                  <a:close/>
                  <a:moveTo>
                    <a:pt x="68" y="39"/>
                  </a:moveTo>
                  <a:cubicBezTo>
                    <a:pt x="39" y="39"/>
                    <a:pt x="19" y="28"/>
                    <a:pt x="22" y="19"/>
                  </a:cubicBezTo>
                  <a:cubicBezTo>
                    <a:pt x="26" y="10"/>
                    <a:pt x="47" y="5"/>
                    <a:pt x="69" y="5"/>
                  </a:cubicBezTo>
                  <a:cubicBezTo>
                    <a:pt x="91" y="5"/>
                    <a:pt x="111" y="10"/>
                    <a:pt x="115" y="19"/>
                  </a:cubicBezTo>
                  <a:cubicBezTo>
                    <a:pt x="118" y="28"/>
                    <a:pt x="98" y="39"/>
                    <a:pt x="68" y="3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6" name="Freeform 170">
              <a:extLst>
                <a:ext uri="{FF2B5EF4-FFF2-40B4-BE49-F238E27FC236}">
                  <a16:creationId xmlns:a16="http://schemas.microsoft.com/office/drawing/2014/main" id="{AD3F34A5-F4E6-4D9C-84E7-68CEE5FC34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55912" y="3438666"/>
              <a:ext cx="55239" cy="183670"/>
            </a:xfrm>
            <a:custGeom>
              <a:avLst/>
              <a:gdLst>
                <a:gd name="T0" fmla="*/ 0 w 20"/>
                <a:gd name="T1" fmla="*/ 0 h 67"/>
                <a:gd name="T2" fmla="*/ 2 w 20"/>
                <a:gd name="T3" fmla="*/ 67 h 67"/>
                <a:gd name="T4" fmla="*/ 19 w 20"/>
                <a:gd name="T5" fmla="*/ 67 h 67"/>
                <a:gd name="T6" fmla="*/ 19 w 20"/>
                <a:gd name="T7" fmla="*/ 0 h 67"/>
                <a:gd name="T8" fmla="*/ 0 w 20"/>
                <a:gd name="T9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67">
                  <a:moveTo>
                    <a:pt x="0" y="0"/>
                  </a:moveTo>
                  <a:cubicBezTo>
                    <a:pt x="2" y="67"/>
                    <a:pt x="2" y="67"/>
                    <a:pt x="2" y="67"/>
                  </a:cubicBezTo>
                  <a:cubicBezTo>
                    <a:pt x="19" y="67"/>
                    <a:pt x="19" y="67"/>
                    <a:pt x="19" y="67"/>
                  </a:cubicBezTo>
                  <a:cubicBezTo>
                    <a:pt x="20" y="44"/>
                    <a:pt x="19" y="0"/>
                    <a:pt x="19" y="0"/>
                  </a:cubicBezTo>
                  <a:cubicBezTo>
                    <a:pt x="19" y="0"/>
                    <a:pt x="7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7" name="Freeform 171">
              <a:extLst>
                <a:ext uri="{FF2B5EF4-FFF2-40B4-BE49-F238E27FC236}">
                  <a16:creationId xmlns:a16="http://schemas.microsoft.com/office/drawing/2014/main" id="{8E91F790-2821-4914-890D-C2A2D3AE76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13913" y="3438666"/>
              <a:ext cx="55239" cy="183670"/>
            </a:xfrm>
            <a:custGeom>
              <a:avLst/>
              <a:gdLst>
                <a:gd name="T0" fmla="*/ 0 w 20"/>
                <a:gd name="T1" fmla="*/ 0 h 67"/>
                <a:gd name="T2" fmla="*/ 2 w 20"/>
                <a:gd name="T3" fmla="*/ 67 h 67"/>
                <a:gd name="T4" fmla="*/ 19 w 20"/>
                <a:gd name="T5" fmla="*/ 67 h 67"/>
                <a:gd name="T6" fmla="*/ 19 w 20"/>
                <a:gd name="T7" fmla="*/ 0 h 67"/>
                <a:gd name="T8" fmla="*/ 0 w 20"/>
                <a:gd name="T9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67">
                  <a:moveTo>
                    <a:pt x="0" y="0"/>
                  </a:moveTo>
                  <a:cubicBezTo>
                    <a:pt x="2" y="67"/>
                    <a:pt x="2" y="67"/>
                    <a:pt x="2" y="67"/>
                  </a:cubicBezTo>
                  <a:cubicBezTo>
                    <a:pt x="19" y="67"/>
                    <a:pt x="19" y="67"/>
                    <a:pt x="19" y="67"/>
                  </a:cubicBezTo>
                  <a:cubicBezTo>
                    <a:pt x="20" y="44"/>
                    <a:pt x="19" y="0"/>
                    <a:pt x="19" y="0"/>
                  </a:cubicBezTo>
                  <a:cubicBezTo>
                    <a:pt x="19" y="0"/>
                    <a:pt x="7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8" name="Oval 172">
              <a:extLst>
                <a:ext uri="{FF2B5EF4-FFF2-40B4-BE49-F238E27FC236}">
                  <a16:creationId xmlns:a16="http://schemas.microsoft.com/office/drawing/2014/main" id="{CCC2085F-5478-41F6-950E-1A9ADF973A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5246" y="3169376"/>
              <a:ext cx="71811" cy="85621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9" name="Rectangle 173">
              <a:extLst>
                <a:ext uri="{FF2B5EF4-FFF2-40B4-BE49-F238E27FC236}">
                  <a16:creationId xmlns:a16="http://schemas.microsoft.com/office/drawing/2014/main" id="{E12AD194-BCF2-4823-BBA3-1B51F65691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11151" y="3377903"/>
              <a:ext cx="1381" cy="138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0" name="Freeform 174">
              <a:extLst>
                <a:ext uri="{FF2B5EF4-FFF2-40B4-BE49-F238E27FC236}">
                  <a16:creationId xmlns:a16="http://schemas.microsoft.com/office/drawing/2014/main" id="{18AAEBB0-8C37-4006-96F4-007ECE7CA5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8292" y="3266044"/>
              <a:ext cx="167098" cy="186432"/>
            </a:xfrm>
            <a:custGeom>
              <a:avLst/>
              <a:gdLst>
                <a:gd name="T0" fmla="*/ 56 w 61"/>
                <a:gd name="T1" fmla="*/ 8 h 68"/>
                <a:gd name="T2" fmla="*/ 49 w 61"/>
                <a:gd name="T3" fmla="*/ 1 h 68"/>
                <a:gd name="T4" fmla="*/ 41 w 61"/>
                <a:gd name="T5" fmla="*/ 0 h 68"/>
                <a:gd name="T6" fmla="*/ 41 w 61"/>
                <a:gd name="T7" fmla="*/ 0 h 68"/>
                <a:gd name="T8" fmla="*/ 46 w 61"/>
                <a:gd name="T9" fmla="*/ 5 h 68"/>
                <a:gd name="T10" fmla="*/ 40 w 61"/>
                <a:gd name="T11" fmla="*/ 8 h 68"/>
                <a:gd name="T12" fmla="*/ 43 w 61"/>
                <a:gd name="T13" fmla="*/ 13 h 68"/>
                <a:gd name="T14" fmla="*/ 30 w 61"/>
                <a:gd name="T15" fmla="*/ 41 h 68"/>
                <a:gd name="T16" fmla="*/ 30 w 61"/>
                <a:gd name="T17" fmla="*/ 41 h 68"/>
                <a:gd name="T18" fmla="*/ 30 w 61"/>
                <a:gd name="T19" fmla="*/ 41 h 68"/>
                <a:gd name="T20" fmla="*/ 30 w 61"/>
                <a:gd name="T21" fmla="*/ 41 h 68"/>
                <a:gd name="T22" fmla="*/ 30 w 61"/>
                <a:gd name="T23" fmla="*/ 41 h 68"/>
                <a:gd name="T24" fmla="*/ 17 w 61"/>
                <a:gd name="T25" fmla="*/ 13 h 68"/>
                <a:gd name="T26" fmla="*/ 20 w 61"/>
                <a:gd name="T27" fmla="*/ 8 h 68"/>
                <a:gd name="T28" fmla="*/ 14 w 61"/>
                <a:gd name="T29" fmla="*/ 5 h 68"/>
                <a:gd name="T30" fmla="*/ 19 w 61"/>
                <a:gd name="T31" fmla="*/ 0 h 68"/>
                <a:gd name="T32" fmla="*/ 19 w 61"/>
                <a:gd name="T33" fmla="*/ 0 h 68"/>
                <a:gd name="T34" fmla="*/ 12 w 61"/>
                <a:gd name="T35" fmla="*/ 1 h 68"/>
                <a:gd name="T36" fmla="*/ 12 w 61"/>
                <a:gd name="T37" fmla="*/ 1 h 68"/>
                <a:gd name="T38" fmla="*/ 5 w 61"/>
                <a:gd name="T39" fmla="*/ 8 h 68"/>
                <a:gd name="T40" fmla="*/ 0 w 61"/>
                <a:gd name="T41" fmla="*/ 68 h 68"/>
                <a:gd name="T42" fmla="*/ 8 w 61"/>
                <a:gd name="T43" fmla="*/ 68 h 68"/>
                <a:gd name="T44" fmla="*/ 8 w 61"/>
                <a:gd name="T45" fmla="*/ 68 h 68"/>
                <a:gd name="T46" fmla="*/ 9 w 61"/>
                <a:gd name="T47" fmla="*/ 68 h 68"/>
                <a:gd name="T48" fmla="*/ 18 w 61"/>
                <a:gd name="T49" fmla="*/ 68 h 68"/>
                <a:gd name="T50" fmla="*/ 18 w 61"/>
                <a:gd name="T51" fmla="*/ 68 h 68"/>
                <a:gd name="T52" fmla="*/ 43 w 61"/>
                <a:gd name="T53" fmla="*/ 68 h 68"/>
                <a:gd name="T54" fmla="*/ 43 w 61"/>
                <a:gd name="T55" fmla="*/ 68 h 68"/>
                <a:gd name="T56" fmla="*/ 52 w 61"/>
                <a:gd name="T57" fmla="*/ 68 h 68"/>
                <a:gd name="T58" fmla="*/ 52 w 61"/>
                <a:gd name="T59" fmla="*/ 68 h 68"/>
                <a:gd name="T60" fmla="*/ 52 w 61"/>
                <a:gd name="T61" fmla="*/ 68 h 68"/>
                <a:gd name="T62" fmla="*/ 61 w 61"/>
                <a:gd name="T63" fmla="*/ 68 h 68"/>
                <a:gd name="T64" fmla="*/ 56 w 61"/>
                <a:gd name="T65" fmla="*/ 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1" h="68">
                  <a:moveTo>
                    <a:pt x="56" y="8"/>
                  </a:moveTo>
                  <a:cubicBezTo>
                    <a:pt x="56" y="4"/>
                    <a:pt x="53" y="1"/>
                    <a:pt x="49" y="1"/>
                  </a:cubicBezTo>
                  <a:cubicBezTo>
                    <a:pt x="48" y="1"/>
                    <a:pt x="43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3" y="13"/>
                    <a:pt x="43" y="13"/>
                    <a:pt x="43" y="1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3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8" y="1"/>
                    <a:pt x="5" y="4"/>
                    <a:pt x="5" y="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3" y="68"/>
                    <a:pt x="5" y="68"/>
                    <a:pt x="8" y="68"/>
                  </a:cubicBezTo>
                  <a:cubicBezTo>
                    <a:pt x="8" y="68"/>
                    <a:pt x="8" y="68"/>
                    <a:pt x="8" y="68"/>
                  </a:cubicBezTo>
                  <a:cubicBezTo>
                    <a:pt x="8" y="68"/>
                    <a:pt x="9" y="68"/>
                    <a:pt x="9" y="68"/>
                  </a:cubicBezTo>
                  <a:cubicBezTo>
                    <a:pt x="12" y="68"/>
                    <a:pt x="15" y="68"/>
                    <a:pt x="18" y="68"/>
                  </a:cubicBezTo>
                  <a:cubicBezTo>
                    <a:pt x="18" y="68"/>
                    <a:pt x="18" y="68"/>
                    <a:pt x="18" y="68"/>
                  </a:cubicBezTo>
                  <a:cubicBezTo>
                    <a:pt x="26" y="68"/>
                    <a:pt x="35" y="68"/>
                    <a:pt x="43" y="68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6" y="68"/>
                    <a:pt x="49" y="68"/>
                    <a:pt x="52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5" y="68"/>
                    <a:pt x="58" y="68"/>
                    <a:pt x="61" y="68"/>
                  </a:cubicBezTo>
                  <a:lnTo>
                    <a:pt x="56" y="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1" name="Freeform 175">
              <a:extLst>
                <a:ext uri="{FF2B5EF4-FFF2-40B4-BE49-F238E27FC236}">
                  <a16:creationId xmlns:a16="http://schemas.microsoft.com/office/drawing/2014/main" id="{4F8C4ED7-42A9-4727-AD2E-12D186FC83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00103" y="3263282"/>
              <a:ext cx="22096" cy="27620"/>
            </a:xfrm>
            <a:custGeom>
              <a:avLst/>
              <a:gdLst>
                <a:gd name="T0" fmla="*/ 14 w 16"/>
                <a:gd name="T1" fmla="*/ 0 h 20"/>
                <a:gd name="T2" fmla="*/ 16 w 16"/>
                <a:gd name="T3" fmla="*/ 12 h 20"/>
                <a:gd name="T4" fmla="*/ 8 w 16"/>
                <a:gd name="T5" fmla="*/ 20 h 20"/>
                <a:gd name="T6" fmla="*/ 0 w 16"/>
                <a:gd name="T7" fmla="*/ 12 h 20"/>
                <a:gd name="T8" fmla="*/ 4 w 16"/>
                <a:gd name="T9" fmla="*/ 0 h 20"/>
                <a:gd name="T10" fmla="*/ 14 w 16"/>
                <a:gd name="T1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20">
                  <a:moveTo>
                    <a:pt x="14" y="0"/>
                  </a:moveTo>
                  <a:lnTo>
                    <a:pt x="16" y="12"/>
                  </a:lnTo>
                  <a:lnTo>
                    <a:pt x="8" y="20"/>
                  </a:lnTo>
                  <a:lnTo>
                    <a:pt x="0" y="12"/>
                  </a:lnTo>
                  <a:lnTo>
                    <a:pt x="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2" name="Freeform 176">
              <a:extLst>
                <a:ext uri="{FF2B5EF4-FFF2-40B4-BE49-F238E27FC236}">
                  <a16:creationId xmlns:a16="http://schemas.microsoft.com/office/drawing/2014/main" id="{B0E1D2CC-A862-4F33-98A1-54F4898710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7341" y="3282616"/>
              <a:ext cx="27620" cy="106335"/>
            </a:xfrm>
            <a:custGeom>
              <a:avLst/>
              <a:gdLst>
                <a:gd name="T0" fmla="*/ 16 w 20"/>
                <a:gd name="T1" fmla="*/ 0 h 77"/>
                <a:gd name="T2" fmla="*/ 20 w 20"/>
                <a:gd name="T3" fmla="*/ 69 h 77"/>
                <a:gd name="T4" fmla="*/ 10 w 20"/>
                <a:gd name="T5" fmla="*/ 77 h 77"/>
                <a:gd name="T6" fmla="*/ 0 w 20"/>
                <a:gd name="T7" fmla="*/ 69 h 77"/>
                <a:gd name="T8" fmla="*/ 4 w 20"/>
                <a:gd name="T9" fmla="*/ 0 h 77"/>
                <a:gd name="T10" fmla="*/ 16 w 20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77">
                  <a:moveTo>
                    <a:pt x="16" y="0"/>
                  </a:moveTo>
                  <a:lnTo>
                    <a:pt x="20" y="69"/>
                  </a:lnTo>
                  <a:lnTo>
                    <a:pt x="10" y="77"/>
                  </a:lnTo>
                  <a:lnTo>
                    <a:pt x="0" y="69"/>
                  </a:lnTo>
                  <a:lnTo>
                    <a:pt x="4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3" name="Freeform 177">
              <a:extLst>
                <a:ext uri="{FF2B5EF4-FFF2-40B4-BE49-F238E27FC236}">
                  <a16:creationId xmlns:a16="http://schemas.microsoft.com/office/drawing/2014/main" id="{42F17367-2975-4F46-A0F2-590C65E8B8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24719" y="3419333"/>
              <a:ext cx="35905" cy="114621"/>
            </a:xfrm>
            <a:custGeom>
              <a:avLst/>
              <a:gdLst>
                <a:gd name="T0" fmla="*/ 0 w 13"/>
                <a:gd name="T1" fmla="*/ 0 h 42"/>
                <a:gd name="T2" fmla="*/ 1 w 13"/>
                <a:gd name="T3" fmla="*/ 42 h 42"/>
                <a:gd name="T4" fmla="*/ 12 w 13"/>
                <a:gd name="T5" fmla="*/ 42 h 42"/>
                <a:gd name="T6" fmla="*/ 12 w 13"/>
                <a:gd name="T7" fmla="*/ 0 h 42"/>
                <a:gd name="T8" fmla="*/ 0 w 13"/>
                <a:gd name="T9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42">
                  <a:moveTo>
                    <a:pt x="0" y="0"/>
                  </a:moveTo>
                  <a:cubicBezTo>
                    <a:pt x="1" y="42"/>
                    <a:pt x="1" y="42"/>
                    <a:pt x="1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3" y="28"/>
                    <a:pt x="12" y="0"/>
                    <a:pt x="12" y="0"/>
                  </a:cubicBezTo>
                  <a:cubicBezTo>
                    <a:pt x="12" y="0"/>
                    <a:pt x="5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4" name="Freeform 178">
              <a:extLst>
                <a:ext uri="{FF2B5EF4-FFF2-40B4-BE49-F238E27FC236}">
                  <a16:creationId xmlns:a16="http://schemas.microsoft.com/office/drawing/2014/main" id="{C3069FB1-2386-4AA6-A18D-80676498A8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86052" y="3419333"/>
              <a:ext cx="35905" cy="114621"/>
            </a:xfrm>
            <a:custGeom>
              <a:avLst/>
              <a:gdLst>
                <a:gd name="T0" fmla="*/ 0 w 13"/>
                <a:gd name="T1" fmla="*/ 0 h 42"/>
                <a:gd name="T2" fmla="*/ 2 w 13"/>
                <a:gd name="T3" fmla="*/ 42 h 42"/>
                <a:gd name="T4" fmla="*/ 13 w 13"/>
                <a:gd name="T5" fmla="*/ 42 h 42"/>
                <a:gd name="T6" fmla="*/ 13 w 13"/>
                <a:gd name="T7" fmla="*/ 0 h 42"/>
                <a:gd name="T8" fmla="*/ 0 w 13"/>
                <a:gd name="T9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42">
                  <a:moveTo>
                    <a:pt x="0" y="0"/>
                  </a:moveTo>
                  <a:cubicBezTo>
                    <a:pt x="2" y="42"/>
                    <a:pt x="2" y="42"/>
                    <a:pt x="2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28"/>
                    <a:pt x="13" y="0"/>
                    <a:pt x="13" y="0"/>
                  </a:cubicBezTo>
                  <a:cubicBezTo>
                    <a:pt x="13" y="0"/>
                    <a:pt x="5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5" name="Oval 179">
              <a:extLst>
                <a:ext uri="{FF2B5EF4-FFF2-40B4-BE49-F238E27FC236}">
                  <a16:creationId xmlns:a16="http://schemas.microsoft.com/office/drawing/2014/main" id="{9D003002-CCA3-47CE-8B70-D2B5B8BC35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99862" y="3249472"/>
              <a:ext cx="46953" cy="55239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3" name="Rectangle 180">
              <a:extLst>
                <a:ext uri="{FF2B5EF4-FFF2-40B4-BE49-F238E27FC236}">
                  <a16:creationId xmlns:a16="http://schemas.microsoft.com/office/drawing/2014/main" id="{A18AB3A0-F103-4F1D-BE8A-030EBFD292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1957" y="3380665"/>
              <a:ext cx="2762" cy="138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4" name="Freeform 181">
              <a:extLst>
                <a:ext uri="{FF2B5EF4-FFF2-40B4-BE49-F238E27FC236}">
                  <a16:creationId xmlns:a16="http://schemas.microsoft.com/office/drawing/2014/main" id="{EE2F2532-5EE4-485C-8D01-16FC930D72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61194" y="3310235"/>
              <a:ext cx="142241" cy="125669"/>
            </a:xfrm>
            <a:custGeom>
              <a:avLst/>
              <a:gdLst>
                <a:gd name="T0" fmla="*/ 51 w 52"/>
                <a:gd name="T1" fmla="*/ 17 h 46"/>
                <a:gd name="T2" fmla="*/ 51 w 52"/>
                <a:gd name="T3" fmla="*/ 17 h 46"/>
                <a:gd name="T4" fmla="*/ 51 w 52"/>
                <a:gd name="T5" fmla="*/ 17 h 46"/>
                <a:gd name="T6" fmla="*/ 37 w 52"/>
                <a:gd name="T7" fmla="*/ 2 h 46"/>
                <a:gd name="T8" fmla="*/ 34 w 52"/>
                <a:gd name="T9" fmla="*/ 0 h 46"/>
                <a:gd name="T10" fmla="*/ 29 w 52"/>
                <a:gd name="T11" fmla="*/ 0 h 46"/>
                <a:gd name="T12" fmla="*/ 29 w 52"/>
                <a:gd name="T13" fmla="*/ 0 h 46"/>
                <a:gd name="T14" fmla="*/ 33 w 52"/>
                <a:gd name="T15" fmla="*/ 3 h 46"/>
                <a:gd name="T16" fmla="*/ 29 w 52"/>
                <a:gd name="T17" fmla="*/ 5 h 46"/>
                <a:gd name="T18" fmla="*/ 31 w 52"/>
                <a:gd name="T19" fmla="*/ 9 h 46"/>
                <a:gd name="T20" fmla="*/ 23 w 52"/>
                <a:gd name="T21" fmla="*/ 26 h 46"/>
                <a:gd name="T22" fmla="*/ 23 w 52"/>
                <a:gd name="T23" fmla="*/ 26 h 46"/>
                <a:gd name="T24" fmla="*/ 22 w 52"/>
                <a:gd name="T25" fmla="*/ 26 h 46"/>
                <a:gd name="T26" fmla="*/ 22 w 52"/>
                <a:gd name="T27" fmla="*/ 26 h 46"/>
                <a:gd name="T28" fmla="*/ 22 w 52"/>
                <a:gd name="T29" fmla="*/ 26 h 46"/>
                <a:gd name="T30" fmla="*/ 14 w 52"/>
                <a:gd name="T31" fmla="*/ 9 h 46"/>
                <a:gd name="T32" fmla="*/ 16 w 52"/>
                <a:gd name="T33" fmla="*/ 5 h 46"/>
                <a:gd name="T34" fmla="*/ 12 w 52"/>
                <a:gd name="T35" fmla="*/ 3 h 46"/>
                <a:gd name="T36" fmla="*/ 16 w 52"/>
                <a:gd name="T37" fmla="*/ 0 h 46"/>
                <a:gd name="T38" fmla="*/ 16 w 52"/>
                <a:gd name="T39" fmla="*/ 0 h 46"/>
                <a:gd name="T40" fmla="*/ 11 w 52"/>
                <a:gd name="T41" fmla="*/ 0 h 46"/>
                <a:gd name="T42" fmla="*/ 7 w 52"/>
                <a:gd name="T43" fmla="*/ 4 h 46"/>
                <a:gd name="T44" fmla="*/ 0 w 52"/>
                <a:gd name="T45" fmla="*/ 23 h 46"/>
                <a:gd name="T46" fmla="*/ 8 w 52"/>
                <a:gd name="T47" fmla="*/ 46 h 46"/>
                <a:gd name="T48" fmla="*/ 13 w 52"/>
                <a:gd name="T49" fmla="*/ 44 h 46"/>
                <a:gd name="T50" fmla="*/ 37 w 52"/>
                <a:gd name="T51" fmla="*/ 44 h 46"/>
                <a:gd name="T52" fmla="*/ 37 w 52"/>
                <a:gd name="T53" fmla="*/ 43 h 46"/>
                <a:gd name="T54" fmla="*/ 36 w 52"/>
                <a:gd name="T55" fmla="*/ 38 h 46"/>
                <a:gd name="T56" fmla="*/ 43 w 52"/>
                <a:gd name="T57" fmla="*/ 41 h 46"/>
                <a:gd name="T58" fmla="*/ 47 w 52"/>
                <a:gd name="T59" fmla="*/ 32 h 46"/>
                <a:gd name="T60" fmla="*/ 49 w 52"/>
                <a:gd name="T61" fmla="*/ 27 h 46"/>
                <a:gd name="T62" fmla="*/ 51 w 52"/>
                <a:gd name="T63" fmla="*/ 25 h 46"/>
                <a:gd name="T64" fmla="*/ 51 w 52"/>
                <a:gd name="T65" fmla="*/ 24 h 46"/>
                <a:gd name="T66" fmla="*/ 51 w 52"/>
                <a:gd name="T67" fmla="*/ 23 h 46"/>
                <a:gd name="T68" fmla="*/ 52 w 52"/>
                <a:gd name="T69" fmla="*/ 23 h 46"/>
                <a:gd name="T70" fmla="*/ 52 w 52"/>
                <a:gd name="T71" fmla="*/ 23 h 46"/>
                <a:gd name="T72" fmla="*/ 52 w 52"/>
                <a:gd name="T73" fmla="*/ 23 h 46"/>
                <a:gd name="T74" fmla="*/ 52 w 52"/>
                <a:gd name="T75" fmla="*/ 23 h 46"/>
                <a:gd name="T76" fmla="*/ 51 w 52"/>
                <a:gd name="T77" fmla="*/ 17 h 46"/>
                <a:gd name="T78" fmla="*/ 40 w 52"/>
                <a:gd name="T79" fmla="*/ 22 h 46"/>
                <a:gd name="T80" fmla="*/ 38 w 52"/>
                <a:gd name="T81" fmla="*/ 27 h 46"/>
                <a:gd name="T82" fmla="*/ 36 w 52"/>
                <a:gd name="T83" fmla="*/ 29 h 46"/>
                <a:gd name="T84" fmla="*/ 36 w 52"/>
                <a:gd name="T85" fmla="*/ 15 h 46"/>
                <a:gd name="T86" fmla="*/ 41 w 52"/>
                <a:gd name="T87" fmla="*/ 21 h 46"/>
                <a:gd name="T88" fmla="*/ 40 w 52"/>
                <a:gd name="T89" fmla="*/ 22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2" h="46">
                  <a:moveTo>
                    <a:pt x="51" y="17"/>
                  </a:moveTo>
                  <a:cubicBezTo>
                    <a:pt x="51" y="17"/>
                    <a:pt x="51" y="17"/>
                    <a:pt x="51" y="17"/>
                  </a:cubicBezTo>
                  <a:cubicBezTo>
                    <a:pt x="51" y="17"/>
                    <a:pt x="51" y="17"/>
                    <a:pt x="51" y="17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6" y="1"/>
                    <a:pt x="35" y="1"/>
                    <a:pt x="34" y="0"/>
                  </a:cubicBezTo>
                  <a:cubicBezTo>
                    <a:pt x="34" y="0"/>
                    <a:pt x="31" y="0"/>
                    <a:pt x="29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1" y="9"/>
                    <a:pt x="31" y="9"/>
                    <a:pt x="31" y="9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4" y="0"/>
                    <a:pt x="12" y="0"/>
                    <a:pt x="11" y="0"/>
                  </a:cubicBezTo>
                  <a:cubicBezTo>
                    <a:pt x="10" y="1"/>
                    <a:pt x="8" y="2"/>
                    <a:pt x="7" y="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2" y="37"/>
                    <a:pt x="5" y="38"/>
                    <a:pt x="8" y="46"/>
                  </a:cubicBezTo>
                  <a:cubicBezTo>
                    <a:pt x="9" y="45"/>
                    <a:pt x="11" y="44"/>
                    <a:pt x="13" y="44"/>
                  </a:cubicBezTo>
                  <a:cubicBezTo>
                    <a:pt x="21" y="44"/>
                    <a:pt x="29" y="44"/>
                    <a:pt x="37" y="44"/>
                  </a:cubicBezTo>
                  <a:cubicBezTo>
                    <a:pt x="37" y="43"/>
                    <a:pt x="37" y="43"/>
                    <a:pt x="37" y="43"/>
                  </a:cubicBezTo>
                  <a:cubicBezTo>
                    <a:pt x="37" y="41"/>
                    <a:pt x="36" y="39"/>
                    <a:pt x="36" y="38"/>
                  </a:cubicBezTo>
                  <a:cubicBezTo>
                    <a:pt x="38" y="39"/>
                    <a:pt x="41" y="40"/>
                    <a:pt x="43" y="41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9" y="27"/>
                    <a:pt x="49" y="27"/>
                    <a:pt x="49" y="27"/>
                  </a:cubicBezTo>
                  <a:cubicBezTo>
                    <a:pt x="51" y="25"/>
                    <a:pt x="51" y="25"/>
                    <a:pt x="51" y="25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51" y="23"/>
                    <a:pt x="51" y="23"/>
                    <a:pt x="51" y="23"/>
                  </a:cubicBezTo>
                  <a:cubicBezTo>
                    <a:pt x="52" y="23"/>
                    <a:pt x="52" y="23"/>
                    <a:pt x="52" y="23"/>
                  </a:cubicBezTo>
                  <a:cubicBezTo>
                    <a:pt x="52" y="23"/>
                    <a:pt x="52" y="23"/>
                    <a:pt x="52" y="23"/>
                  </a:cubicBezTo>
                  <a:cubicBezTo>
                    <a:pt x="52" y="23"/>
                    <a:pt x="52" y="23"/>
                    <a:pt x="52" y="23"/>
                  </a:cubicBezTo>
                  <a:cubicBezTo>
                    <a:pt x="52" y="23"/>
                    <a:pt x="52" y="23"/>
                    <a:pt x="52" y="23"/>
                  </a:cubicBezTo>
                  <a:cubicBezTo>
                    <a:pt x="51" y="20"/>
                    <a:pt x="52" y="29"/>
                    <a:pt x="51" y="17"/>
                  </a:cubicBezTo>
                  <a:close/>
                  <a:moveTo>
                    <a:pt x="40" y="22"/>
                  </a:moveTo>
                  <a:cubicBezTo>
                    <a:pt x="38" y="27"/>
                    <a:pt x="38" y="27"/>
                    <a:pt x="38" y="27"/>
                  </a:cubicBezTo>
                  <a:cubicBezTo>
                    <a:pt x="36" y="29"/>
                    <a:pt x="36" y="29"/>
                    <a:pt x="36" y="29"/>
                  </a:cubicBezTo>
                  <a:cubicBezTo>
                    <a:pt x="36" y="24"/>
                    <a:pt x="36" y="20"/>
                    <a:pt x="36" y="15"/>
                  </a:cubicBezTo>
                  <a:cubicBezTo>
                    <a:pt x="41" y="21"/>
                    <a:pt x="41" y="21"/>
                    <a:pt x="41" y="21"/>
                  </a:cubicBezTo>
                  <a:lnTo>
                    <a:pt x="4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5" name="Freeform 182">
              <a:extLst>
                <a:ext uri="{FF2B5EF4-FFF2-40B4-BE49-F238E27FC236}">
                  <a16:creationId xmlns:a16="http://schemas.microsoft.com/office/drawing/2014/main" id="{D4246222-FCA9-44A9-A44D-3FF2D586C0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16433" y="3307473"/>
              <a:ext cx="13810" cy="16572"/>
            </a:xfrm>
            <a:custGeom>
              <a:avLst/>
              <a:gdLst>
                <a:gd name="T0" fmla="*/ 2 w 10"/>
                <a:gd name="T1" fmla="*/ 0 h 12"/>
                <a:gd name="T2" fmla="*/ 0 w 10"/>
                <a:gd name="T3" fmla="*/ 8 h 12"/>
                <a:gd name="T4" fmla="*/ 4 w 10"/>
                <a:gd name="T5" fmla="*/ 12 h 12"/>
                <a:gd name="T6" fmla="*/ 10 w 10"/>
                <a:gd name="T7" fmla="*/ 8 h 12"/>
                <a:gd name="T8" fmla="*/ 8 w 10"/>
                <a:gd name="T9" fmla="*/ 0 h 12"/>
                <a:gd name="T10" fmla="*/ 2 w 10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2">
                  <a:moveTo>
                    <a:pt x="2" y="0"/>
                  </a:moveTo>
                  <a:lnTo>
                    <a:pt x="0" y="8"/>
                  </a:lnTo>
                  <a:lnTo>
                    <a:pt x="4" y="12"/>
                  </a:lnTo>
                  <a:lnTo>
                    <a:pt x="10" y="8"/>
                  </a:lnTo>
                  <a:lnTo>
                    <a:pt x="8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6" name="Freeform 183">
              <a:extLst>
                <a:ext uri="{FF2B5EF4-FFF2-40B4-BE49-F238E27FC236}">
                  <a16:creationId xmlns:a16="http://schemas.microsoft.com/office/drawing/2014/main" id="{C22F7043-152D-446C-ADBA-A0F6CF8DFF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13671" y="3318521"/>
              <a:ext cx="19334" cy="67668"/>
            </a:xfrm>
            <a:custGeom>
              <a:avLst/>
              <a:gdLst>
                <a:gd name="T0" fmla="*/ 4 w 14"/>
                <a:gd name="T1" fmla="*/ 0 h 49"/>
                <a:gd name="T2" fmla="*/ 0 w 14"/>
                <a:gd name="T3" fmla="*/ 45 h 49"/>
                <a:gd name="T4" fmla="*/ 6 w 14"/>
                <a:gd name="T5" fmla="*/ 49 h 49"/>
                <a:gd name="T6" fmla="*/ 14 w 14"/>
                <a:gd name="T7" fmla="*/ 45 h 49"/>
                <a:gd name="T8" fmla="*/ 10 w 14"/>
                <a:gd name="T9" fmla="*/ 0 h 49"/>
                <a:gd name="T10" fmla="*/ 4 w 14"/>
                <a:gd name="T1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49">
                  <a:moveTo>
                    <a:pt x="4" y="0"/>
                  </a:moveTo>
                  <a:lnTo>
                    <a:pt x="0" y="45"/>
                  </a:lnTo>
                  <a:lnTo>
                    <a:pt x="6" y="49"/>
                  </a:lnTo>
                  <a:lnTo>
                    <a:pt x="14" y="45"/>
                  </a:lnTo>
                  <a:lnTo>
                    <a:pt x="10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7" name="Freeform 184">
              <a:extLst>
                <a:ext uri="{FF2B5EF4-FFF2-40B4-BE49-F238E27FC236}">
                  <a16:creationId xmlns:a16="http://schemas.microsoft.com/office/drawing/2014/main" id="{638C017F-DDE9-4341-A01E-CFFB1AC55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345" y="3422095"/>
              <a:ext cx="33143" cy="117383"/>
            </a:xfrm>
            <a:custGeom>
              <a:avLst/>
              <a:gdLst>
                <a:gd name="T0" fmla="*/ 0 w 12"/>
                <a:gd name="T1" fmla="*/ 0 h 43"/>
                <a:gd name="T2" fmla="*/ 1 w 12"/>
                <a:gd name="T3" fmla="*/ 43 h 43"/>
                <a:gd name="T4" fmla="*/ 12 w 12"/>
                <a:gd name="T5" fmla="*/ 43 h 43"/>
                <a:gd name="T6" fmla="*/ 12 w 12"/>
                <a:gd name="T7" fmla="*/ 0 h 43"/>
                <a:gd name="T8" fmla="*/ 0 w 12"/>
                <a:gd name="T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43">
                  <a:moveTo>
                    <a:pt x="0" y="0"/>
                  </a:moveTo>
                  <a:cubicBezTo>
                    <a:pt x="1" y="43"/>
                    <a:pt x="1" y="43"/>
                    <a:pt x="1" y="43"/>
                  </a:cubicBezTo>
                  <a:cubicBezTo>
                    <a:pt x="12" y="43"/>
                    <a:pt x="12" y="43"/>
                    <a:pt x="12" y="43"/>
                  </a:cubicBezTo>
                  <a:cubicBezTo>
                    <a:pt x="12" y="28"/>
                    <a:pt x="12" y="0"/>
                    <a:pt x="12" y="0"/>
                  </a:cubicBezTo>
                  <a:cubicBezTo>
                    <a:pt x="12" y="0"/>
                    <a:pt x="4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8" name="Freeform 185">
              <a:extLst>
                <a:ext uri="{FF2B5EF4-FFF2-40B4-BE49-F238E27FC236}">
                  <a16:creationId xmlns:a16="http://schemas.microsoft.com/office/drawing/2014/main" id="{068182EE-2096-4D1C-ACC9-DD25B61A9E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1678" y="3422095"/>
              <a:ext cx="35905" cy="117383"/>
            </a:xfrm>
            <a:custGeom>
              <a:avLst/>
              <a:gdLst>
                <a:gd name="T0" fmla="*/ 0 w 13"/>
                <a:gd name="T1" fmla="*/ 0 h 43"/>
                <a:gd name="T2" fmla="*/ 1 w 13"/>
                <a:gd name="T3" fmla="*/ 43 h 43"/>
                <a:gd name="T4" fmla="*/ 13 w 13"/>
                <a:gd name="T5" fmla="*/ 43 h 43"/>
                <a:gd name="T6" fmla="*/ 13 w 13"/>
                <a:gd name="T7" fmla="*/ 0 h 43"/>
                <a:gd name="T8" fmla="*/ 0 w 13"/>
                <a:gd name="T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43">
                  <a:moveTo>
                    <a:pt x="0" y="0"/>
                  </a:moveTo>
                  <a:cubicBezTo>
                    <a:pt x="1" y="43"/>
                    <a:pt x="1" y="43"/>
                    <a:pt x="1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28"/>
                    <a:pt x="13" y="0"/>
                    <a:pt x="13" y="0"/>
                  </a:cubicBezTo>
                  <a:cubicBezTo>
                    <a:pt x="13" y="0"/>
                    <a:pt x="5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9" name="Oval 186">
              <a:extLst>
                <a:ext uri="{FF2B5EF4-FFF2-40B4-BE49-F238E27FC236}">
                  <a16:creationId xmlns:a16="http://schemas.microsoft.com/office/drawing/2014/main" id="{D2C7D7CD-46A0-4B6C-B4A0-AE15B74764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5488" y="3252234"/>
              <a:ext cx="44191" cy="55239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0" name="Rectangle 187">
              <a:extLst>
                <a:ext uri="{FF2B5EF4-FFF2-40B4-BE49-F238E27FC236}">
                  <a16:creationId xmlns:a16="http://schemas.microsoft.com/office/drawing/2014/main" id="{E18F14F5-C6DA-4D8A-8626-A374CD3350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97583" y="3383427"/>
              <a:ext cx="1381" cy="138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1" name="Freeform 188">
              <a:extLst>
                <a:ext uri="{FF2B5EF4-FFF2-40B4-BE49-F238E27FC236}">
                  <a16:creationId xmlns:a16="http://schemas.microsoft.com/office/drawing/2014/main" id="{D19112F7-8D36-40A5-B234-D15338F7E7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36820" y="3312997"/>
              <a:ext cx="118764" cy="125669"/>
            </a:xfrm>
            <a:custGeom>
              <a:avLst/>
              <a:gdLst>
                <a:gd name="T0" fmla="*/ 42 w 43"/>
                <a:gd name="T1" fmla="*/ 24 h 46"/>
                <a:gd name="T2" fmla="*/ 38 w 43"/>
                <a:gd name="T3" fmla="*/ 5 h 46"/>
                <a:gd name="T4" fmla="*/ 34 w 43"/>
                <a:gd name="T5" fmla="*/ 1 h 46"/>
                <a:gd name="T6" fmla="*/ 29 w 43"/>
                <a:gd name="T7" fmla="*/ 0 h 46"/>
                <a:gd name="T8" fmla="*/ 29 w 43"/>
                <a:gd name="T9" fmla="*/ 0 h 46"/>
                <a:gd name="T10" fmla="*/ 32 w 43"/>
                <a:gd name="T11" fmla="*/ 3 h 46"/>
                <a:gd name="T12" fmla="*/ 28 w 43"/>
                <a:gd name="T13" fmla="*/ 5 h 46"/>
                <a:gd name="T14" fmla="*/ 30 w 43"/>
                <a:gd name="T15" fmla="*/ 9 h 46"/>
                <a:gd name="T16" fmla="*/ 22 w 43"/>
                <a:gd name="T17" fmla="*/ 26 h 46"/>
                <a:gd name="T18" fmla="*/ 22 w 43"/>
                <a:gd name="T19" fmla="*/ 26 h 46"/>
                <a:gd name="T20" fmla="*/ 22 w 43"/>
                <a:gd name="T21" fmla="*/ 26 h 46"/>
                <a:gd name="T22" fmla="*/ 22 w 43"/>
                <a:gd name="T23" fmla="*/ 26 h 46"/>
                <a:gd name="T24" fmla="*/ 22 w 43"/>
                <a:gd name="T25" fmla="*/ 26 h 46"/>
                <a:gd name="T26" fmla="*/ 14 w 43"/>
                <a:gd name="T27" fmla="*/ 9 h 46"/>
                <a:gd name="T28" fmla="*/ 16 w 43"/>
                <a:gd name="T29" fmla="*/ 5 h 46"/>
                <a:gd name="T30" fmla="*/ 12 w 43"/>
                <a:gd name="T31" fmla="*/ 3 h 46"/>
                <a:gd name="T32" fmla="*/ 15 w 43"/>
                <a:gd name="T33" fmla="*/ 0 h 46"/>
                <a:gd name="T34" fmla="*/ 15 w 43"/>
                <a:gd name="T35" fmla="*/ 0 h 46"/>
                <a:gd name="T36" fmla="*/ 11 w 43"/>
                <a:gd name="T37" fmla="*/ 1 h 46"/>
                <a:gd name="T38" fmla="*/ 7 w 43"/>
                <a:gd name="T39" fmla="*/ 4 h 46"/>
                <a:gd name="T40" fmla="*/ 0 w 43"/>
                <a:gd name="T41" fmla="*/ 23 h 46"/>
                <a:gd name="T42" fmla="*/ 7 w 43"/>
                <a:gd name="T43" fmla="*/ 46 h 46"/>
                <a:gd name="T44" fmla="*/ 12 w 43"/>
                <a:gd name="T45" fmla="*/ 44 h 46"/>
                <a:gd name="T46" fmla="*/ 30 w 43"/>
                <a:gd name="T47" fmla="*/ 44 h 46"/>
                <a:gd name="T48" fmla="*/ 30 w 43"/>
                <a:gd name="T49" fmla="*/ 45 h 46"/>
                <a:gd name="T50" fmla="*/ 42 w 43"/>
                <a:gd name="T51" fmla="*/ 45 h 46"/>
                <a:gd name="T52" fmla="*/ 42 w 43"/>
                <a:gd name="T53" fmla="*/ 2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3" h="46">
                  <a:moveTo>
                    <a:pt x="42" y="24"/>
                  </a:moveTo>
                  <a:cubicBezTo>
                    <a:pt x="38" y="5"/>
                    <a:pt x="38" y="5"/>
                    <a:pt x="38" y="5"/>
                  </a:cubicBezTo>
                  <a:cubicBezTo>
                    <a:pt x="37" y="3"/>
                    <a:pt x="36" y="1"/>
                    <a:pt x="34" y="1"/>
                  </a:cubicBezTo>
                  <a:cubicBezTo>
                    <a:pt x="34" y="1"/>
                    <a:pt x="30" y="0"/>
                    <a:pt x="29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2" y="3"/>
                    <a:pt x="32" y="3"/>
                    <a:pt x="32" y="3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4" y="0"/>
                    <a:pt x="11" y="0"/>
                    <a:pt x="11" y="1"/>
                  </a:cubicBezTo>
                  <a:cubicBezTo>
                    <a:pt x="9" y="1"/>
                    <a:pt x="8" y="2"/>
                    <a:pt x="7" y="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" y="37"/>
                    <a:pt x="5" y="38"/>
                    <a:pt x="7" y="46"/>
                  </a:cubicBezTo>
                  <a:cubicBezTo>
                    <a:pt x="9" y="45"/>
                    <a:pt x="11" y="44"/>
                    <a:pt x="12" y="44"/>
                  </a:cubicBezTo>
                  <a:cubicBezTo>
                    <a:pt x="18" y="44"/>
                    <a:pt x="24" y="44"/>
                    <a:pt x="30" y="44"/>
                  </a:cubicBezTo>
                  <a:cubicBezTo>
                    <a:pt x="30" y="44"/>
                    <a:pt x="30" y="44"/>
                    <a:pt x="30" y="45"/>
                  </a:cubicBezTo>
                  <a:cubicBezTo>
                    <a:pt x="34" y="45"/>
                    <a:pt x="38" y="45"/>
                    <a:pt x="42" y="45"/>
                  </a:cubicBezTo>
                  <a:cubicBezTo>
                    <a:pt x="42" y="38"/>
                    <a:pt x="43" y="33"/>
                    <a:pt x="42" y="2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2" name="Freeform 189">
              <a:extLst>
                <a:ext uri="{FF2B5EF4-FFF2-40B4-BE49-F238E27FC236}">
                  <a16:creationId xmlns:a16="http://schemas.microsoft.com/office/drawing/2014/main" id="{E2AC16CF-0AC9-4F92-AB20-35F1F7261B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9297" y="3312997"/>
              <a:ext cx="16572" cy="16572"/>
            </a:xfrm>
            <a:custGeom>
              <a:avLst/>
              <a:gdLst>
                <a:gd name="T0" fmla="*/ 2 w 12"/>
                <a:gd name="T1" fmla="*/ 0 h 12"/>
                <a:gd name="T2" fmla="*/ 0 w 12"/>
                <a:gd name="T3" fmla="*/ 8 h 12"/>
                <a:gd name="T4" fmla="*/ 6 w 12"/>
                <a:gd name="T5" fmla="*/ 12 h 12"/>
                <a:gd name="T6" fmla="*/ 12 w 12"/>
                <a:gd name="T7" fmla="*/ 8 h 12"/>
                <a:gd name="T8" fmla="*/ 10 w 12"/>
                <a:gd name="T9" fmla="*/ 0 h 12"/>
                <a:gd name="T10" fmla="*/ 2 w 12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2">
                  <a:moveTo>
                    <a:pt x="2" y="0"/>
                  </a:moveTo>
                  <a:lnTo>
                    <a:pt x="0" y="8"/>
                  </a:lnTo>
                  <a:lnTo>
                    <a:pt x="6" y="12"/>
                  </a:lnTo>
                  <a:lnTo>
                    <a:pt x="12" y="8"/>
                  </a:lnTo>
                  <a:lnTo>
                    <a:pt x="1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3" name="Freeform 190">
              <a:extLst>
                <a:ext uri="{FF2B5EF4-FFF2-40B4-BE49-F238E27FC236}">
                  <a16:creationId xmlns:a16="http://schemas.microsoft.com/office/drawing/2014/main" id="{CA18807F-E61D-4990-AB00-2A29AB3ED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9297" y="3324045"/>
              <a:ext cx="16572" cy="67668"/>
            </a:xfrm>
            <a:custGeom>
              <a:avLst/>
              <a:gdLst>
                <a:gd name="T0" fmla="*/ 2 w 12"/>
                <a:gd name="T1" fmla="*/ 0 h 49"/>
                <a:gd name="T2" fmla="*/ 0 w 12"/>
                <a:gd name="T3" fmla="*/ 43 h 49"/>
                <a:gd name="T4" fmla="*/ 6 w 12"/>
                <a:gd name="T5" fmla="*/ 49 h 49"/>
                <a:gd name="T6" fmla="*/ 12 w 12"/>
                <a:gd name="T7" fmla="*/ 43 h 49"/>
                <a:gd name="T8" fmla="*/ 10 w 12"/>
                <a:gd name="T9" fmla="*/ 0 h 49"/>
                <a:gd name="T10" fmla="*/ 2 w 12"/>
                <a:gd name="T1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9">
                  <a:moveTo>
                    <a:pt x="2" y="0"/>
                  </a:moveTo>
                  <a:lnTo>
                    <a:pt x="0" y="43"/>
                  </a:lnTo>
                  <a:lnTo>
                    <a:pt x="6" y="49"/>
                  </a:lnTo>
                  <a:lnTo>
                    <a:pt x="12" y="43"/>
                  </a:lnTo>
                  <a:lnTo>
                    <a:pt x="1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74" name="组合 73">
            <a:extLst>
              <a:ext uri="{FF2B5EF4-FFF2-40B4-BE49-F238E27FC236}">
                <a16:creationId xmlns:a16="http://schemas.microsoft.com/office/drawing/2014/main" id="{87690D3C-DD8B-4102-9432-D45E4AF39DE6}"/>
              </a:ext>
            </a:extLst>
          </p:cNvPr>
          <p:cNvGrpSpPr/>
          <p:nvPr/>
        </p:nvGrpSpPr>
        <p:grpSpPr>
          <a:xfrm>
            <a:off x="2874457" y="2502905"/>
            <a:ext cx="395914" cy="455900"/>
            <a:chOff x="3623039" y="5751805"/>
            <a:chExt cx="364578" cy="419817"/>
          </a:xfrm>
          <a:solidFill>
            <a:schemeClr val="bg1"/>
          </a:solidFill>
        </p:grpSpPr>
        <p:sp>
          <p:nvSpPr>
            <p:cNvPr id="75" name="Freeform 57">
              <a:extLst>
                <a:ext uri="{FF2B5EF4-FFF2-40B4-BE49-F238E27FC236}">
                  <a16:creationId xmlns:a16="http://schemas.microsoft.com/office/drawing/2014/main" id="{6F45CAD1-4BE2-4344-8286-5BB2A12B63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23039" y="5751805"/>
              <a:ext cx="364578" cy="419817"/>
            </a:xfrm>
            <a:custGeom>
              <a:avLst/>
              <a:gdLst>
                <a:gd name="T0" fmla="*/ 119 w 133"/>
                <a:gd name="T1" fmla="*/ 9 h 153"/>
                <a:gd name="T2" fmla="*/ 67 w 133"/>
                <a:gd name="T3" fmla="*/ 0 h 153"/>
                <a:gd name="T4" fmla="*/ 14 w 133"/>
                <a:gd name="T5" fmla="*/ 9 h 153"/>
                <a:gd name="T6" fmla="*/ 0 w 133"/>
                <a:gd name="T7" fmla="*/ 28 h 153"/>
                <a:gd name="T8" fmla="*/ 0 w 133"/>
                <a:gd name="T9" fmla="*/ 89 h 153"/>
                <a:gd name="T10" fmla="*/ 11 w 133"/>
                <a:gd name="T11" fmla="*/ 115 h 153"/>
                <a:gd name="T12" fmla="*/ 67 w 133"/>
                <a:gd name="T13" fmla="*/ 153 h 153"/>
                <a:gd name="T14" fmla="*/ 123 w 133"/>
                <a:gd name="T15" fmla="*/ 115 h 153"/>
                <a:gd name="T16" fmla="*/ 133 w 133"/>
                <a:gd name="T17" fmla="*/ 89 h 153"/>
                <a:gd name="T18" fmla="*/ 133 w 133"/>
                <a:gd name="T19" fmla="*/ 28 h 153"/>
                <a:gd name="T20" fmla="*/ 119 w 133"/>
                <a:gd name="T21" fmla="*/ 9 h 153"/>
                <a:gd name="T22" fmla="*/ 125 w 133"/>
                <a:gd name="T23" fmla="*/ 89 h 153"/>
                <a:gd name="T24" fmla="*/ 117 w 133"/>
                <a:gd name="T25" fmla="*/ 109 h 153"/>
                <a:gd name="T26" fmla="*/ 67 w 133"/>
                <a:gd name="T27" fmla="*/ 145 h 153"/>
                <a:gd name="T28" fmla="*/ 17 w 133"/>
                <a:gd name="T29" fmla="*/ 109 h 153"/>
                <a:gd name="T30" fmla="*/ 9 w 133"/>
                <a:gd name="T31" fmla="*/ 89 h 153"/>
                <a:gd name="T32" fmla="*/ 9 w 133"/>
                <a:gd name="T33" fmla="*/ 28 h 153"/>
                <a:gd name="T34" fmla="*/ 17 w 133"/>
                <a:gd name="T35" fmla="*/ 17 h 153"/>
                <a:gd name="T36" fmla="*/ 67 w 133"/>
                <a:gd name="T37" fmla="*/ 9 h 153"/>
                <a:gd name="T38" fmla="*/ 116 w 133"/>
                <a:gd name="T39" fmla="*/ 17 h 153"/>
                <a:gd name="T40" fmla="*/ 125 w 133"/>
                <a:gd name="T41" fmla="*/ 28 h 153"/>
                <a:gd name="T42" fmla="*/ 125 w 133"/>
                <a:gd name="T43" fmla="*/ 89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3" h="153">
                  <a:moveTo>
                    <a:pt x="119" y="9"/>
                  </a:moveTo>
                  <a:cubicBezTo>
                    <a:pt x="102" y="3"/>
                    <a:pt x="85" y="0"/>
                    <a:pt x="67" y="0"/>
                  </a:cubicBezTo>
                  <a:cubicBezTo>
                    <a:pt x="49" y="0"/>
                    <a:pt x="31" y="3"/>
                    <a:pt x="14" y="9"/>
                  </a:cubicBezTo>
                  <a:cubicBezTo>
                    <a:pt x="6" y="11"/>
                    <a:pt x="0" y="20"/>
                    <a:pt x="0" y="2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6"/>
                    <a:pt x="4" y="108"/>
                    <a:pt x="11" y="115"/>
                  </a:cubicBezTo>
                  <a:cubicBezTo>
                    <a:pt x="35" y="140"/>
                    <a:pt x="51" y="153"/>
                    <a:pt x="67" y="153"/>
                  </a:cubicBezTo>
                  <a:cubicBezTo>
                    <a:pt x="83" y="153"/>
                    <a:pt x="98" y="140"/>
                    <a:pt x="123" y="115"/>
                  </a:cubicBezTo>
                  <a:cubicBezTo>
                    <a:pt x="129" y="108"/>
                    <a:pt x="133" y="96"/>
                    <a:pt x="133" y="89"/>
                  </a:cubicBezTo>
                  <a:cubicBezTo>
                    <a:pt x="133" y="28"/>
                    <a:pt x="133" y="28"/>
                    <a:pt x="133" y="28"/>
                  </a:cubicBezTo>
                  <a:cubicBezTo>
                    <a:pt x="133" y="20"/>
                    <a:pt x="127" y="11"/>
                    <a:pt x="119" y="9"/>
                  </a:cubicBezTo>
                  <a:close/>
                  <a:moveTo>
                    <a:pt x="125" y="89"/>
                  </a:moveTo>
                  <a:cubicBezTo>
                    <a:pt x="125" y="94"/>
                    <a:pt x="121" y="104"/>
                    <a:pt x="117" y="109"/>
                  </a:cubicBezTo>
                  <a:cubicBezTo>
                    <a:pt x="94" y="133"/>
                    <a:pt x="80" y="145"/>
                    <a:pt x="67" y="145"/>
                  </a:cubicBezTo>
                  <a:cubicBezTo>
                    <a:pt x="54" y="145"/>
                    <a:pt x="40" y="133"/>
                    <a:pt x="17" y="109"/>
                  </a:cubicBezTo>
                  <a:cubicBezTo>
                    <a:pt x="12" y="104"/>
                    <a:pt x="9" y="94"/>
                    <a:pt x="9" y="89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3"/>
                    <a:pt x="13" y="18"/>
                    <a:pt x="17" y="17"/>
                  </a:cubicBezTo>
                  <a:cubicBezTo>
                    <a:pt x="33" y="12"/>
                    <a:pt x="50" y="9"/>
                    <a:pt x="67" y="9"/>
                  </a:cubicBezTo>
                  <a:cubicBezTo>
                    <a:pt x="84" y="9"/>
                    <a:pt x="100" y="12"/>
                    <a:pt x="116" y="17"/>
                  </a:cubicBezTo>
                  <a:cubicBezTo>
                    <a:pt x="121" y="18"/>
                    <a:pt x="125" y="23"/>
                    <a:pt x="125" y="28"/>
                  </a:cubicBezTo>
                  <a:lnTo>
                    <a:pt x="125" y="8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6" name="Freeform 59">
              <a:extLst>
                <a:ext uri="{FF2B5EF4-FFF2-40B4-BE49-F238E27FC236}">
                  <a16:creationId xmlns:a16="http://schemas.microsoft.com/office/drawing/2014/main" id="{3F7031EA-9E74-4017-BB52-07032AD72E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61706" y="5790472"/>
              <a:ext cx="291386" cy="345245"/>
            </a:xfrm>
            <a:custGeom>
              <a:avLst/>
              <a:gdLst>
                <a:gd name="T0" fmla="*/ 101 w 106"/>
                <a:gd name="T1" fmla="*/ 8 h 126"/>
                <a:gd name="T2" fmla="*/ 53 w 106"/>
                <a:gd name="T3" fmla="*/ 0 h 126"/>
                <a:gd name="T4" fmla="*/ 5 w 106"/>
                <a:gd name="T5" fmla="*/ 8 h 126"/>
                <a:gd name="T6" fmla="*/ 0 w 106"/>
                <a:gd name="T7" fmla="*/ 14 h 126"/>
                <a:gd name="T8" fmla="*/ 0 w 106"/>
                <a:gd name="T9" fmla="*/ 75 h 126"/>
                <a:gd name="T10" fmla="*/ 6 w 106"/>
                <a:gd name="T11" fmla="*/ 91 h 126"/>
                <a:gd name="T12" fmla="*/ 53 w 106"/>
                <a:gd name="T13" fmla="*/ 126 h 126"/>
                <a:gd name="T14" fmla="*/ 99 w 106"/>
                <a:gd name="T15" fmla="*/ 91 h 126"/>
                <a:gd name="T16" fmla="*/ 106 w 106"/>
                <a:gd name="T17" fmla="*/ 75 h 126"/>
                <a:gd name="T18" fmla="*/ 106 w 106"/>
                <a:gd name="T19" fmla="*/ 14 h 126"/>
                <a:gd name="T20" fmla="*/ 101 w 106"/>
                <a:gd name="T21" fmla="*/ 8 h 126"/>
                <a:gd name="T22" fmla="*/ 94 w 106"/>
                <a:gd name="T23" fmla="*/ 22 h 126"/>
                <a:gd name="T24" fmla="*/ 52 w 106"/>
                <a:gd name="T25" fmla="*/ 36 h 126"/>
                <a:gd name="T26" fmla="*/ 52 w 106"/>
                <a:gd name="T27" fmla="*/ 42 h 126"/>
                <a:gd name="T28" fmla="*/ 94 w 106"/>
                <a:gd name="T29" fmla="*/ 28 h 126"/>
                <a:gd name="T30" fmla="*/ 94 w 106"/>
                <a:gd name="T31" fmla="*/ 36 h 126"/>
                <a:gd name="T32" fmla="*/ 52 w 106"/>
                <a:gd name="T33" fmla="*/ 49 h 126"/>
                <a:gd name="T34" fmla="*/ 52 w 106"/>
                <a:gd name="T35" fmla="*/ 56 h 126"/>
                <a:gd name="T36" fmla="*/ 94 w 106"/>
                <a:gd name="T37" fmla="*/ 42 h 126"/>
                <a:gd name="T38" fmla="*/ 94 w 106"/>
                <a:gd name="T39" fmla="*/ 49 h 126"/>
                <a:gd name="T40" fmla="*/ 52 w 106"/>
                <a:gd name="T41" fmla="*/ 63 h 126"/>
                <a:gd name="T42" fmla="*/ 52 w 106"/>
                <a:gd name="T43" fmla="*/ 69 h 126"/>
                <a:gd name="T44" fmla="*/ 94 w 106"/>
                <a:gd name="T45" fmla="*/ 56 h 126"/>
                <a:gd name="T46" fmla="*/ 94 w 106"/>
                <a:gd name="T47" fmla="*/ 63 h 126"/>
                <a:gd name="T48" fmla="*/ 52 w 106"/>
                <a:gd name="T49" fmla="*/ 76 h 126"/>
                <a:gd name="T50" fmla="*/ 52 w 106"/>
                <a:gd name="T51" fmla="*/ 83 h 126"/>
                <a:gd name="T52" fmla="*/ 94 w 106"/>
                <a:gd name="T53" fmla="*/ 69 h 126"/>
                <a:gd name="T54" fmla="*/ 94 w 106"/>
                <a:gd name="T55" fmla="*/ 75 h 126"/>
                <a:gd name="T56" fmla="*/ 94 w 106"/>
                <a:gd name="T57" fmla="*/ 76 h 126"/>
                <a:gd name="T58" fmla="*/ 52 w 106"/>
                <a:gd name="T59" fmla="*/ 90 h 126"/>
                <a:gd name="T60" fmla="*/ 52 w 106"/>
                <a:gd name="T61" fmla="*/ 97 h 126"/>
                <a:gd name="T62" fmla="*/ 91 w 106"/>
                <a:gd name="T63" fmla="*/ 84 h 126"/>
                <a:gd name="T64" fmla="*/ 80 w 106"/>
                <a:gd name="T65" fmla="*/ 95 h 126"/>
                <a:gd name="T66" fmla="*/ 52 w 106"/>
                <a:gd name="T67" fmla="*/ 104 h 126"/>
                <a:gd name="T68" fmla="*/ 52 w 106"/>
                <a:gd name="T69" fmla="*/ 110 h 126"/>
                <a:gd name="T70" fmla="*/ 69 w 106"/>
                <a:gd name="T71" fmla="*/ 104 h 126"/>
                <a:gd name="T72" fmla="*/ 53 w 106"/>
                <a:gd name="T73" fmla="*/ 114 h 126"/>
                <a:gd name="T74" fmla="*/ 14 w 106"/>
                <a:gd name="T75" fmla="*/ 83 h 126"/>
                <a:gd name="T76" fmla="*/ 11 w 106"/>
                <a:gd name="T77" fmla="*/ 75 h 126"/>
                <a:gd name="T78" fmla="*/ 11 w 106"/>
                <a:gd name="T79" fmla="*/ 17 h 126"/>
                <a:gd name="T80" fmla="*/ 52 w 106"/>
                <a:gd name="T81" fmla="*/ 11 h 126"/>
                <a:gd name="T82" fmla="*/ 52 w 106"/>
                <a:gd name="T83" fmla="*/ 15 h 126"/>
                <a:gd name="T84" fmla="*/ 62 w 106"/>
                <a:gd name="T85" fmla="*/ 12 h 126"/>
                <a:gd name="T86" fmla="*/ 78 w 106"/>
                <a:gd name="T87" fmla="*/ 14 h 126"/>
                <a:gd name="T88" fmla="*/ 52 w 106"/>
                <a:gd name="T89" fmla="*/ 22 h 126"/>
                <a:gd name="T90" fmla="*/ 52 w 106"/>
                <a:gd name="T91" fmla="*/ 29 h 126"/>
                <a:gd name="T92" fmla="*/ 90 w 106"/>
                <a:gd name="T93" fmla="*/ 16 h 126"/>
                <a:gd name="T94" fmla="*/ 94 w 106"/>
                <a:gd name="T95" fmla="*/ 17 h 126"/>
                <a:gd name="T96" fmla="*/ 94 w 106"/>
                <a:gd name="T97" fmla="*/ 22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6" h="126">
                  <a:moveTo>
                    <a:pt x="101" y="8"/>
                  </a:moveTo>
                  <a:cubicBezTo>
                    <a:pt x="85" y="3"/>
                    <a:pt x="69" y="0"/>
                    <a:pt x="53" y="0"/>
                  </a:cubicBezTo>
                  <a:cubicBezTo>
                    <a:pt x="36" y="0"/>
                    <a:pt x="20" y="3"/>
                    <a:pt x="5" y="8"/>
                  </a:cubicBezTo>
                  <a:cubicBezTo>
                    <a:pt x="2" y="9"/>
                    <a:pt x="0" y="12"/>
                    <a:pt x="0" y="14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9"/>
                    <a:pt x="3" y="88"/>
                    <a:pt x="6" y="91"/>
                  </a:cubicBezTo>
                  <a:cubicBezTo>
                    <a:pt x="28" y="114"/>
                    <a:pt x="42" y="126"/>
                    <a:pt x="53" y="126"/>
                  </a:cubicBezTo>
                  <a:cubicBezTo>
                    <a:pt x="64" y="126"/>
                    <a:pt x="78" y="114"/>
                    <a:pt x="99" y="91"/>
                  </a:cubicBezTo>
                  <a:cubicBezTo>
                    <a:pt x="103" y="88"/>
                    <a:pt x="106" y="79"/>
                    <a:pt x="106" y="75"/>
                  </a:cubicBezTo>
                  <a:cubicBezTo>
                    <a:pt x="106" y="14"/>
                    <a:pt x="106" y="14"/>
                    <a:pt x="106" y="14"/>
                  </a:cubicBezTo>
                  <a:cubicBezTo>
                    <a:pt x="106" y="12"/>
                    <a:pt x="104" y="9"/>
                    <a:pt x="101" y="8"/>
                  </a:cubicBezTo>
                  <a:close/>
                  <a:moveTo>
                    <a:pt x="94" y="22"/>
                  </a:moveTo>
                  <a:cubicBezTo>
                    <a:pt x="52" y="36"/>
                    <a:pt x="52" y="36"/>
                    <a:pt x="52" y="36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94" y="28"/>
                    <a:pt x="94" y="28"/>
                    <a:pt x="94" y="28"/>
                  </a:cubicBezTo>
                  <a:cubicBezTo>
                    <a:pt x="94" y="36"/>
                    <a:pt x="94" y="36"/>
                    <a:pt x="94" y="36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94" y="42"/>
                    <a:pt x="94" y="42"/>
                    <a:pt x="94" y="42"/>
                  </a:cubicBezTo>
                  <a:cubicBezTo>
                    <a:pt x="94" y="49"/>
                    <a:pt x="94" y="49"/>
                    <a:pt x="94" y="49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52" y="69"/>
                    <a:pt x="52" y="69"/>
                    <a:pt x="52" y="69"/>
                  </a:cubicBezTo>
                  <a:cubicBezTo>
                    <a:pt x="94" y="56"/>
                    <a:pt x="94" y="56"/>
                    <a:pt x="94" y="56"/>
                  </a:cubicBezTo>
                  <a:cubicBezTo>
                    <a:pt x="94" y="63"/>
                    <a:pt x="94" y="63"/>
                    <a:pt x="94" y="63"/>
                  </a:cubicBezTo>
                  <a:cubicBezTo>
                    <a:pt x="52" y="76"/>
                    <a:pt x="52" y="76"/>
                    <a:pt x="52" y="76"/>
                  </a:cubicBezTo>
                  <a:cubicBezTo>
                    <a:pt x="52" y="83"/>
                    <a:pt x="52" y="83"/>
                    <a:pt x="52" y="83"/>
                  </a:cubicBezTo>
                  <a:cubicBezTo>
                    <a:pt x="94" y="69"/>
                    <a:pt x="94" y="69"/>
                    <a:pt x="94" y="69"/>
                  </a:cubicBezTo>
                  <a:cubicBezTo>
                    <a:pt x="94" y="75"/>
                    <a:pt x="94" y="75"/>
                    <a:pt x="94" y="75"/>
                  </a:cubicBezTo>
                  <a:cubicBezTo>
                    <a:pt x="94" y="75"/>
                    <a:pt x="94" y="76"/>
                    <a:pt x="94" y="76"/>
                  </a:cubicBezTo>
                  <a:cubicBezTo>
                    <a:pt x="52" y="90"/>
                    <a:pt x="52" y="90"/>
                    <a:pt x="52" y="90"/>
                  </a:cubicBezTo>
                  <a:cubicBezTo>
                    <a:pt x="52" y="97"/>
                    <a:pt x="52" y="97"/>
                    <a:pt x="52" y="97"/>
                  </a:cubicBezTo>
                  <a:cubicBezTo>
                    <a:pt x="91" y="84"/>
                    <a:pt x="91" y="84"/>
                    <a:pt x="91" y="84"/>
                  </a:cubicBezTo>
                  <a:cubicBezTo>
                    <a:pt x="88" y="87"/>
                    <a:pt x="84" y="91"/>
                    <a:pt x="80" y="95"/>
                  </a:cubicBezTo>
                  <a:cubicBezTo>
                    <a:pt x="52" y="104"/>
                    <a:pt x="52" y="104"/>
                    <a:pt x="52" y="104"/>
                  </a:cubicBezTo>
                  <a:cubicBezTo>
                    <a:pt x="52" y="110"/>
                    <a:pt x="52" y="110"/>
                    <a:pt x="52" y="110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3" y="110"/>
                    <a:pt x="57" y="114"/>
                    <a:pt x="53" y="114"/>
                  </a:cubicBezTo>
                  <a:cubicBezTo>
                    <a:pt x="44" y="114"/>
                    <a:pt x="24" y="93"/>
                    <a:pt x="14" y="83"/>
                  </a:cubicBezTo>
                  <a:cubicBezTo>
                    <a:pt x="13" y="82"/>
                    <a:pt x="11" y="77"/>
                    <a:pt x="11" y="7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24" y="13"/>
                    <a:pt x="38" y="11"/>
                    <a:pt x="52" y="11"/>
                  </a:cubicBezTo>
                  <a:cubicBezTo>
                    <a:pt x="52" y="15"/>
                    <a:pt x="52" y="15"/>
                    <a:pt x="52" y="15"/>
                  </a:cubicBezTo>
                  <a:cubicBezTo>
                    <a:pt x="62" y="12"/>
                    <a:pt x="62" y="12"/>
                    <a:pt x="62" y="12"/>
                  </a:cubicBezTo>
                  <a:cubicBezTo>
                    <a:pt x="68" y="12"/>
                    <a:pt x="73" y="13"/>
                    <a:pt x="78" y="14"/>
                  </a:cubicBezTo>
                  <a:cubicBezTo>
                    <a:pt x="52" y="22"/>
                    <a:pt x="52" y="22"/>
                    <a:pt x="52" y="22"/>
                  </a:cubicBezTo>
                  <a:cubicBezTo>
                    <a:pt x="52" y="29"/>
                    <a:pt x="52" y="29"/>
                    <a:pt x="52" y="29"/>
                  </a:cubicBezTo>
                  <a:cubicBezTo>
                    <a:pt x="90" y="16"/>
                    <a:pt x="90" y="16"/>
                    <a:pt x="90" y="16"/>
                  </a:cubicBezTo>
                  <a:cubicBezTo>
                    <a:pt x="91" y="17"/>
                    <a:pt x="93" y="17"/>
                    <a:pt x="94" y="17"/>
                  </a:cubicBezTo>
                  <a:lnTo>
                    <a:pt x="94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77" name="组合 76">
            <a:extLst>
              <a:ext uri="{FF2B5EF4-FFF2-40B4-BE49-F238E27FC236}">
                <a16:creationId xmlns:a16="http://schemas.microsoft.com/office/drawing/2014/main" id="{6E2C0DB9-F302-41AA-A490-BD2002A84CDB}"/>
              </a:ext>
            </a:extLst>
          </p:cNvPr>
          <p:cNvGrpSpPr/>
          <p:nvPr/>
        </p:nvGrpSpPr>
        <p:grpSpPr>
          <a:xfrm>
            <a:off x="2836038" y="4635297"/>
            <a:ext cx="572876" cy="425906"/>
            <a:chOff x="2770287" y="5693804"/>
            <a:chExt cx="527534" cy="392197"/>
          </a:xfrm>
          <a:solidFill>
            <a:schemeClr val="bg1"/>
          </a:solidFill>
        </p:grpSpPr>
        <p:sp>
          <p:nvSpPr>
            <p:cNvPr id="78" name="Freeform 217">
              <a:extLst>
                <a:ext uri="{FF2B5EF4-FFF2-40B4-BE49-F238E27FC236}">
                  <a16:creationId xmlns:a16="http://schemas.microsoft.com/office/drawing/2014/main" id="{50C3AA68-A837-4C1D-B378-E5EE021682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0287" y="6050096"/>
              <a:ext cx="527534" cy="35905"/>
            </a:xfrm>
            <a:custGeom>
              <a:avLst/>
              <a:gdLst>
                <a:gd name="T0" fmla="*/ 192 w 192"/>
                <a:gd name="T1" fmla="*/ 0 h 13"/>
                <a:gd name="T2" fmla="*/ 126 w 192"/>
                <a:gd name="T3" fmla="*/ 0 h 13"/>
                <a:gd name="T4" fmla="*/ 123 w 192"/>
                <a:gd name="T5" fmla="*/ 2 h 13"/>
                <a:gd name="T6" fmla="*/ 69 w 192"/>
                <a:gd name="T7" fmla="*/ 2 h 13"/>
                <a:gd name="T8" fmla="*/ 67 w 192"/>
                <a:gd name="T9" fmla="*/ 0 h 13"/>
                <a:gd name="T10" fmla="*/ 0 w 192"/>
                <a:gd name="T11" fmla="*/ 0 h 13"/>
                <a:gd name="T12" fmla="*/ 0 w 192"/>
                <a:gd name="T13" fmla="*/ 1 h 13"/>
                <a:gd name="T14" fmla="*/ 0 w 192"/>
                <a:gd name="T15" fmla="*/ 4 h 13"/>
                <a:gd name="T16" fmla="*/ 9 w 192"/>
                <a:gd name="T17" fmla="*/ 13 h 13"/>
                <a:gd name="T18" fmla="*/ 183 w 192"/>
                <a:gd name="T19" fmla="*/ 13 h 13"/>
                <a:gd name="T20" fmla="*/ 192 w 192"/>
                <a:gd name="T21" fmla="*/ 4 h 13"/>
                <a:gd name="T22" fmla="*/ 192 w 192"/>
                <a:gd name="T23" fmla="*/ 1 h 13"/>
                <a:gd name="T24" fmla="*/ 192 w 192"/>
                <a:gd name="T2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2" h="13">
                  <a:moveTo>
                    <a:pt x="192" y="0"/>
                  </a:moveTo>
                  <a:cubicBezTo>
                    <a:pt x="126" y="0"/>
                    <a:pt x="126" y="0"/>
                    <a:pt x="126" y="0"/>
                  </a:cubicBezTo>
                  <a:cubicBezTo>
                    <a:pt x="126" y="1"/>
                    <a:pt x="124" y="2"/>
                    <a:pt x="123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8" y="2"/>
                    <a:pt x="67" y="1"/>
                    <a:pt x="6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9"/>
                    <a:pt x="4" y="13"/>
                    <a:pt x="9" y="13"/>
                  </a:cubicBezTo>
                  <a:cubicBezTo>
                    <a:pt x="183" y="13"/>
                    <a:pt x="183" y="13"/>
                    <a:pt x="183" y="13"/>
                  </a:cubicBezTo>
                  <a:cubicBezTo>
                    <a:pt x="188" y="13"/>
                    <a:pt x="192" y="9"/>
                    <a:pt x="192" y="4"/>
                  </a:cubicBezTo>
                  <a:cubicBezTo>
                    <a:pt x="192" y="1"/>
                    <a:pt x="192" y="1"/>
                    <a:pt x="192" y="1"/>
                  </a:cubicBezTo>
                  <a:cubicBezTo>
                    <a:pt x="192" y="1"/>
                    <a:pt x="192" y="0"/>
                    <a:pt x="19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9" name="Freeform 218">
              <a:extLst>
                <a:ext uri="{FF2B5EF4-FFF2-40B4-BE49-F238E27FC236}">
                  <a16:creationId xmlns:a16="http://schemas.microsoft.com/office/drawing/2014/main" id="{AC8CC4C4-826F-4584-877D-1302F2348C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7482" y="5760091"/>
              <a:ext cx="52477" cy="23477"/>
            </a:xfrm>
            <a:custGeom>
              <a:avLst/>
              <a:gdLst>
                <a:gd name="T0" fmla="*/ 0 w 19"/>
                <a:gd name="T1" fmla="*/ 0 h 9"/>
                <a:gd name="T2" fmla="*/ 0 w 19"/>
                <a:gd name="T3" fmla="*/ 0 h 9"/>
                <a:gd name="T4" fmla="*/ 9 w 19"/>
                <a:gd name="T5" fmla="*/ 9 h 9"/>
                <a:gd name="T6" fmla="*/ 9 w 19"/>
                <a:gd name="T7" fmla="*/ 9 h 9"/>
                <a:gd name="T8" fmla="*/ 19 w 19"/>
                <a:gd name="T9" fmla="*/ 0 h 9"/>
                <a:gd name="T10" fmla="*/ 0 w 19"/>
                <a:gd name="T1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9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19" y="0"/>
                    <a:pt x="19" y="0"/>
                    <a:pt x="1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0" name="Freeform 219">
              <a:extLst>
                <a:ext uri="{FF2B5EF4-FFF2-40B4-BE49-F238E27FC236}">
                  <a16:creationId xmlns:a16="http://schemas.microsoft.com/office/drawing/2014/main" id="{D87DADAB-E75C-403E-B460-E80F5B9541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1717" y="5760091"/>
              <a:ext cx="444675" cy="278958"/>
            </a:xfrm>
            <a:custGeom>
              <a:avLst/>
              <a:gdLst>
                <a:gd name="T0" fmla="*/ 158 w 162"/>
                <a:gd name="T1" fmla="*/ 0 h 102"/>
                <a:gd name="T2" fmla="*/ 130 w 162"/>
                <a:gd name="T3" fmla="*/ 0 h 102"/>
                <a:gd name="T4" fmla="*/ 124 w 162"/>
                <a:gd name="T5" fmla="*/ 9 h 102"/>
                <a:gd name="T6" fmla="*/ 152 w 162"/>
                <a:gd name="T7" fmla="*/ 9 h 102"/>
                <a:gd name="T8" fmla="*/ 152 w 162"/>
                <a:gd name="T9" fmla="*/ 92 h 102"/>
                <a:gd name="T10" fmla="*/ 10 w 162"/>
                <a:gd name="T11" fmla="*/ 92 h 102"/>
                <a:gd name="T12" fmla="*/ 10 w 162"/>
                <a:gd name="T13" fmla="*/ 9 h 102"/>
                <a:gd name="T14" fmla="*/ 25 w 162"/>
                <a:gd name="T15" fmla="*/ 9 h 102"/>
                <a:gd name="T16" fmla="*/ 21 w 162"/>
                <a:gd name="T17" fmla="*/ 0 h 102"/>
                <a:gd name="T18" fmla="*/ 4 w 162"/>
                <a:gd name="T19" fmla="*/ 0 h 102"/>
                <a:gd name="T20" fmla="*/ 0 w 162"/>
                <a:gd name="T21" fmla="*/ 4 h 102"/>
                <a:gd name="T22" fmla="*/ 0 w 162"/>
                <a:gd name="T23" fmla="*/ 98 h 102"/>
                <a:gd name="T24" fmla="*/ 4 w 162"/>
                <a:gd name="T25" fmla="*/ 102 h 102"/>
                <a:gd name="T26" fmla="*/ 158 w 162"/>
                <a:gd name="T27" fmla="*/ 102 h 102"/>
                <a:gd name="T28" fmla="*/ 162 w 162"/>
                <a:gd name="T29" fmla="*/ 98 h 102"/>
                <a:gd name="T30" fmla="*/ 162 w 162"/>
                <a:gd name="T31" fmla="*/ 4 h 102"/>
                <a:gd name="T32" fmla="*/ 158 w 162"/>
                <a:gd name="T33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2" h="102">
                  <a:moveTo>
                    <a:pt x="158" y="0"/>
                  </a:moveTo>
                  <a:cubicBezTo>
                    <a:pt x="130" y="0"/>
                    <a:pt x="130" y="0"/>
                    <a:pt x="130" y="0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52" y="9"/>
                    <a:pt x="152" y="9"/>
                    <a:pt x="152" y="9"/>
                  </a:cubicBezTo>
                  <a:cubicBezTo>
                    <a:pt x="152" y="92"/>
                    <a:pt x="152" y="92"/>
                    <a:pt x="152" y="92"/>
                  </a:cubicBezTo>
                  <a:cubicBezTo>
                    <a:pt x="10" y="92"/>
                    <a:pt x="10" y="92"/>
                    <a:pt x="10" y="92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3" y="6"/>
                    <a:pt x="22" y="3"/>
                    <a:pt x="2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100"/>
                    <a:pt x="2" y="102"/>
                    <a:pt x="4" y="102"/>
                  </a:cubicBezTo>
                  <a:cubicBezTo>
                    <a:pt x="158" y="102"/>
                    <a:pt x="158" y="102"/>
                    <a:pt x="158" y="102"/>
                  </a:cubicBezTo>
                  <a:cubicBezTo>
                    <a:pt x="160" y="102"/>
                    <a:pt x="162" y="100"/>
                    <a:pt x="162" y="98"/>
                  </a:cubicBezTo>
                  <a:cubicBezTo>
                    <a:pt x="162" y="4"/>
                    <a:pt x="162" y="4"/>
                    <a:pt x="162" y="4"/>
                  </a:cubicBezTo>
                  <a:cubicBezTo>
                    <a:pt x="162" y="2"/>
                    <a:pt x="160" y="0"/>
                    <a:pt x="1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1" name="Freeform 220">
              <a:extLst>
                <a:ext uri="{FF2B5EF4-FFF2-40B4-BE49-F238E27FC236}">
                  <a16:creationId xmlns:a16="http://schemas.microsoft.com/office/drawing/2014/main" id="{75906AC4-4639-44E2-81DE-0CBE4E2899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9051" y="5693804"/>
              <a:ext cx="292767" cy="287243"/>
            </a:xfrm>
            <a:custGeom>
              <a:avLst/>
              <a:gdLst>
                <a:gd name="T0" fmla="*/ 100 w 107"/>
                <a:gd name="T1" fmla="*/ 72 h 105"/>
                <a:gd name="T2" fmla="*/ 79 w 107"/>
                <a:gd name="T3" fmla="*/ 68 h 105"/>
                <a:gd name="T4" fmla="*/ 62 w 107"/>
                <a:gd name="T5" fmla="*/ 51 h 105"/>
                <a:gd name="T6" fmla="*/ 84 w 107"/>
                <a:gd name="T7" fmla="*/ 30 h 105"/>
                <a:gd name="T8" fmla="*/ 89 w 107"/>
                <a:gd name="T9" fmla="*/ 29 h 105"/>
                <a:gd name="T10" fmla="*/ 100 w 107"/>
                <a:gd name="T11" fmla="*/ 13 h 105"/>
                <a:gd name="T12" fmla="*/ 94 w 107"/>
                <a:gd name="T13" fmla="*/ 7 h 105"/>
                <a:gd name="T14" fmla="*/ 78 w 107"/>
                <a:gd name="T15" fmla="*/ 18 h 105"/>
                <a:gd name="T16" fmla="*/ 77 w 107"/>
                <a:gd name="T17" fmla="*/ 24 h 105"/>
                <a:gd name="T18" fmla="*/ 56 w 107"/>
                <a:gd name="T19" fmla="*/ 45 h 105"/>
                <a:gd name="T20" fmla="*/ 38 w 107"/>
                <a:gd name="T21" fmla="*/ 26 h 105"/>
                <a:gd name="T22" fmla="*/ 34 w 107"/>
                <a:gd name="T23" fmla="*/ 6 h 105"/>
                <a:gd name="T24" fmla="*/ 21 w 107"/>
                <a:gd name="T25" fmla="*/ 0 h 105"/>
                <a:gd name="T26" fmla="*/ 29 w 107"/>
                <a:gd name="T27" fmla="*/ 8 h 105"/>
                <a:gd name="T28" fmla="*/ 26 w 107"/>
                <a:gd name="T29" fmla="*/ 21 h 105"/>
                <a:gd name="T30" fmla="*/ 13 w 107"/>
                <a:gd name="T31" fmla="*/ 25 h 105"/>
                <a:gd name="T32" fmla="*/ 2 w 107"/>
                <a:gd name="T33" fmla="*/ 14 h 105"/>
                <a:gd name="T34" fmla="*/ 7 w 107"/>
                <a:gd name="T35" fmla="*/ 33 h 105"/>
                <a:gd name="T36" fmla="*/ 27 w 107"/>
                <a:gd name="T37" fmla="*/ 37 h 105"/>
                <a:gd name="T38" fmla="*/ 43 w 107"/>
                <a:gd name="T39" fmla="*/ 53 h 105"/>
                <a:gd name="T40" fmla="*/ 9 w 107"/>
                <a:gd name="T41" fmla="*/ 88 h 105"/>
                <a:gd name="T42" fmla="*/ 9 w 107"/>
                <a:gd name="T43" fmla="*/ 98 h 105"/>
                <a:gd name="T44" fmla="*/ 9 w 107"/>
                <a:gd name="T45" fmla="*/ 98 h 105"/>
                <a:gd name="T46" fmla="*/ 19 w 107"/>
                <a:gd name="T47" fmla="*/ 98 h 105"/>
                <a:gd name="T48" fmla="*/ 54 w 107"/>
                <a:gd name="T49" fmla="*/ 64 h 105"/>
                <a:gd name="T50" fmla="*/ 69 w 107"/>
                <a:gd name="T51" fmla="*/ 79 h 105"/>
                <a:gd name="T52" fmla="*/ 73 w 107"/>
                <a:gd name="T53" fmla="*/ 99 h 105"/>
                <a:gd name="T54" fmla="*/ 89 w 107"/>
                <a:gd name="T55" fmla="*/ 105 h 105"/>
                <a:gd name="T56" fmla="*/ 79 w 107"/>
                <a:gd name="T57" fmla="*/ 94 h 105"/>
                <a:gd name="T58" fmla="*/ 81 w 107"/>
                <a:gd name="T59" fmla="*/ 84 h 105"/>
                <a:gd name="T60" fmla="*/ 92 w 107"/>
                <a:gd name="T61" fmla="*/ 81 h 105"/>
                <a:gd name="T62" fmla="*/ 104 w 107"/>
                <a:gd name="T63" fmla="*/ 93 h 105"/>
                <a:gd name="T64" fmla="*/ 100 w 107"/>
                <a:gd name="T65" fmla="*/ 7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7" h="105">
                  <a:moveTo>
                    <a:pt x="100" y="72"/>
                  </a:moveTo>
                  <a:cubicBezTo>
                    <a:pt x="94" y="67"/>
                    <a:pt x="86" y="65"/>
                    <a:pt x="79" y="68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9" y="29"/>
                    <a:pt x="89" y="29"/>
                    <a:pt x="89" y="29"/>
                  </a:cubicBezTo>
                  <a:cubicBezTo>
                    <a:pt x="100" y="13"/>
                    <a:pt x="100" y="13"/>
                    <a:pt x="100" y="13"/>
                  </a:cubicBezTo>
                  <a:cubicBezTo>
                    <a:pt x="94" y="7"/>
                    <a:pt x="94" y="7"/>
                    <a:pt x="94" y="7"/>
                  </a:cubicBezTo>
                  <a:cubicBezTo>
                    <a:pt x="78" y="18"/>
                    <a:pt x="78" y="18"/>
                    <a:pt x="78" y="18"/>
                  </a:cubicBezTo>
                  <a:cubicBezTo>
                    <a:pt x="77" y="24"/>
                    <a:pt x="77" y="24"/>
                    <a:pt x="77" y="24"/>
                  </a:cubicBezTo>
                  <a:cubicBezTo>
                    <a:pt x="56" y="45"/>
                    <a:pt x="56" y="45"/>
                    <a:pt x="56" y="45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41" y="20"/>
                    <a:pt x="39" y="11"/>
                    <a:pt x="34" y="6"/>
                  </a:cubicBezTo>
                  <a:cubicBezTo>
                    <a:pt x="30" y="2"/>
                    <a:pt x="26" y="1"/>
                    <a:pt x="21" y="0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6" y="21"/>
                    <a:pt x="26" y="21"/>
                    <a:pt x="26" y="21"/>
                  </a:cubicBezTo>
                  <a:cubicBezTo>
                    <a:pt x="13" y="25"/>
                    <a:pt x="13" y="25"/>
                    <a:pt x="13" y="25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20"/>
                    <a:pt x="1" y="28"/>
                    <a:pt x="7" y="33"/>
                  </a:cubicBezTo>
                  <a:cubicBezTo>
                    <a:pt x="12" y="38"/>
                    <a:pt x="20" y="40"/>
                    <a:pt x="27" y="37"/>
                  </a:cubicBezTo>
                  <a:cubicBezTo>
                    <a:pt x="43" y="53"/>
                    <a:pt x="43" y="53"/>
                    <a:pt x="43" y="53"/>
                  </a:cubicBezTo>
                  <a:cubicBezTo>
                    <a:pt x="9" y="88"/>
                    <a:pt x="9" y="88"/>
                    <a:pt x="9" y="88"/>
                  </a:cubicBezTo>
                  <a:cubicBezTo>
                    <a:pt x="6" y="91"/>
                    <a:pt x="6" y="95"/>
                    <a:pt x="9" y="98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12" y="101"/>
                    <a:pt x="17" y="101"/>
                    <a:pt x="19" y="98"/>
                  </a:cubicBezTo>
                  <a:cubicBezTo>
                    <a:pt x="54" y="64"/>
                    <a:pt x="54" y="64"/>
                    <a:pt x="54" y="64"/>
                  </a:cubicBezTo>
                  <a:cubicBezTo>
                    <a:pt x="69" y="79"/>
                    <a:pt x="69" y="79"/>
                    <a:pt x="69" y="79"/>
                  </a:cubicBezTo>
                  <a:cubicBezTo>
                    <a:pt x="66" y="86"/>
                    <a:pt x="67" y="94"/>
                    <a:pt x="73" y="99"/>
                  </a:cubicBezTo>
                  <a:cubicBezTo>
                    <a:pt x="77" y="104"/>
                    <a:pt x="83" y="105"/>
                    <a:pt x="89" y="105"/>
                  </a:cubicBezTo>
                  <a:cubicBezTo>
                    <a:pt x="79" y="94"/>
                    <a:pt x="79" y="94"/>
                    <a:pt x="79" y="94"/>
                  </a:cubicBezTo>
                  <a:cubicBezTo>
                    <a:pt x="81" y="84"/>
                    <a:pt x="81" y="84"/>
                    <a:pt x="81" y="84"/>
                  </a:cubicBezTo>
                  <a:cubicBezTo>
                    <a:pt x="92" y="81"/>
                    <a:pt x="92" y="81"/>
                    <a:pt x="92" y="81"/>
                  </a:cubicBezTo>
                  <a:cubicBezTo>
                    <a:pt x="104" y="93"/>
                    <a:pt x="104" y="93"/>
                    <a:pt x="104" y="93"/>
                  </a:cubicBezTo>
                  <a:cubicBezTo>
                    <a:pt x="107" y="86"/>
                    <a:pt x="105" y="78"/>
                    <a:pt x="100" y="7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82" name="Freeform 182">
            <a:extLst>
              <a:ext uri="{FF2B5EF4-FFF2-40B4-BE49-F238E27FC236}">
                <a16:creationId xmlns:a16="http://schemas.microsoft.com/office/drawing/2014/main" id="{77F55BCA-7952-40F8-A386-EC68CAAE23C2}"/>
              </a:ext>
            </a:extLst>
          </p:cNvPr>
          <p:cNvSpPr>
            <a:spLocks noEditPoints="1"/>
          </p:cNvSpPr>
          <p:nvPr/>
        </p:nvSpPr>
        <p:spPr bwMode="auto">
          <a:xfrm>
            <a:off x="5013318" y="4607762"/>
            <a:ext cx="394780" cy="480976"/>
          </a:xfrm>
          <a:custGeom>
            <a:avLst/>
            <a:gdLst>
              <a:gd name="T0" fmla="*/ 67 w 115"/>
              <a:gd name="T1" fmla="*/ 124 h 140"/>
              <a:gd name="T2" fmla="*/ 67 w 115"/>
              <a:gd name="T3" fmla="*/ 115 h 140"/>
              <a:gd name="T4" fmla="*/ 67 w 115"/>
              <a:gd name="T5" fmla="*/ 114 h 140"/>
              <a:gd name="T6" fmla="*/ 10 w 115"/>
              <a:gd name="T7" fmla="*/ 109 h 140"/>
              <a:gd name="T8" fmla="*/ 82 w 115"/>
              <a:gd name="T9" fmla="*/ 15 h 140"/>
              <a:gd name="T10" fmla="*/ 79 w 115"/>
              <a:gd name="T11" fmla="*/ 0 h 140"/>
              <a:gd name="T12" fmla="*/ 13 w 115"/>
              <a:gd name="T13" fmla="*/ 134 h 140"/>
              <a:gd name="T14" fmla="*/ 40 w 115"/>
              <a:gd name="T15" fmla="*/ 4 h 140"/>
              <a:gd name="T16" fmla="*/ 40 w 115"/>
              <a:gd name="T17" fmla="*/ 6 h 140"/>
              <a:gd name="T18" fmla="*/ 40 w 115"/>
              <a:gd name="T19" fmla="*/ 124 h 140"/>
              <a:gd name="T20" fmla="*/ 115 w 115"/>
              <a:gd name="T21" fmla="*/ 113 h 140"/>
              <a:gd name="T22" fmla="*/ 113 w 115"/>
              <a:gd name="T23" fmla="*/ 101 h 140"/>
              <a:gd name="T24" fmla="*/ 70 w 115"/>
              <a:gd name="T25" fmla="*/ 105 h 140"/>
              <a:gd name="T26" fmla="*/ 70 w 115"/>
              <a:gd name="T27" fmla="*/ 113 h 140"/>
              <a:gd name="T28" fmla="*/ 70 w 115"/>
              <a:gd name="T29" fmla="*/ 115 h 140"/>
              <a:gd name="T30" fmla="*/ 70 w 115"/>
              <a:gd name="T31" fmla="*/ 124 h 140"/>
              <a:gd name="T32" fmla="*/ 70 w 115"/>
              <a:gd name="T33" fmla="*/ 134 h 140"/>
              <a:gd name="T34" fmla="*/ 115 w 115"/>
              <a:gd name="T35" fmla="*/ 134 h 140"/>
              <a:gd name="T36" fmla="*/ 115 w 115"/>
              <a:gd name="T37" fmla="*/ 123 h 140"/>
              <a:gd name="T38" fmla="*/ 115 w 115"/>
              <a:gd name="T39" fmla="*/ 114 h 140"/>
              <a:gd name="T40" fmla="*/ 79 w 115"/>
              <a:gd name="T41" fmla="*/ 126 h 140"/>
              <a:gd name="T42" fmla="*/ 108 w 115"/>
              <a:gd name="T43" fmla="*/ 120 h 140"/>
              <a:gd name="T44" fmla="*/ 112 w 115"/>
              <a:gd name="T45" fmla="*/ 114 h 140"/>
              <a:gd name="T46" fmla="*/ 73 w 115"/>
              <a:gd name="T47" fmla="*/ 114 h 140"/>
              <a:gd name="T48" fmla="*/ 112 w 115"/>
              <a:gd name="T49" fmla="*/ 109 h 140"/>
              <a:gd name="T50" fmla="*/ 107 w 115"/>
              <a:gd name="T51" fmla="*/ 102 h 140"/>
              <a:gd name="T52" fmla="*/ 93 w 115"/>
              <a:gd name="T53" fmla="*/ 110 h 140"/>
              <a:gd name="T54" fmla="*/ 74 w 115"/>
              <a:gd name="T55" fmla="*/ 104 h 140"/>
              <a:gd name="T56" fmla="*/ 73 w 115"/>
              <a:gd name="T57" fmla="*/ 133 h 140"/>
              <a:gd name="T58" fmla="*/ 112 w 115"/>
              <a:gd name="T59" fmla="*/ 128 h 140"/>
              <a:gd name="T60" fmla="*/ 72 w 115"/>
              <a:gd name="T61" fmla="*/ 94 h 140"/>
              <a:gd name="T62" fmla="*/ 114 w 115"/>
              <a:gd name="T63" fmla="*/ 78 h 140"/>
              <a:gd name="T64" fmla="*/ 111 w 115"/>
              <a:gd name="T65" fmla="*/ 68 h 140"/>
              <a:gd name="T66" fmla="*/ 68 w 115"/>
              <a:gd name="T67" fmla="*/ 80 h 140"/>
              <a:gd name="T68" fmla="*/ 68 w 115"/>
              <a:gd name="T69" fmla="*/ 85 h 140"/>
              <a:gd name="T70" fmla="*/ 81 w 115"/>
              <a:gd name="T71" fmla="*/ 93 h 140"/>
              <a:gd name="T72" fmla="*/ 106 w 115"/>
              <a:gd name="T73" fmla="*/ 77 h 140"/>
              <a:gd name="T74" fmla="*/ 71 w 115"/>
              <a:gd name="T75" fmla="*/ 82 h 140"/>
              <a:gd name="T76" fmla="*/ 108 w 115"/>
              <a:gd name="T77" fmla="*/ 69 h 140"/>
              <a:gd name="T78" fmla="*/ 72 w 115"/>
              <a:gd name="T79" fmla="*/ 84 h 140"/>
              <a:gd name="T80" fmla="*/ 49 w 115"/>
              <a:gd name="T81" fmla="*/ 70 h 140"/>
              <a:gd name="T82" fmla="*/ 39 w 115"/>
              <a:gd name="T83" fmla="*/ 75 h 140"/>
              <a:gd name="T84" fmla="*/ 33 w 115"/>
              <a:gd name="T85" fmla="*/ 58 h 140"/>
              <a:gd name="T86" fmla="*/ 49 w 115"/>
              <a:gd name="T87" fmla="*/ 63 h 140"/>
              <a:gd name="T88" fmla="*/ 53 w 115"/>
              <a:gd name="T89" fmla="*/ 61 h 140"/>
              <a:gd name="T90" fmla="*/ 54 w 115"/>
              <a:gd name="T91" fmla="*/ 60 h 140"/>
              <a:gd name="T92" fmla="*/ 46 w 115"/>
              <a:gd name="T93" fmla="*/ 55 h 140"/>
              <a:gd name="T94" fmla="*/ 37 w 115"/>
              <a:gd name="T95" fmla="*/ 52 h 140"/>
              <a:gd name="T96" fmla="*/ 36 w 115"/>
              <a:gd name="T97" fmla="*/ 51 h 140"/>
              <a:gd name="T98" fmla="*/ 33 w 115"/>
              <a:gd name="T99" fmla="*/ 44 h 140"/>
              <a:gd name="T100" fmla="*/ 39 w 115"/>
              <a:gd name="T101" fmla="*/ 29 h 140"/>
              <a:gd name="T102" fmla="*/ 46 w 115"/>
              <a:gd name="T103" fmla="*/ 32 h 140"/>
              <a:gd name="T104" fmla="*/ 49 w 115"/>
              <a:gd name="T105" fmla="*/ 28 h 140"/>
              <a:gd name="T106" fmla="*/ 62 w 115"/>
              <a:gd name="T107" fmla="*/ 35 h 140"/>
              <a:gd name="T108" fmla="*/ 61 w 115"/>
              <a:gd name="T109" fmla="*/ 43 h 140"/>
              <a:gd name="T110" fmla="*/ 53 w 115"/>
              <a:gd name="T111" fmla="*/ 39 h 140"/>
              <a:gd name="T112" fmla="*/ 50 w 115"/>
              <a:gd name="T113" fmla="*/ 39 h 140"/>
              <a:gd name="T114" fmla="*/ 43 w 115"/>
              <a:gd name="T115" fmla="*/ 42 h 140"/>
              <a:gd name="T116" fmla="*/ 43 w 115"/>
              <a:gd name="T117" fmla="*/ 44 h 140"/>
              <a:gd name="T118" fmla="*/ 44 w 115"/>
              <a:gd name="T119" fmla="*/ 45 h 140"/>
              <a:gd name="T120" fmla="*/ 52 w 115"/>
              <a:gd name="T121" fmla="*/ 47 h 140"/>
              <a:gd name="T122" fmla="*/ 63 w 115"/>
              <a:gd name="T123" fmla="*/ 58 h 140"/>
              <a:gd name="T124" fmla="*/ 57 w 115"/>
              <a:gd name="T125" fmla="*/ 75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15" h="140">
                <a:moveTo>
                  <a:pt x="67" y="125"/>
                </a:moveTo>
                <a:cubicBezTo>
                  <a:pt x="67" y="124"/>
                  <a:pt x="67" y="124"/>
                  <a:pt x="67" y="124"/>
                </a:cubicBezTo>
                <a:cubicBezTo>
                  <a:pt x="67" y="124"/>
                  <a:pt x="67" y="124"/>
                  <a:pt x="67" y="124"/>
                </a:cubicBezTo>
                <a:cubicBezTo>
                  <a:pt x="67" y="124"/>
                  <a:pt x="67" y="124"/>
                  <a:pt x="67" y="124"/>
                </a:cubicBezTo>
                <a:cubicBezTo>
                  <a:pt x="67" y="124"/>
                  <a:pt x="67" y="124"/>
                  <a:pt x="67" y="123"/>
                </a:cubicBezTo>
                <a:cubicBezTo>
                  <a:pt x="67" y="123"/>
                  <a:pt x="67" y="123"/>
                  <a:pt x="67" y="123"/>
                </a:cubicBezTo>
                <a:cubicBezTo>
                  <a:pt x="67" y="123"/>
                  <a:pt x="67" y="122"/>
                  <a:pt x="67" y="122"/>
                </a:cubicBezTo>
                <a:cubicBezTo>
                  <a:pt x="67" y="115"/>
                  <a:pt x="67" y="115"/>
                  <a:pt x="67" y="115"/>
                </a:cubicBezTo>
                <a:cubicBezTo>
                  <a:pt x="67" y="115"/>
                  <a:pt x="67" y="115"/>
                  <a:pt x="67" y="115"/>
                </a:cubicBezTo>
                <a:cubicBezTo>
                  <a:pt x="67" y="115"/>
                  <a:pt x="67" y="115"/>
                  <a:pt x="67" y="115"/>
                </a:cubicBezTo>
                <a:cubicBezTo>
                  <a:pt x="67" y="115"/>
                  <a:pt x="67" y="115"/>
                  <a:pt x="67" y="115"/>
                </a:cubicBezTo>
                <a:cubicBezTo>
                  <a:pt x="67" y="115"/>
                  <a:pt x="67" y="114"/>
                  <a:pt x="67" y="114"/>
                </a:cubicBezTo>
                <a:cubicBezTo>
                  <a:pt x="67" y="114"/>
                  <a:pt x="67" y="114"/>
                  <a:pt x="67" y="114"/>
                </a:cubicBezTo>
                <a:cubicBezTo>
                  <a:pt x="67" y="114"/>
                  <a:pt x="67" y="113"/>
                  <a:pt x="67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12" y="113"/>
                  <a:pt x="10" y="111"/>
                  <a:pt x="10" y="109"/>
                </a:cubicBezTo>
                <a:cubicBezTo>
                  <a:pt x="10" y="15"/>
                  <a:pt x="10" y="15"/>
                  <a:pt x="10" y="15"/>
                </a:cubicBezTo>
                <a:cubicBezTo>
                  <a:pt x="10" y="13"/>
                  <a:pt x="12" y="12"/>
                  <a:pt x="14" y="12"/>
                </a:cubicBezTo>
                <a:cubicBezTo>
                  <a:pt x="78" y="12"/>
                  <a:pt x="78" y="12"/>
                  <a:pt x="78" y="12"/>
                </a:cubicBezTo>
                <a:cubicBezTo>
                  <a:pt x="80" y="12"/>
                  <a:pt x="82" y="13"/>
                  <a:pt x="82" y="15"/>
                </a:cubicBezTo>
                <a:cubicBezTo>
                  <a:pt x="82" y="68"/>
                  <a:pt x="82" y="68"/>
                  <a:pt x="82" y="68"/>
                </a:cubicBezTo>
                <a:cubicBezTo>
                  <a:pt x="86" y="67"/>
                  <a:pt x="88" y="65"/>
                  <a:pt x="92" y="64"/>
                </a:cubicBezTo>
                <a:cubicBezTo>
                  <a:pt x="92" y="13"/>
                  <a:pt x="92" y="13"/>
                  <a:pt x="92" y="13"/>
                </a:cubicBezTo>
                <a:cubicBezTo>
                  <a:pt x="92" y="6"/>
                  <a:pt x="86" y="0"/>
                  <a:pt x="79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6" y="0"/>
                  <a:pt x="0" y="6"/>
                  <a:pt x="0" y="13"/>
                </a:cubicBezTo>
                <a:cubicBezTo>
                  <a:pt x="0" y="121"/>
                  <a:pt x="0" y="121"/>
                  <a:pt x="0" y="121"/>
                </a:cubicBezTo>
                <a:cubicBezTo>
                  <a:pt x="0" y="128"/>
                  <a:pt x="6" y="134"/>
                  <a:pt x="13" y="134"/>
                </a:cubicBezTo>
                <a:cubicBezTo>
                  <a:pt x="67" y="134"/>
                  <a:pt x="67" y="134"/>
                  <a:pt x="67" y="134"/>
                </a:cubicBezTo>
                <a:cubicBezTo>
                  <a:pt x="67" y="134"/>
                  <a:pt x="67" y="134"/>
                  <a:pt x="67" y="133"/>
                </a:cubicBezTo>
                <a:lnTo>
                  <a:pt x="67" y="125"/>
                </a:lnTo>
                <a:close/>
                <a:moveTo>
                  <a:pt x="40" y="4"/>
                </a:moveTo>
                <a:cubicBezTo>
                  <a:pt x="52" y="4"/>
                  <a:pt x="52" y="4"/>
                  <a:pt x="52" y="4"/>
                </a:cubicBezTo>
                <a:cubicBezTo>
                  <a:pt x="53" y="4"/>
                  <a:pt x="54" y="4"/>
                  <a:pt x="54" y="5"/>
                </a:cubicBezTo>
                <a:cubicBezTo>
                  <a:pt x="54" y="6"/>
                  <a:pt x="53" y="6"/>
                  <a:pt x="52" y="6"/>
                </a:cubicBezTo>
                <a:cubicBezTo>
                  <a:pt x="40" y="6"/>
                  <a:pt x="40" y="6"/>
                  <a:pt x="40" y="6"/>
                </a:cubicBezTo>
                <a:cubicBezTo>
                  <a:pt x="39" y="6"/>
                  <a:pt x="38" y="6"/>
                  <a:pt x="38" y="5"/>
                </a:cubicBezTo>
                <a:cubicBezTo>
                  <a:pt x="38" y="4"/>
                  <a:pt x="39" y="4"/>
                  <a:pt x="40" y="4"/>
                </a:cubicBezTo>
                <a:close/>
                <a:moveTo>
                  <a:pt x="46" y="130"/>
                </a:moveTo>
                <a:cubicBezTo>
                  <a:pt x="43" y="130"/>
                  <a:pt x="40" y="127"/>
                  <a:pt x="40" y="124"/>
                </a:cubicBezTo>
                <a:cubicBezTo>
                  <a:pt x="40" y="121"/>
                  <a:pt x="43" y="118"/>
                  <a:pt x="46" y="118"/>
                </a:cubicBezTo>
                <a:cubicBezTo>
                  <a:pt x="49" y="118"/>
                  <a:pt x="52" y="121"/>
                  <a:pt x="52" y="124"/>
                </a:cubicBezTo>
                <a:cubicBezTo>
                  <a:pt x="52" y="127"/>
                  <a:pt x="49" y="130"/>
                  <a:pt x="46" y="130"/>
                </a:cubicBezTo>
                <a:close/>
                <a:moveTo>
                  <a:pt x="115" y="113"/>
                </a:moveTo>
                <a:cubicBezTo>
                  <a:pt x="115" y="106"/>
                  <a:pt x="115" y="106"/>
                  <a:pt x="115" y="106"/>
                </a:cubicBezTo>
                <a:cubicBezTo>
                  <a:pt x="115" y="106"/>
                  <a:pt x="115" y="106"/>
                  <a:pt x="115" y="106"/>
                </a:cubicBezTo>
                <a:cubicBezTo>
                  <a:pt x="115" y="106"/>
                  <a:pt x="115" y="105"/>
                  <a:pt x="115" y="105"/>
                </a:cubicBezTo>
                <a:cubicBezTo>
                  <a:pt x="115" y="103"/>
                  <a:pt x="114" y="102"/>
                  <a:pt x="113" y="101"/>
                </a:cubicBezTo>
                <a:cubicBezTo>
                  <a:pt x="109" y="99"/>
                  <a:pt x="102" y="97"/>
                  <a:pt x="93" y="97"/>
                </a:cubicBezTo>
                <a:cubicBezTo>
                  <a:pt x="87" y="97"/>
                  <a:pt x="81" y="98"/>
                  <a:pt x="77" y="99"/>
                </a:cubicBezTo>
                <a:cubicBezTo>
                  <a:pt x="75" y="100"/>
                  <a:pt x="74" y="100"/>
                  <a:pt x="72" y="101"/>
                </a:cubicBezTo>
                <a:cubicBezTo>
                  <a:pt x="71" y="102"/>
                  <a:pt x="70" y="103"/>
                  <a:pt x="70" y="105"/>
                </a:cubicBezTo>
                <a:cubicBezTo>
                  <a:pt x="70" y="105"/>
                  <a:pt x="70" y="106"/>
                  <a:pt x="70" y="106"/>
                </a:cubicBezTo>
                <a:cubicBezTo>
                  <a:pt x="70" y="106"/>
                  <a:pt x="70" y="106"/>
                  <a:pt x="70" y="106"/>
                </a:cubicBezTo>
                <a:cubicBezTo>
                  <a:pt x="70" y="106"/>
                  <a:pt x="70" y="106"/>
                  <a:pt x="70" y="106"/>
                </a:cubicBezTo>
                <a:cubicBezTo>
                  <a:pt x="70" y="113"/>
                  <a:pt x="70" y="113"/>
                  <a:pt x="70" y="113"/>
                </a:cubicBezTo>
                <a:cubicBezTo>
                  <a:pt x="70" y="113"/>
                  <a:pt x="70" y="113"/>
                  <a:pt x="70" y="113"/>
                </a:cubicBezTo>
                <a:cubicBezTo>
                  <a:pt x="70" y="114"/>
                  <a:pt x="70" y="114"/>
                  <a:pt x="70" y="114"/>
                </a:cubicBezTo>
                <a:cubicBezTo>
                  <a:pt x="70" y="114"/>
                  <a:pt x="70" y="115"/>
                  <a:pt x="70" y="115"/>
                </a:cubicBezTo>
                <a:cubicBezTo>
                  <a:pt x="70" y="115"/>
                  <a:pt x="70" y="115"/>
                  <a:pt x="70" y="115"/>
                </a:cubicBezTo>
                <a:cubicBezTo>
                  <a:pt x="70" y="115"/>
                  <a:pt x="70" y="115"/>
                  <a:pt x="70" y="115"/>
                </a:cubicBezTo>
                <a:cubicBezTo>
                  <a:pt x="70" y="122"/>
                  <a:pt x="70" y="122"/>
                  <a:pt x="70" y="122"/>
                </a:cubicBezTo>
                <a:cubicBezTo>
                  <a:pt x="70" y="123"/>
                  <a:pt x="70" y="123"/>
                  <a:pt x="70" y="123"/>
                </a:cubicBezTo>
                <a:cubicBezTo>
                  <a:pt x="70" y="124"/>
                  <a:pt x="70" y="124"/>
                  <a:pt x="70" y="124"/>
                </a:cubicBezTo>
                <a:cubicBezTo>
                  <a:pt x="70" y="124"/>
                  <a:pt x="70" y="124"/>
                  <a:pt x="70" y="124"/>
                </a:cubicBezTo>
                <a:cubicBezTo>
                  <a:pt x="70" y="124"/>
                  <a:pt x="70" y="124"/>
                  <a:pt x="70" y="124"/>
                </a:cubicBezTo>
                <a:cubicBezTo>
                  <a:pt x="70" y="133"/>
                  <a:pt x="70" y="133"/>
                  <a:pt x="70" y="133"/>
                </a:cubicBezTo>
                <a:cubicBezTo>
                  <a:pt x="70" y="133"/>
                  <a:pt x="70" y="133"/>
                  <a:pt x="70" y="134"/>
                </a:cubicBezTo>
                <a:cubicBezTo>
                  <a:pt x="72" y="136"/>
                  <a:pt x="75" y="137"/>
                  <a:pt x="78" y="138"/>
                </a:cubicBezTo>
                <a:cubicBezTo>
                  <a:pt x="82" y="139"/>
                  <a:pt x="87" y="140"/>
                  <a:pt x="93" y="140"/>
                </a:cubicBezTo>
                <a:cubicBezTo>
                  <a:pt x="98" y="140"/>
                  <a:pt x="103" y="139"/>
                  <a:pt x="107" y="138"/>
                </a:cubicBezTo>
                <a:cubicBezTo>
                  <a:pt x="111" y="137"/>
                  <a:pt x="114" y="136"/>
                  <a:pt x="115" y="134"/>
                </a:cubicBezTo>
                <a:cubicBezTo>
                  <a:pt x="115" y="133"/>
                  <a:pt x="115" y="133"/>
                  <a:pt x="115" y="133"/>
                </a:cubicBezTo>
                <a:cubicBezTo>
                  <a:pt x="115" y="125"/>
                  <a:pt x="115" y="125"/>
                  <a:pt x="115" y="125"/>
                </a:cubicBezTo>
                <a:cubicBezTo>
                  <a:pt x="115" y="124"/>
                  <a:pt x="115" y="124"/>
                  <a:pt x="115" y="124"/>
                </a:cubicBezTo>
                <a:cubicBezTo>
                  <a:pt x="115" y="124"/>
                  <a:pt x="115" y="124"/>
                  <a:pt x="115" y="123"/>
                </a:cubicBezTo>
                <a:cubicBezTo>
                  <a:pt x="115" y="123"/>
                  <a:pt x="115" y="123"/>
                  <a:pt x="115" y="122"/>
                </a:cubicBezTo>
                <a:cubicBezTo>
                  <a:pt x="115" y="115"/>
                  <a:pt x="115" y="115"/>
                  <a:pt x="115" y="115"/>
                </a:cubicBezTo>
                <a:cubicBezTo>
                  <a:pt x="115" y="115"/>
                  <a:pt x="115" y="115"/>
                  <a:pt x="115" y="115"/>
                </a:cubicBezTo>
                <a:cubicBezTo>
                  <a:pt x="115" y="115"/>
                  <a:pt x="115" y="114"/>
                  <a:pt x="115" y="114"/>
                </a:cubicBezTo>
                <a:cubicBezTo>
                  <a:pt x="115" y="114"/>
                  <a:pt x="115" y="113"/>
                  <a:pt x="115" y="113"/>
                </a:cubicBezTo>
                <a:close/>
                <a:moveTo>
                  <a:pt x="106" y="126"/>
                </a:moveTo>
                <a:cubicBezTo>
                  <a:pt x="103" y="127"/>
                  <a:pt x="98" y="128"/>
                  <a:pt x="93" y="128"/>
                </a:cubicBezTo>
                <a:cubicBezTo>
                  <a:pt x="87" y="128"/>
                  <a:pt x="83" y="127"/>
                  <a:pt x="79" y="126"/>
                </a:cubicBezTo>
                <a:cubicBezTo>
                  <a:pt x="76" y="125"/>
                  <a:pt x="74" y="124"/>
                  <a:pt x="73" y="123"/>
                </a:cubicBezTo>
                <a:cubicBezTo>
                  <a:pt x="73" y="118"/>
                  <a:pt x="73" y="118"/>
                  <a:pt x="73" y="118"/>
                </a:cubicBezTo>
                <a:cubicBezTo>
                  <a:pt x="77" y="121"/>
                  <a:pt x="84" y="122"/>
                  <a:pt x="93" y="122"/>
                </a:cubicBezTo>
                <a:cubicBezTo>
                  <a:pt x="99" y="122"/>
                  <a:pt x="104" y="121"/>
                  <a:pt x="108" y="120"/>
                </a:cubicBezTo>
                <a:cubicBezTo>
                  <a:pt x="110" y="120"/>
                  <a:pt x="111" y="119"/>
                  <a:pt x="112" y="118"/>
                </a:cubicBezTo>
                <a:cubicBezTo>
                  <a:pt x="112" y="123"/>
                  <a:pt x="112" y="123"/>
                  <a:pt x="112" y="123"/>
                </a:cubicBezTo>
                <a:cubicBezTo>
                  <a:pt x="111" y="124"/>
                  <a:pt x="109" y="125"/>
                  <a:pt x="106" y="126"/>
                </a:cubicBezTo>
                <a:close/>
                <a:moveTo>
                  <a:pt x="112" y="114"/>
                </a:moveTo>
                <a:cubicBezTo>
                  <a:pt x="111" y="115"/>
                  <a:pt x="109" y="116"/>
                  <a:pt x="106" y="117"/>
                </a:cubicBezTo>
                <a:cubicBezTo>
                  <a:pt x="103" y="118"/>
                  <a:pt x="98" y="119"/>
                  <a:pt x="93" y="119"/>
                </a:cubicBezTo>
                <a:cubicBezTo>
                  <a:pt x="87" y="119"/>
                  <a:pt x="83" y="118"/>
                  <a:pt x="79" y="117"/>
                </a:cubicBezTo>
                <a:cubicBezTo>
                  <a:pt x="76" y="116"/>
                  <a:pt x="74" y="115"/>
                  <a:pt x="73" y="114"/>
                </a:cubicBezTo>
                <a:cubicBezTo>
                  <a:pt x="73" y="109"/>
                  <a:pt x="73" y="109"/>
                  <a:pt x="73" y="109"/>
                </a:cubicBezTo>
                <a:cubicBezTo>
                  <a:pt x="77" y="112"/>
                  <a:pt x="84" y="113"/>
                  <a:pt x="93" y="113"/>
                </a:cubicBezTo>
                <a:cubicBezTo>
                  <a:pt x="99" y="113"/>
                  <a:pt x="104" y="112"/>
                  <a:pt x="108" y="111"/>
                </a:cubicBezTo>
                <a:cubicBezTo>
                  <a:pt x="110" y="111"/>
                  <a:pt x="111" y="110"/>
                  <a:pt x="112" y="109"/>
                </a:cubicBezTo>
                <a:lnTo>
                  <a:pt x="112" y="114"/>
                </a:lnTo>
                <a:close/>
                <a:moveTo>
                  <a:pt x="74" y="104"/>
                </a:moveTo>
                <a:cubicBezTo>
                  <a:pt x="77" y="102"/>
                  <a:pt x="84" y="100"/>
                  <a:pt x="93" y="100"/>
                </a:cubicBezTo>
                <a:cubicBezTo>
                  <a:pt x="98" y="100"/>
                  <a:pt x="103" y="101"/>
                  <a:pt x="107" y="102"/>
                </a:cubicBezTo>
                <a:cubicBezTo>
                  <a:pt x="109" y="102"/>
                  <a:pt x="110" y="103"/>
                  <a:pt x="111" y="104"/>
                </a:cubicBezTo>
                <a:cubicBezTo>
                  <a:pt x="112" y="104"/>
                  <a:pt x="112" y="105"/>
                  <a:pt x="112" y="105"/>
                </a:cubicBezTo>
                <a:cubicBezTo>
                  <a:pt x="112" y="105"/>
                  <a:pt x="112" y="106"/>
                  <a:pt x="111" y="106"/>
                </a:cubicBezTo>
                <a:cubicBezTo>
                  <a:pt x="109" y="108"/>
                  <a:pt x="101" y="110"/>
                  <a:pt x="93" y="110"/>
                </a:cubicBezTo>
                <a:cubicBezTo>
                  <a:pt x="87" y="110"/>
                  <a:pt x="82" y="109"/>
                  <a:pt x="78" y="108"/>
                </a:cubicBezTo>
                <a:cubicBezTo>
                  <a:pt x="76" y="108"/>
                  <a:pt x="75" y="107"/>
                  <a:pt x="74" y="106"/>
                </a:cubicBezTo>
                <a:cubicBezTo>
                  <a:pt x="73" y="106"/>
                  <a:pt x="73" y="105"/>
                  <a:pt x="73" y="105"/>
                </a:cubicBezTo>
                <a:cubicBezTo>
                  <a:pt x="73" y="105"/>
                  <a:pt x="73" y="104"/>
                  <a:pt x="74" y="104"/>
                </a:cubicBezTo>
                <a:close/>
                <a:moveTo>
                  <a:pt x="106" y="135"/>
                </a:moveTo>
                <a:cubicBezTo>
                  <a:pt x="103" y="136"/>
                  <a:pt x="98" y="137"/>
                  <a:pt x="93" y="137"/>
                </a:cubicBezTo>
                <a:cubicBezTo>
                  <a:pt x="87" y="137"/>
                  <a:pt x="83" y="136"/>
                  <a:pt x="79" y="135"/>
                </a:cubicBezTo>
                <a:cubicBezTo>
                  <a:pt x="76" y="135"/>
                  <a:pt x="74" y="133"/>
                  <a:pt x="73" y="133"/>
                </a:cubicBezTo>
                <a:cubicBezTo>
                  <a:pt x="73" y="128"/>
                  <a:pt x="73" y="128"/>
                  <a:pt x="73" y="128"/>
                </a:cubicBezTo>
                <a:cubicBezTo>
                  <a:pt x="77" y="130"/>
                  <a:pt x="84" y="131"/>
                  <a:pt x="93" y="131"/>
                </a:cubicBezTo>
                <a:cubicBezTo>
                  <a:pt x="99" y="131"/>
                  <a:pt x="104" y="131"/>
                  <a:pt x="108" y="129"/>
                </a:cubicBezTo>
                <a:cubicBezTo>
                  <a:pt x="110" y="129"/>
                  <a:pt x="111" y="128"/>
                  <a:pt x="112" y="128"/>
                </a:cubicBezTo>
                <a:cubicBezTo>
                  <a:pt x="112" y="133"/>
                  <a:pt x="112" y="133"/>
                  <a:pt x="112" y="133"/>
                </a:cubicBezTo>
                <a:cubicBezTo>
                  <a:pt x="111" y="133"/>
                  <a:pt x="109" y="135"/>
                  <a:pt x="106" y="135"/>
                </a:cubicBezTo>
                <a:close/>
                <a:moveTo>
                  <a:pt x="71" y="94"/>
                </a:moveTo>
                <a:cubicBezTo>
                  <a:pt x="71" y="94"/>
                  <a:pt x="71" y="94"/>
                  <a:pt x="72" y="94"/>
                </a:cubicBezTo>
                <a:cubicBezTo>
                  <a:pt x="74" y="96"/>
                  <a:pt x="77" y="96"/>
                  <a:pt x="81" y="96"/>
                </a:cubicBezTo>
                <a:cubicBezTo>
                  <a:pt x="85" y="95"/>
                  <a:pt x="90" y="94"/>
                  <a:pt x="95" y="92"/>
                </a:cubicBezTo>
                <a:cubicBezTo>
                  <a:pt x="100" y="90"/>
                  <a:pt x="105" y="88"/>
                  <a:pt x="108" y="86"/>
                </a:cubicBezTo>
                <a:cubicBezTo>
                  <a:pt x="111" y="83"/>
                  <a:pt x="114" y="81"/>
                  <a:pt x="114" y="78"/>
                </a:cubicBezTo>
                <a:cubicBezTo>
                  <a:pt x="114" y="78"/>
                  <a:pt x="114" y="78"/>
                  <a:pt x="114" y="78"/>
                </a:cubicBezTo>
                <a:cubicBezTo>
                  <a:pt x="111" y="69"/>
                  <a:pt x="111" y="69"/>
                  <a:pt x="111" y="69"/>
                </a:cubicBezTo>
                <a:cubicBezTo>
                  <a:pt x="111" y="69"/>
                  <a:pt x="111" y="69"/>
                  <a:pt x="111" y="69"/>
                </a:cubicBezTo>
                <a:cubicBezTo>
                  <a:pt x="111" y="69"/>
                  <a:pt x="111" y="68"/>
                  <a:pt x="111" y="68"/>
                </a:cubicBezTo>
                <a:cubicBezTo>
                  <a:pt x="110" y="67"/>
                  <a:pt x="109" y="66"/>
                  <a:pt x="107" y="65"/>
                </a:cubicBezTo>
                <a:cubicBezTo>
                  <a:pt x="103" y="64"/>
                  <a:pt x="95" y="65"/>
                  <a:pt x="86" y="69"/>
                </a:cubicBezTo>
                <a:cubicBezTo>
                  <a:pt x="81" y="71"/>
                  <a:pt x="76" y="73"/>
                  <a:pt x="72" y="76"/>
                </a:cubicBezTo>
                <a:cubicBezTo>
                  <a:pt x="71" y="77"/>
                  <a:pt x="69" y="79"/>
                  <a:pt x="68" y="80"/>
                </a:cubicBezTo>
                <a:cubicBezTo>
                  <a:pt x="67" y="81"/>
                  <a:pt x="67" y="83"/>
                  <a:pt x="67" y="84"/>
                </a:cubicBezTo>
                <a:cubicBezTo>
                  <a:pt x="68" y="85"/>
                  <a:pt x="68" y="85"/>
                  <a:pt x="68" y="85"/>
                </a:cubicBezTo>
                <a:cubicBezTo>
                  <a:pt x="68" y="85"/>
                  <a:pt x="68" y="85"/>
                  <a:pt x="68" y="85"/>
                </a:cubicBezTo>
                <a:cubicBezTo>
                  <a:pt x="68" y="85"/>
                  <a:pt x="68" y="85"/>
                  <a:pt x="68" y="85"/>
                </a:cubicBezTo>
                <a:lnTo>
                  <a:pt x="71" y="94"/>
                </a:lnTo>
                <a:close/>
                <a:moveTo>
                  <a:pt x="106" y="83"/>
                </a:moveTo>
                <a:cubicBezTo>
                  <a:pt x="103" y="85"/>
                  <a:pt x="99" y="88"/>
                  <a:pt x="94" y="89"/>
                </a:cubicBezTo>
                <a:cubicBezTo>
                  <a:pt x="89" y="91"/>
                  <a:pt x="84" y="92"/>
                  <a:pt x="81" y="93"/>
                </a:cubicBezTo>
                <a:cubicBezTo>
                  <a:pt x="77" y="93"/>
                  <a:pt x="75" y="93"/>
                  <a:pt x="74" y="92"/>
                </a:cubicBezTo>
                <a:cubicBezTo>
                  <a:pt x="72" y="87"/>
                  <a:pt x="72" y="87"/>
                  <a:pt x="72" y="87"/>
                </a:cubicBezTo>
                <a:cubicBezTo>
                  <a:pt x="77" y="88"/>
                  <a:pt x="84" y="87"/>
                  <a:pt x="92" y="84"/>
                </a:cubicBezTo>
                <a:cubicBezTo>
                  <a:pt x="98" y="82"/>
                  <a:pt x="103" y="79"/>
                  <a:pt x="106" y="77"/>
                </a:cubicBezTo>
                <a:cubicBezTo>
                  <a:pt x="107" y="76"/>
                  <a:pt x="109" y="74"/>
                  <a:pt x="109" y="73"/>
                </a:cubicBezTo>
                <a:cubicBezTo>
                  <a:pt x="111" y="78"/>
                  <a:pt x="111" y="78"/>
                  <a:pt x="111" y="78"/>
                </a:cubicBezTo>
                <a:cubicBezTo>
                  <a:pt x="111" y="79"/>
                  <a:pt x="109" y="81"/>
                  <a:pt x="106" y="83"/>
                </a:cubicBezTo>
                <a:close/>
                <a:moveTo>
                  <a:pt x="71" y="82"/>
                </a:moveTo>
                <a:cubicBezTo>
                  <a:pt x="73" y="79"/>
                  <a:pt x="79" y="75"/>
                  <a:pt x="87" y="72"/>
                </a:cubicBezTo>
                <a:cubicBezTo>
                  <a:pt x="93" y="69"/>
                  <a:pt x="98" y="68"/>
                  <a:pt x="102" y="68"/>
                </a:cubicBezTo>
                <a:cubicBezTo>
                  <a:pt x="104" y="68"/>
                  <a:pt x="105" y="68"/>
                  <a:pt x="106" y="68"/>
                </a:cubicBezTo>
                <a:cubicBezTo>
                  <a:pt x="108" y="69"/>
                  <a:pt x="108" y="69"/>
                  <a:pt x="108" y="69"/>
                </a:cubicBezTo>
                <a:cubicBezTo>
                  <a:pt x="108" y="69"/>
                  <a:pt x="108" y="70"/>
                  <a:pt x="107" y="71"/>
                </a:cubicBezTo>
                <a:cubicBezTo>
                  <a:pt x="106" y="74"/>
                  <a:pt x="99" y="78"/>
                  <a:pt x="91" y="81"/>
                </a:cubicBezTo>
                <a:cubicBezTo>
                  <a:pt x="85" y="83"/>
                  <a:pt x="80" y="84"/>
                  <a:pt x="76" y="85"/>
                </a:cubicBezTo>
                <a:cubicBezTo>
                  <a:pt x="74" y="85"/>
                  <a:pt x="73" y="85"/>
                  <a:pt x="72" y="84"/>
                </a:cubicBezTo>
                <a:cubicBezTo>
                  <a:pt x="71" y="84"/>
                  <a:pt x="70" y="84"/>
                  <a:pt x="70" y="83"/>
                </a:cubicBezTo>
                <a:cubicBezTo>
                  <a:pt x="70" y="83"/>
                  <a:pt x="70" y="83"/>
                  <a:pt x="71" y="82"/>
                </a:cubicBezTo>
                <a:close/>
                <a:moveTo>
                  <a:pt x="49" y="75"/>
                </a:moveTo>
                <a:cubicBezTo>
                  <a:pt x="49" y="70"/>
                  <a:pt x="49" y="70"/>
                  <a:pt x="49" y="70"/>
                </a:cubicBezTo>
                <a:cubicBezTo>
                  <a:pt x="48" y="70"/>
                  <a:pt x="48" y="70"/>
                  <a:pt x="47" y="70"/>
                </a:cubicBezTo>
                <a:cubicBezTo>
                  <a:pt x="47" y="70"/>
                  <a:pt x="46" y="70"/>
                  <a:pt x="46" y="70"/>
                </a:cubicBezTo>
                <a:cubicBezTo>
                  <a:pt x="46" y="75"/>
                  <a:pt x="46" y="75"/>
                  <a:pt x="46" y="75"/>
                </a:cubicBezTo>
                <a:cubicBezTo>
                  <a:pt x="39" y="75"/>
                  <a:pt x="39" y="75"/>
                  <a:pt x="39" y="75"/>
                </a:cubicBezTo>
                <a:cubicBezTo>
                  <a:pt x="39" y="69"/>
                  <a:pt x="39" y="69"/>
                  <a:pt x="39" y="69"/>
                </a:cubicBezTo>
                <a:cubicBezTo>
                  <a:pt x="37" y="68"/>
                  <a:pt x="35" y="68"/>
                  <a:pt x="33" y="67"/>
                </a:cubicBezTo>
                <a:cubicBezTo>
                  <a:pt x="33" y="59"/>
                  <a:pt x="33" y="59"/>
                  <a:pt x="33" y="59"/>
                </a:cubicBezTo>
                <a:cubicBezTo>
                  <a:pt x="33" y="58"/>
                  <a:pt x="33" y="58"/>
                  <a:pt x="33" y="58"/>
                </a:cubicBezTo>
                <a:cubicBezTo>
                  <a:pt x="34" y="58"/>
                  <a:pt x="34" y="58"/>
                  <a:pt x="34" y="58"/>
                </a:cubicBezTo>
                <a:cubicBezTo>
                  <a:pt x="36" y="60"/>
                  <a:pt x="38" y="61"/>
                  <a:pt x="40" y="62"/>
                </a:cubicBezTo>
                <a:cubicBezTo>
                  <a:pt x="42" y="63"/>
                  <a:pt x="45" y="63"/>
                  <a:pt x="47" y="63"/>
                </a:cubicBezTo>
                <a:cubicBezTo>
                  <a:pt x="47" y="63"/>
                  <a:pt x="48" y="63"/>
                  <a:pt x="49" y="63"/>
                </a:cubicBezTo>
                <a:cubicBezTo>
                  <a:pt x="50" y="63"/>
                  <a:pt x="51" y="63"/>
                  <a:pt x="51" y="62"/>
                </a:cubicBezTo>
                <a:cubicBezTo>
                  <a:pt x="52" y="62"/>
                  <a:pt x="52" y="62"/>
                  <a:pt x="53" y="61"/>
                </a:cubicBezTo>
                <a:cubicBezTo>
                  <a:pt x="53" y="61"/>
                  <a:pt x="53" y="61"/>
                  <a:pt x="53" y="61"/>
                </a:cubicBezTo>
                <a:cubicBezTo>
                  <a:pt x="53" y="61"/>
                  <a:pt x="53" y="61"/>
                  <a:pt x="53" y="61"/>
                </a:cubicBezTo>
                <a:cubicBezTo>
                  <a:pt x="53" y="61"/>
                  <a:pt x="53" y="60"/>
                  <a:pt x="53" y="60"/>
                </a:cubicBezTo>
                <a:cubicBezTo>
                  <a:pt x="53" y="60"/>
                  <a:pt x="53" y="60"/>
                  <a:pt x="53" y="60"/>
                </a:cubicBezTo>
                <a:cubicBezTo>
                  <a:pt x="53" y="60"/>
                  <a:pt x="54" y="60"/>
                  <a:pt x="54" y="60"/>
                </a:cubicBezTo>
                <a:cubicBezTo>
                  <a:pt x="54" y="60"/>
                  <a:pt x="54" y="60"/>
                  <a:pt x="54" y="60"/>
                </a:cubicBezTo>
                <a:cubicBezTo>
                  <a:pt x="54" y="60"/>
                  <a:pt x="54" y="59"/>
                  <a:pt x="54" y="59"/>
                </a:cubicBezTo>
                <a:cubicBezTo>
                  <a:pt x="54" y="58"/>
                  <a:pt x="53" y="58"/>
                  <a:pt x="52" y="57"/>
                </a:cubicBezTo>
                <a:cubicBezTo>
                  <a:pt x="52" y="56"/>
                  <a:pt x="51" y="56"/>
                  <a:pt x="50" y="56"/>
                </a:cubicBezTo>
                <a:cubicBezTo>
                  <a:pt x="48" y="55"/>
                  <a:pt x="47" y="55"/>
                  <a:pt x="46" y="55"/>
                </a:cubicBezTo>
                <a:cubicBezTo>
                  <a:pt x="44" y="55"/>
                  <a:pt x="43" y="54"/>
                  <a:pt x="41" y="54"/>
                </a:cubicBezTo>
                <a:cubicBezTo>
                  <a:pt x="40" y="53"/>
                  <a:pt x="39" y="53"/>
                  <a:pt x="38" y="52"/>
                </a:cubicBezTo>
                <a:cubicBezTo>
                  <a:pt x="38" y="52"/>
                  <a:pt x="38" y="52"/>
                  <a:pt x="38" y="52"/>
                </a:cubicBezTo>
                <a:cubicBezTo>
                  <a:pt x="37" y="52"/>
                  <a:pt x="37" y="52"/>
                  <a:pt x="37" y="52"/>
                </a:cubicBezTo>
                <a:cubicBezTo>
                  <a:pt x="37" y="52"/>
                  <a:pt x="37" y="52"/>
                  <a:pt x="37" y="52"/>
                </a:cubicBezTo>
                <a:cubicBezTo>
                  <a:pt x="37" y="51"/>
                  <a:pt x="37" y="51"/>
                  <a:pt x="36" y="51"/>
                </a:cubicBezTo>
                <a:cubicBezTo>
                  <a:pt x="36" y="51"/>
                  <a:pt x="36" y="51"/>
                  <a:pt x="36" y="51"/>
                </a:cubicBezTo>
                <a:cubicBezTo>
                  <a:pt x="36" y="51"/>
                  <a:pt x="36" y="51"/>
                  <a:pt x="36" y="51"/>
                </a:cubicBezTo>
                <a:cubicBezTo>
                  <a:pt x="36" y="51"/>
                  <a:pt x="36" y="50"/>
                  <a:pt x="36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4" y="48"/>
                  <a:pt x="33" y="46"/>
                  <a:pt x="33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3" y="40"/>
                  <a:pt x="35" y="37"/>
                  <a:pt x="38" y="35"/>
                </a:cubicBezTo>
                <a:cubicBezTo>
                  <a:pt x="38" y="35"/>
                  <a:pt x="38" y="35"/>
                  <a:pt x="39" y="35"/>
                </a:cubicBezTo>
                <a:cubicBezTo>
                  <a:pt x="39" y="29"/>
                  <a:pt x="39" y="29"/>
                  <a:pt x="39" y="29"/>
                </a:cubicBezTo>
                <a:cubicBezTo>
                  <a:pt x="39" y="28"/>
                  <a:pt x="39" y="28"/>
                  <a:pt x="39" y="28"/>
                </a:cubicBezTo>
                <a:cubicBezTo>
                  <a:pt x="46" y="28"/>
                  <a:pt x="46" y="28"/>
                  <a:pt x="46" y="28"/>
                </a:cubicBezTo>
                <a:cubicBezTo>
                  <a:pt x="46" y="29"/>
                  <a:pt x="46" y="29"/>
                  <a:pt x="46" y="29"/>
                </a:cubicBezTo>
                <a:cubicBezTo>
                  <a:pt x="46" y="32"/>
                  <a:pt x="46" y="32"/>
                  <a:pt x="46" y="32"/>
                </a:cubicBezTo>
                <a:cubicBezTo>
                  <a:pt x="47" y="32"/>
                  <a:pt x="48" y="32"/>
                  <a:pt x="49" y="32"/>
                </a:cubicBezTo>
                <a:cubicBezTo>
                  <a:pt x="49" y="32"/>
                  <a:pt x="49" y="32"/>
                  <a:pt x="49" y="32"/>
                </a:cubicBezTo>
                <a:cubicBezTo>
                  <a:pt x="49" y="29"/>
                  <a:pt x="49" y="29"/>
                  <a:pt x="49" y="29"/>
                </a:cubicBezTo>
                <a:cubicBezTo>
                  <a:pt x="49" y="28"/>
                  <a:pt x="49" y="28"/>
                  <a:pt x="49" y="28"/>
                </a:cubicBezTo>
                <a:cubicBezTo>
                  <a:pt x="57" y="28"/>
                  <a:pt x="57" y="28"/>
                  <a:pt x="57" y="28"/>
                </a:cubicBezTo>
                <a:cubicBezTo>
                  <a:pt x="57" y="29"/>
                  <a:pt x="57" y="29"/>
                  <a:pt x="57" y="29"/>
                </a:cubicBezTo>
                <a:cubicBezTo>
                  <a:pt x="57" y="33"/>
                  <a:pt x="57" y="33"/>
                  <a:pt x="57" y="33"/>
                </a:cubicBezTo>
                <a:cubicBezTo>
                  <a:pt x="59" y="34"/>
                  <a:pt x="60" y="34"/>
                  <a:pt x="62" y="35"/>
                </a:cubicBezTo>
                <a:cubicBezTo>
                  <a:pt x="62" y="35"/>
                  <a:pt x="62" y="35"/>
                  <a:pt x="62" y="35"/>
                </a:cubicBezTo>
                <a:cubicBezTo>
                  <a:pt x="62" y="37"/>
                  <a:pt x="62" y="37"/>
                  <a:pt x="62" y="37"/>
                </a:cubicBezTo>
                <a:cubicBezTo>
                  <a:pt x="62" y="43"/>
                  <a:pt x="62" y="43"/>
                  <a:pt x="62" y="43"/>
                </a:cubicBezTo>
                <a:cubicBezTo>
                  <a:pt x="61" y="43"/>
                  <a:pt x="61" y="43"/>
                  <a:pt x="61" y="43"/>
                </a:cubicBezTo>
                <a:cubicBezTo>
                  <a:pt x="60" y="42"/>
                  <a:pt x="58" y="41"/>
                  <a:pt x="56" y="40"/>
                </a:cubicBezTo>
                <a:cubicBezTo>
                  <a:pt x="55" y="40"/>
                  <a:pt x="55" y="40"/>
                  <a:pt x="55" y="40"/>
                </a:cubicBezTo>
                <a:cubicBezTo>
                  <a:pt x="54" y="40"/>
                  <a:pt x="54" y="39"/>
                  <a:pt x="54" y="39"/>
                </a:cubicBezTo>
                <a:cubicBezTo>
                  <a:pt x="54" y="39"/>
                  <a:pt x="53" y="39"/>
                  <a:pt x="53" y="39"/>
                </a:cubicBezTo>
                <a:cubicBezTo>
                  <a:pt x="53" y="39"/>
                  <a:pt x="53" y="39"/>
                  <a:pt x="53" y="39"/>
                </a:cubicBezTo>
                <a:cubicBezTo>
                  <a:pt x="52" y="39"/>
                  <a:pt x="52" y="39"/>
                  <a:pt x="51" y="39"/>
                </a:cubicBezTo>
                <a:cubicBezTo>
                  <a:pt x="51" y="39"/>
                  <a:pt x="51" y="39"/>
                  <a:pt x="51" y="39"/>
                </a:cubicBezTo>
                <a:cubicBezTo>
                  <a:pt x="51" y="39"/>
                  <a:pt x="50" y="39"/>
                  <a:pt x="50" y="39"/>
                </a:cubicBezTo>
                <a:cubicBezTo>
                  <a:pt x="49" y="39"/>
                  <a:pt x="48" y="39"/>
                  <a:pt x="47" y="39"/>
                </a:cubicBezTo>
                <a:cubicBezTo>
                  <a:pt x="47" y="39"/>
                  <a:pt x="46" y="39"/>
                  <a:pt x="45" y="40"/>
                </a:cubicBezTo>
                <a:cubicBezTo>
                  <a:pt x="45" y="40"/>
                  <a:pt x="44" y="40"/>
                  <a:pt x="44" y="41"/>
                </a:cubicBezTo>
                <a:cubicBezTo>
                  <a:pt x="43" y="41"/>
                  <a:pt x="43" y="42"/>
                  <a:pt x="43" y="42"/>
                </a:cubicBezTo>
                <a:cubicBezTo>
                  <a:pt x="43" y="43"/>
                  <a:pt x="43" y="43"/>
                  <a:pt x="43" y="43"/>
                </a:cubicBezTo>
                <a:cubicBezTo>
                  <a:pt x="43" y="43"/>
                  <a:pt x="43" y="43"/>
                  <a:pt x="43" y="43"/>
                </a:cubicBezTo>
                <a:cubicBezTo>
                  <a:pt x="43" y="43"/>
                  <a:pt x="43" y="43"/>
                  <a:pt x="43" y="44"/>
                </a:cubicBezTo>
                <a:cubicBezTo>
                  <a:pt x="43" y="44"/>
                  <a:pt x="43" y="44"/>
                  <a:pt x="43" y="44"/>
                </a:cubicBezTo>
                <a:cubicBezTo>
                  <a:pt x="43" y="44"/>
                  <a:pt x="43" y="44"/>
                  <a:pt x="43" y="44"/>
                </a:cubicBezTo>
                <a:cubicBezTo>
                  <a:pt x="43" y="44"/>
                  <a:pt x="44" y="44"/>
                  <a:pt x="44" y="44"/>
                </a:cubicBezTo>
                <a:cubicBezTo>
                  <a:pt x="44" y="44"/>
                  <a:pt x="44" y="45"/>
                  <a:pt x="44" y="45"/>
                </a:cubicBezTo>
                <a:cubicBezTo>
                  <a:pt x="44" y="45"/>
                  <a:pt x="44" y="45"/>
                  <a:pt x="44" y="45"/>
                </a:cubicBezTo>
                <a:cubicBezTo>
                  <a:pt x="44" y="45"/>
                  <a:pt x="44" y="45"/>
                  <a:pt x="45" y="45"/>
                </a:cubicBezTo>
                <a:cubicBezTo>
                  <a:pt x="45" y="45"/>
                  <a:pt x="45" y="45"/>
                  <a:pt x="45" y="45"/>
                </a:cubicBezTo>
                <a:cubicBezTo>
                  <a:pt x="46" y="46"/>
                  <a:pt x="47" y="46"/>
                  <a:pt x="48" y="46"/>
                </a:cubicBezTo>
                <a:cubicBezTo>
                  <a:pt x="49" y="46"/>
                  <a:pt x="51" y="47"/>
                  <a:pt x="52" y="47"/>
                </a:cubicBezTo>
                <a:cubicBezTo>
                  <a:pt x="53" y="47"/>
                  <a:pt x="54" y="48"/>
                  <a:pt x="56" y="48"/>
                </a:cubicBezTo>
                <a:cubicBezTo>
                  <a:pt x="58" y="49"/>
                  <a:pt x="60" y="50"/>
                  <a:pt x="61" y="52"/>
                </a:cubicBezTo>
                <a:cubicBezTo>
                  <a:pt x="63" y="53"/>
                  <a:pt x="63" y="55"/>
                  <a:pt x="63" y="58"/>
                </a:cubicBezTo>
                <a:cubicBezTo>
                  <a:pt x="63" y="58"/>
                  <a:pt x="63" y="58"/>
                  <a:pt x="63" y="58"/>
                </a:cubicBezTo>
                <a:cubicBezTo>
                  <a:pt x="63" y="58"/>
                  <a:pt x="63" y="58"/>
                  <a:pt x="63" y="58"/>
                </a:cubicBezTo>
                <a:cubicBezTo>
                  <a:pt x="63" y="61"/>
                  <a:pt x="62" y="64"/>
                  <a:pt x="59" y="66"/>
                </a:cubicBezTo>
                <a:cubicBezTo>
                  <a:pt x="58" y="67"/>
                  <a:pt x="58" y="67"/>
                  <a:pt x="57" y="68"/>
                </a:cubicBezTo>
                <a:cubicBezTo>
                  <a:pt x="57" y="75"/>
                  <a:pt x="57" y="75"/>
                  <a:pt x="57" y="75"/>
                </a:cubicBezTo>
                <a:lnTo>
                  <a:pt x="49" y="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83" name="Freeform 98">
            <a:extLst>
              <a:ext uri="{FF2B5EF4-FFF2-40B4-BE49-F238E27FC236}">
                <a16:creationId xmlns:a16="http://schemas.microsoft.com/office/drawing/2014/main" id="{53D796D4-A35B-4514-B195-2802AB95A864}"/>
              </a:ext>
            </a:extLst>
          </p:cNvPr>
          <p:cNvSpPr>
            <a:spLocks noEditPoints="1"/>
          </p:cNvSpPr>
          <p:nvPr/>
        </p:nvSpPr>
        <p:spPr bwMode="auto">
          <a:xfrm>
            <a:off x="6924733" y="4631033"/>
            <a:ext cx="455122" cy="434434"/>
          </a:xfrm>
          <a:custGeom>
            <a:avLst/>
            <a:gdLst>
              <a:gd name="T0" fmla="*/ 5 w 132"/>
              <a:gd name="T1" fmla="*/ 1 h 126"/>
              <a:gd name="T2" fmla="*/ 0 w 132"/>
              <a:gd name="T3" fmla="*/ 118 h 126"/>
              <a:gd name="T4" fmla="*/ 31 w 132"/>
              <a:gd name="T5" fmla="*/ 123 h 126"/>
              <a:gd name="T6" fmla="*/ 36 w 132"/>
              <a:gd name="T7" fmla="*/ 6 h 126"/>
              <a:gd name="T8" fmla="*/ 18 w 132"/>
              <a:gd name="T9" fmla="*/ 113 h 126"/>
              <a:gd name="T10" fmla="*/ 18 w 132"/>
              <a:gd name="T11" fmla="*/ 93 h 126"/>
              <a:gd name="T12" fmla="*/ 18 w 132"/>
              <a:gd name="T13" fmla="*/ 113 h 126"/>
              <a:gd name="T14" fmla="*/ 27 w 132"/>
              <a:gd name="T15" fmla="*/ 70 h 126"/>
              <a:gd name="T16" fmla="*/ 5 w 132"/>
              <a:gd name="T17" fmla="*/ 66 h 126"/>
              <a:gd name="T18" fmla="*/ 9 w 132"/>
              <a:gd name="T19" fmla="*/ 10 h 126"/>
              <a:gd name="T20" fmla="*/ 31 w 132"/>
              <a:gd name="T21" fmla="*/ 14 h 126"/>
              <a:gd name="T22" fmla="*/ 24 w 132"/>
              <a:gd name="T23" fmla="*/ 103 h 126"/>
              <a:gd name="T24" fmla="*/ 11 w 132"/>
              <a:gd name="T25" fmla="*/ 103 h 126"/>
              <a:gd name="T26" fmla="*/ 24 w 132"/>
              <a:gd name="T27" fmla="*/ 103 h 126"/>
              <a:gd name="T28" fmla="*/ 30 w 132"/>
              <a:gd name="T29" fmla="*/ 15 h 126"/>
              <a:gd name="T30" fmla="*/ 6 w 132"/>
              <a:gd name="T31" fmla="*/ 23 h 126"/>
              <a:gd name="T32" fmla="*/ 43 w 132"/>
              <a:gd name="T33" fmla="*/ 15 h 126"/>
              <a:gd name="T34" fmla="*/ 67 w 132"/>
              <a:gd name="T35" fmla="*/ 23 h 126"/>
              <a:gd name="T36" fmla="*/ 43 w 132"/>
              <a:gd name="T37" fmla="*/ 15 h 126"/>
              <a:gd name="T38" fmla="*/ 55 w 132"/>
              <a:gd name="T39" fmla="*/ 110 h 126"/>
              <a:gd name="T40" fmla="*/ 55 w 132"/>
              <a:gd name="T41" fmla="*/ 96 h 126"/>
              <a:gd name="T42" fmla="*/ 68 w 132"/>
              <a:gd name="T43" fmla="*/ 1 h 126"/>
              <a:gd name="T44" fmla="*/ 37 w 132"/>
              <a:gd name="T45" fmla="*/ 6 h 126"/>
              <a:gd name="T46" fmla="*/ 43 w 132"/>
              <a:gd name="T47" fmla="*/ 123 h 126"/>
              <a:gd name="T48" fmla="*/ 73 w 132"/>
              <a:gd name="T49" fmla="*/ 118 h 126"/>
              <a:gd name="T50" fmla="*/ 68 w 132"/>
              <a:gd name="T51" fmla="*/ 1 h 126"/>
              <a:gd name="T52" fmla="*/ 45 w 132"/>
              <a:gd name="T53" fmla="*/ 103 h 126"/>
              <a:gd name="T54" fmla="*/ 65 w 132"/>
              <a:gd name="T55" fmla="*/ 103 h 126"/>
              <a:gd name="T56" fmla="*/ 68 w 132"/>
              <a:gd name="T57" fmla="*/ 66 h 126"/>
              <a:gd name="T58" fmla="*/ 46 w 132"/>
              <a:gd name="T59" fmla="*/ 70 h 126"/>
              <a:gd name="T60" fmla="*/ 42 w 132"/>
              <a:gd name="T61" fmla="*/ 14 h 126"/>
              <a:gd name="T62" fmla="*/ 64 w 132"/>
              <a:gd name="T63" fmla="*/ 10 h 126"/>
              <a:gd name="T64" fmla="*/ 68 w 132"/>
              <a:gd name="T65" fmla="*/ 66 h 126"/>
              <a:gd name="T66" fmla="*/ 102 w 132"/>
              <a:gd name="T67" fmla="*/ 1 h 126"/>
              <a:gd name="T68" fmla="*/ 75 w 132"/>
              <a:gd name="T69" fmla="*/ 115 h 126"/>
              <a:gd name="T70" fmla="*/ 104 w 132"/>
              <a:gd name="T71" fmla="*/ 126 h 126"/>
              <a:gd name="T72" fmla="*/ 132 w 132"/>
              <a:gd name="T73" fmla="*/ 12 h 126"/>
              <a:gd name="T74" fmla="*/ 105 w 132"/>
              <a:gd name="T75" fmla="*/ 105 h 126"/>
              <a:gd name="T76" fmla="*/ 85 w 132"/>
              <a:gd name="T77" fmla="*/ 102 h 126"/>
              <a:gd name="T78" fmla="*/ 105 w 132"/>
              <a:gd name="T79" fmla="*/ 105 h 126"/>
              <a:gd name="T80" fmla="*/ 110 w 132"/>
              <a:gd name="T81" fmla="*/ 73 h 126"/>
              <a:gd name="T82" fmla="*/ 90 w 132"/>
              <a:gd name="T83" fmla="*/ 65 h 126"/>
              <a:gd name="T84" fmla="*/ 104 w 132"/>
              <a:gd name="T85" fmla="*/ 11 h 126"/>
              <a:gd name="T86" fmla="*/ 125 w 132"/>
              <a:gd name="T87" fmla="*/ 19 h 126"/>
              <a:gd name="T88" fmla="*/ 102 w 132"/>
              <a:gd name="T89" fmla="*/ 105 h 126"/>
              <a:gd name="T90" fmla="*/ 89 w 132"/>
              <a:gd name="T91" fmla="*/ 102 h 126"/>
              <a:gd name="T92" fmla="*/ 102 w 132"/>
              <a:gd name="T93" fmla="*/ 105 h 126"/>
              <a:gd name="T94" fmla="*/ 124 w 132"/>
              <a:gd name="T95" fmla="*/ 19 h 126"/>
              <a:gd name="T96" fmla="*/ 99 w 132"/>
              <a:gd name="T97" fmla="*/ 23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2" h="126">
                <a:moveTo>
                  <a:pt x="31" y="1"/>
                </a:moveTo>
                <a:cubicBezTo>
                  <a:pt x="5" y="1"/>
                  <a:pt x="5" y="1"/>
                  <a:pt x="5" y="1"/>
                </a:cubicBezTo>
                <a:cubicBezTo>
                  <a:pt x="2" y="1"/>
                  <a:pt x="0" y="3"/>
                  <a:pt x="0" y="6"/>
                </a:cubicBezTo>
                <a:cubicBezTo>
                  <a:pt x="0" y="118"/>
                  <a:pt x="0" y="118"/>
                  <a:pt x="0" y="118"/>
                </a:cubicBezTo>
                <a:cubicBezTo>
                  <a:pt x="0" y="121"/>
                  <a:pt x="2" y="123"/>
                  <a:pt x="5" y="123"/>
                </a:cubicBezTo>
                <a:cubicBezTo>
                  <a:pt x="31" y="123"/>
                  <a:pt x="31" y="123"/>
                  <a:pt x="31" y="123"/>
                </a:cubicBezTo>
                <a:cubicBezTo>
                  <a:pt x="33" y="123"/>
                  <a:pt x="36" y="121"/>
                  <a:pt x="36" y="118"/>
                </a:cubicBezTo>
                <a:cubicBezTo>
                  <a:pt x="36" y="6"/>
                  <a:pt x="36" y="6"/>
                  <a:pt x="36" y="6"/>
                </a:cubicBezTo>
                <a:cubicBezTo>
                  <a:pt x="36" y="3"/>
                  <a:pt x="33" y="1"/>
                  <a:pt x="31" y="1"/>
                </a:cubicBezTo>
                <a:close/>
                <a:moveTo>
                  <a:pt x="18" y="113"/>
                </a:moveTo>
                <a:cubicBezTo>
                  <a:pt x="12" y="113"/>
                  <a:pt x="8" y="108"/>
                  <a:pt x="8" y="103"/>
                </a:cubicBezTo>
                <a:cubicBezTo>
                  <a:pt x="8" y="97"/>
                  <a:pt x="12" y="93"/>
                  <a:pt x="18" y="93"/>
                </a:cubicBezTo>
                <a:cubicBezTo>
                  <a:pt x="23" y="93"/>
                  <a:pt x="28" y="97"/>
                  <a:pt x="28" y="103"/>
                </a:cubicBezTo>
                <a:cubicBezTo>
                  <a:pt x="28" y="108"/>
                  <a:pt x="23" y="113"/>
                  <a:pt x="18" y="113"/>
                </a:cubicBezTo>
                <a:close/>
                <a:moveTo>
                  <a:pt x="31" y="66"/>
                </a:moveTo>
                <a:cubicBezTo>
                  <a:pt x="31" y="68"/>
                  <a:pt x="29" y="70"/>
                  <a:pt x="27" y="70"/>
                </a:cubicBezTo>
                <a:cubicBezTo>
                  <a:pt x="9" y="70"/>
                  <a:pt x="9" y="70"/>
                  <a:pt x="9" y="70"/>
                </a:cubicBezTo>
                <a:cubicBezTo>
                  <a:pt x="7" y="70"/>
                  <a:pt x="5" y="68"/>
                  <a:pt x="5" y="66"/>
                </a:cubicBezTo>
                <a:cubicBezTo>
                  <a:pt x="5" y="14"/>
                  <a:pt x="5" y="14"/>
                  <a:pt x="5" y="14"/>
                </a:cubicBezTo>
                <a:cubicBezTo>
                  <a:pt x="5" y="12"/>
                  <a:pt x="7" y="10"/>
                  <a:pt x="9" y="10"/>
                </a:cubicBezTo>
                <a:cubicBezTo>
                  <a:pt x="27" y="10"/>
                  <a:pt x="27" y="10"/>
                  <a:pt x="27" y="10"/>
                </a:cubicBezTo>
                <a:cubicBezTo>
                  <a:pt x="29" y="10"/>
                  <a:pt x="31" y="12"/>
                  <a:pt x="31" y="14"/>
                </a:cubicBezTo>
                <a:lnTo>
                  <a:pt x="31" y="66"/>
                </a:lnTo>
                <a:close/>
                <a:moveTo>
                  <a:pt x="24" y="103"/>
                </a:moveTo>
                <a:cubicBezTo>
                  <a:pt x="24" y="107"/>
                  <a:pt x="21" y="110"/>
                  <a:pt x="18" y="110"/>
                </a:cubicBezTo>
                <a:cubicBezTo>
                  <a:pt x="14" y="110"/>
                  <a:pt x="11" y="107"/>
                  <a:pt x="11" y="103"/>
                </a:cubicBezTo>
                <a:cubicBezTo>
                  <a:pt x="11" y="99"/>
                  <a:pt x="14" y="96"/>
                  <a:pt x="18" y="96"/>
                </a:cubicBezTo>
                <a:cubicBezTo>
                  <a:pt x="21" y="96"/>
                  <a:pt x="24" y="99"/>
                  <a:pt x="24" y="103"/>
                </a:cubicBezTo>
                <a:close/>
                <a:moveTo>
                  <a:pt x="6" y="15"/>
                </a:moveTo>
                <a:cubicBezTo>
                  <a:pt x="30" y="15"/>
                  <a:pt x="30" y="15"/>
                  <a:pt x="30" y="15"/>
                </a:cubicBezTo>
                <a:cubicBezTo>
                  <a:pt x="30" y="23"/>
                  <a:pt x="30" y="23"/>
                  <a:pt x="30" y="23"/>
                </a:cubicBezTo>
                <a:cubicBezTo>
                  <a:pt x="6" y="23"/>
                  <a:pt x="6" y="23"/>
                  <a:pt x="6" y="23"/>
                </a:cubicBezTo>
                <a:lnTo>
                  <a:pt x="6" y="15"/>
                </a:lnTo>
                <a:close/>
                <a:moveTo>
                  <a:pt x="43" y="15"/>
                </a:moveTo>
                <a:cubicBezTo>
                  <a:pt x="67" y="15"/>
                  <a:pt x="67" y="15"/>
                  <a:pt x="67" y="15"/>
                </a:cubicBezTo>
                <a:cubicBezTo>
                  <a:pt x="67" y="23"/>
                  <a:pt x="67" y="23"/>
                  <a:pt x="67" y="23"/>
                </a:cubicBezTo>
                <a:cubicBezTo>
                  <a:pt x="43" y="23"/>
                  <a:pt x="43" y="23"/>
                  <a:pt x="43" y="23"/>
                </a:cubicBezTo>
                <a:lnTo>
                  <a:pt x="43" y="15"/>
                </a:lnTo>
                <a:close/>
                <a:moveTo>
                  <a:pt x="62" y="103"/>
                </a:moveTo>
                <a:cubicBezTo>
                  <a:pt x="62" y="107"/>
                  <a:pt x="59" y="110"/>
                  <a:pt x="55" y="110"/>
                </a:cubicBezTo>
                <a:cubicBezTo>
                  <a:pt x="51" y="110"/>
                  <a:pt x="48" y="107"/>
                  <a:pt x="48" y="103"/>
                </a:cubicBezTo>
                <a:cubicBezTo>
                  <a:pt x="48" y="99"/>
                  <a:pt x="51" y="96"/>
                  <a:pt x="55" y="96"/>
                </a:cubicBezTo>
                <a:cubicBezTo>
                  <a:pt x="59" y="96"/>
                  <a:pt x="62" y="99"/>
                  <a:pt x="62" y="103"/>
                </a:cubicBezTo>
                <a:close/>
                <a:moveTo>
                  <a:pt x="68" y="1"/>
                </a:moveTo>
                <a:cubicBezTo>
                  <a:pt x="43" y="1"/>
                  <a:pt x="43" y="1"/>
                  <a:pt x="43" y="1"/>
                </a:cubicBezTo>
                <a:cubicBezTo>
                  <a:pt x="40" y="1"/>
                  <a:pt x="37" y="3"/>
                  <a:pt x="37" y="6"/>
                </a:cubicBezTo>
                <a:cubicBezTo>
                  <a:pt x="37" y="118"/>
                  <a:pt x="37" y="118"/>
                  <a:pt x="37" y="118"/>
                </a:cubicBezTo>
                <a:cubicBezTo>
                  <a:pt x="37" y="121"/>
                  <a:pt x="40" y="123"/>
                  <a:pt x="43" y="123"/>
                </a:cubicBezTo>
                <a:cubicBezTo>
                  <a:pt x="68" y="123"/>
                  <a:pt x="68" y="123"/>
                  <a:pt x="68" y="123"/>
                </a:cubicBezTo>
                <a:cubicBezTo>
                  <a:pt x="71" y="123"/>
                  <a:pt x="73" y="121"/>
                  <a:pt x="73" y="118"/>
                </a:cubicBezTo>
                <a:cubicBezTo>
                  <a:pt x="73" y="6"/>
                  <a:pt x="73" y="6"/>
                  <a:pt x="73" y="6"/>
                </a:cubicBezTo>
                <a:cubicBezTo>
                  <a:pt x="73" y="3"/>
                  <a:pt x="71" y="1"/>
                  <a:pt x="68" y="1"/>
                </a:cubicBezTo>
                <a:close/>
                <a:moveTo>
                  <a:pt x="55" y="113"/>
                </a:moveTo>
                <a:cubicBezTo>
                  <a:pt x="50" y="113"/>
                  <a:pt x="45" y="108"/>
                  <a:pt x="45" y="103"/>
                </a:cubicBezTo>
                <a:cubicBezTo>
                  <a:pt x="45" y="97"/>
                  <a:pt x="50" y="93"/>
                  <a:pt x="55" y="93"/>
                </a:cubicBezTo>
                <a:cubicBezTo>
                  <a:pt x="61" y="93"/>
                  <a:pt x="65" y="97"/>
                  <a:pt x="65" y="103"/>
                </a:cubicBezTo>
                <a:cubicBezTo>
                  <a:pt x="65" y="108"/>
                  <a:pt x="61" y="113"/>
                  <a:pt x="55" y="113"/>
                </a:cubicBezTo>
                <a:close/>
                <a:moveTo>
                  <a:pt x="68" y="66"/>
                </a:moveTo>
                <a:cubicBezTo>
                  <a:pt x="68" y="68"/>
                  <a:pt x="67" y="70"/>
                  <a:pt x="64" y="70"/>
                </a:cubicBezTo>
                <a:cubicBezTo>
                  <a:pt x="46" y="70"/>
                  <a:pt x="46" y="70"/>
                  <a:pt x="46" y="70"/>
                </a:cubicBezTo>
                <a:cubicBezTo>
                  <a:pt x="44" y="70"/>
                  <a:pt x="42" y="68"/>
                  <a:pt x="42" y="66"/>
                </a:cubicBezTo>
                <a:cubicBezTo>
                  <a:pt x="42" y="14"/>
                  <a:pt x="42" y="14"/>
                  <a:pt x="42" y="14"/>
                </a:cubicBezTo>
                <a:cubicBezTo>
                  <a:pt x="42" y="12"/>
                  <a:pt x="44" y="10"/>
                  <a:pt x="46" y="10"/>
                </a:cubicBezTo>
                <a:cubicBezTo>
                  <a:pt x="64" y="10"/>
                  <a:pt x="64" y="10"/>
                  <a:pt x="64" y="10"/>
                </a:cubicBezTo>
                <a:cubicBezTo>
                  <a:pt x="67" y="10"/>
                  <a:pt x="68" y="12"/>
                  <a:pt x="68" y="14"/>
                </a:cubicBezTo>
                <a:lnTo>
                  <a:pt x="68" y="66"/>
                </a:lnTo>
                <a:close/>
                <a:moveTo>
                  <a:pt x="127" y="6"/>
                </a:moveTo>
                <a:cubicBezTo>
                  <a:pt x="102" y="1"/>
                  <a:pt x="102" y="1"/>
                  <a:pt x="102" y="1"/>
                </a:cubicBezTo>
                <a:cubicBezTo>
                  <a:pt x="99" y="0"/>
                  <a:pt x="97" y="2"/>
                  <a:pt x="96" y="5"/>
                </a:cubicBezTo>
                <a:cubicBezTo>
                  <a:pt x="75" y="115"/>
                  <a:pt x="75" y="115"/>
                  <a:pt x="75" y="115"/>
                </a:cubicBezTo>
                <a:cubicBezTo>
                  <a:pt x="74" y="118"/>
                  <a:pt x="76" y="120"/>
                  <a:pt x="79" y="121"/>
                </a:cubicBezTo>
                <a:cubicBezTo>
                  <a:pt x="104" y="126"/>
                  <a:pt x="104" y="126"/>
                  <a:pt x="104" y="126"/>
                </a:cubicBezTo>
                <a:cubicBezTo>
                  <a:pt x="107" y="126"/>
                  <a:pt x="110" y="124"/>
                  <a:pt x="110" y="122"/>
                </a:cubicBezTo>
                <a:cubicBezTo>
                  <a:pt x="132" y="12"/>
                  <a:pt x="132" y="12"/>
                  <a:pt x="132" y="12"/>
                </a:cubicBezTo>
                <a:cubicBezTo>
                  <a:pt x="132" y="9"/>
                  <a:pt x="130" y="6"/>
                  <a:pt x="127" y="6"/>
                </a:cubicBezTo>
                <a:close/>
                <a:moveTo>
                  <a:pt x="105" y="105"/>
                </a:moveTo>
                <a:cubicBezTo>
                  <a:pt x="104" y="111"/>
                  <a:pt x="99" y="114"/>
                  <a:pt x="93" y="113"/>
                </a:cubicBezTo>
                <a:cubicBezTo>
                  <a:pt x="88" y="112"/>
                  <a:pt x="84" y="107"/>
                  <a:pt x="85" y="102"/>
                </a:cubicBezTo>
                <a:cubicBezTo>
                  <a:pt x="86" y="96"/>
                  <a:pt x="92" y="93"/>
                  <a:pt x="97" y="94"/>
                </a:cubicBezTo>
                <a:cubicBezTo>
                  <a:pt x="103" y="95"/>
                  <a:pt x="106" y="100"/>
                  <a:pt x="105" y="105"/>
                </a:cubicBezTo>
                <a:close/>
                <a:moveTo>
                  <a:pt x="115" y="70"/>
                </a:moveTo>
                <a:cubicBezTo>
                  <a:pt x="115" y="72"/>
                  <a:pt x="113" y="74"/>
                  <a:pt x="110" y="73"/>
                </a:cubicBezTo>
                <a:cubicBezTo>
                  <a:pt x="93" y="70"/>
                  <a:pt x="93" y="70"/>
                  <a:pt x="93" y="70"/>
                </a:cubicBezTo>
                <a:cubicBezTo>
                  <a:pt x="91" y="69"/>
                  <a:pt x="89" y="67"/>
                  <a:pt x="90" y="65"/>
                </a:cubicBezTo>
                <a:cubicBezTo>
                  <a:pt x="100" y="14"/>
                  <a:pt x="100" y="14"/>
                  <a:pt x="100" y="14"/>
                </a:cubicBezTo>
                <a:cubicBezTo>
                  <a:pt x="100" y="12"/>
                  <a:pt x="102" y="10"/>
                  <a:pt x="104" y="11"/>
                </a:cubicBezTo>
                <a:cubicBezTo>
                  <a:pt x="122" y="14"/>
                  <a:pt x="122" y="14"/>
                  <a:pt x="122" y="14"/>
                </a:cubicBezTo>
                <a:cubicBezTo>
                  <a:pt x="124" y="15"/>
                  <a:pt x="125" y="17"/>
                  <a:pt x="125" y="19"/>
                </a:cubicBezTo>
                <a:lnTo>
                  <a:pt x="115" y="70"/>
                </a:lnTo>
                <a:close/>
                <a:moveTo>
                  <a:pt x="102" y="105"/>
                </a:moveTo>
                <a:cubicBezTo>
                  <a:pt x="101" y="108"/>
                  <a:pt x="98" y="111"/>
                  <a:pt x="94" y="110"/>
                </a:cubicBezTo>
                <a:cubicBezTo>
                  <a:pt x="90" y="109"/>
                  <a:pt x="88" y="106"/>
                  <a:pt x="89" y="102"/>
                </a:cubicBezTo>
                <a:cubicBezTo>
                  <a:pt x="89" y="99"/>
                  <a:pt x="93" y="96"/>
                  <a:pt x="97" y="97"/>
                </a:cubicBezTo>
                <a:cubicBezTo>
                  <a:pt x="100" y="98"/>
                  <a:pt x="102" y="101"/>
                  <a:pt x="102" y="105"/>
                </a:cubicBezTo>
                <a:close/>
                <a:moveTo>
                  <a:pt x="100" y="15"/>
                </a:moveTo>
                <a:cubicBezTo>
                  <a:pt x="124" y="19"/>
                  <a:pt x="124" y="19"/>
                  <a:pt x="124" y="19"/>
                </a:cubicBezTo>
                <a:cubicBezTo>
                  <a:pt x="123" y="27"/>
                  <a:pt x="123" y="27"/>
                  <a:pt x="123" y="27"/>
                </a:cubicBezTo>
                <a:cubicBezTo>
                  <a:pt x="99" y="23"/>
                  <a:pt x="99" y="23"/>
                  <a:pt x="99" y="23"/>
                </a:cubicBezTo>
                <a:lnTo>
                  <a:pt x="100" y="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84" name="TextBox 30">
            <a:extLst>
              <a:ext uri="{FF2B5EF4-FFF2-40B4-BE49-F238E27FC236}">
                <a16:creationId xmlns:a16="http://schemas.microsoft.com/office/drawing/2014/main" id="{F84DB57C-D229-44A7-9D76-CBA9FBAE9860}"/>
              </a:ext>
            </a:extLst>
          </p:cNvPr>
          <p:cNvSpPr txBox="1"/>
          <p:nvPr/>
        </p:nvSpPr>
        <p:spPr>
          <a:xfrm>
            <a:off x="4578443" y="1981072"/>
            <a:ext cx="2801412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600" b="1" dirty="0">
                <a:solidFill>
                  <a:srgbClr val="008487"/>
                </a:solidFill>
                <a:cs typeface="+mn-ea"/>
                <a:sym typeface="+mn-lt"/>
              </a:rPr>
              <a:t>Title keywords</a:t>
            </a:r>
            <a:endParaRPr lang="zh-CN" altLang="en-US" sz="2600" b="1" dirty="0">
              <a:solidFill>
                <a:srgbClr val="008487"/>
              </a:solidFill>
              <a:cs typeface="+mn-ea"/>
              <a:sym typeface="+mn-lt"/>
            </a:endParaRPr>
          </a:p>
        </p:txBody>
      </p:sp>
      <p:sp>
        <p:nvSpPr>
          <p:cNvPr id="85" name="TextBox 29">
            <a:extLst>
              <a:ext uri="{FF2B5EF4-FFF2-40B4-BE49-F238E27FC236}">
                <a16:creationId xmlns:a16="http://schemas.microsoft.com/office/drawing/2014/main" id="{C956E3A3-2FEF-41EC-8B8B-13F33677CBA1}"/>
              </a:ext>
            </a:extLst>
          </p:cNvPr>
          <p:cNvSpPr txBox="1"/>
          <p:nvPr/>
        </p:nvSpPr>
        <p:spPr>
          <a:xfrm>
            <a:off x="4578443" y="2491776"/>
            <a:ext cx="375065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218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6="http://schemas.microsoft.com/office/drawing/2014/main" xmlns="">
      <p:transition spd="slow" advClick="0" advTm="2000">
        <p:random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withEffect" p14:presetBounceEnd="53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333">
                                          <p:cBhvr additive="base">
                                            <p:cTn id="7" dur="1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333">
                                          <p:cBhvr additive="base">
                                            <p:cTn id="8" dur="1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 p14:presetBounceEnd="53333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333">
                                          <p:cBhvr additive="base">
                                            <p:cTn id="11" dur="1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333">
                                          <p:cBhvr additive="base">
                                            <p:cTn id="12" dur="1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grpId="0" nodeType="withEffect" p14:presetBounceEnd="53333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333">
                                          <p:cBhvr additive="base">
                                            <p:cTn id="15" dur="1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333">
                                          <p:cBhvr additive="base">
                                            <p:cTn id="16" dur="1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grpId="0" nodeType="withEffect" p14:presetBounceEnd="53333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333">
                                          <p:cBhvr additive="base">
                                            <p:cTn id="19" dur="1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333">
                                          <p:cBhvr additive="base">
                                            <p:cTn id="20" dur="1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grpId="0" nodeType="withEffect" p14:presetBounceEnd="53333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333">
                                          <p:cBhvr additive="base">
                                            <p:cTn id="23" dur="1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333">
                                          <p:cBhvr additive="base">
                                            <p:cTn id="24" dur="1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fill="hold" grpId="0" nodeType="withEffect" p14:presetBounceEnd="53333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333">
                                          <p:cBhvr additive="base">
                                            <p:cTn id="27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333">
                                          <p:cBhvr additive="base">
                                            <p:cTn id="28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fill="hold" nodeType="withEffect" p14:presetBounceEnd="53333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333">
                                          <p:cBhvr additive="base">
                                            <p:cTn id="31" dur="1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333">
                                          <p:cBhvr additive="base">
                                            <p:cTn id="32" dur="1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8" fill="hold" nodeType="withEffect" p14:presetBounceEnd="53333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333">
                                          <p:cBhvr additive="base">
                                            <p:cTn id="35" dur="1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333">
                                          <p:cBhvr additive="base">
                                            <p:cTn id="36" dur="1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8" fill="hold" nodeType="withEffect" p14:presetBounceEnd="53333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333">
                                          <p:cBhvr additive="base">
                                            <p:cTn id="39" dur="1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333">
                                          <p:cBhvr additive="base">
                                            <p:cTn id="40" dur="1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8" fill="hold" grpId="0" nodeType="withEffect" p14:presetBounceEnd="53333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333">
                                          <p:cBhvr additive="base">
                                            <p:cTn id="43" dur="1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333">
                                          <p:cBhvr additive="base">
                                            <p:cTn id="44" dur="1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8" fill="hold" grpId="0" nodeType="withEffect" p14:presetBounceEnd="53333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333">
                                          <p:cBhvr additive="base">
                                            <p:cTn id="47" dur="1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333">
                                          <p:cBhvr additive="base">
                                            <p:cTn id="48" dur="1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8" fill="hold" grpId="0" nodeType="withEffect" p14:presetBounceEnd="53333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333">
                                          <p:cBhvr additive="base">
                                            <p:cTn id="51" dur="1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333">
                                          <p:cBhvr additive="base">
                                            <p:cTn id="52" dur="1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8" fill="hold" grpId="0" nodeType="withEffect" p14:presetBounceEnd="53333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333">
                                          <p:cBhvr additive="base">
                                            <p:cTn id="55" dur="1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333">
                                          <p:cBhvr additive="base">
                                            <p:cTn id="56" dur="1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8" fill="hold" grpId="0" nodeType="withEffect" p14:presetBounceEnd="53333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333">
                                          <p:cBhvr additive="base">
                                            <p:cTn id="59" dur="1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333">
                                          <p:cBhvr additive="base">
                                            <p:cTn id="60" dur="1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2" presetClass="entr" presetSubtype="8" fill="hold" grpId="0" nodeType="withEffect" p14:presetBounceEnd="53333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333">
                                          <p:cBhvr additive="base">
                                            <p:cTn id="63" dur="1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333">
                                          <p:cBhvr additive="base">
                                            <p:cTn id="64" dur="1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2" presetClass="entr" presetSubtype="8" fill="hold" grpId="0" nodeType="withEffect" p14:presetBounceEnd="53333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333">
                                          <p:cBhvr additive="base">
                                            <p:cTn id="67" dur="1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333">
                                          <p:cBhvr additive="base">
                                            <p:cTn id="68" dur="1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1850"/>
                                </p:stCondLst>
                                <p:childTnLst>
                                  <p:par>
                                    <p:cTn id="70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65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65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4" presetID="2" presetClass="entr" presetSubtype="2" fill="hold" grpId="0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6" dur="65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7" dur="65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 animBg="1"/>
          <p:bldP spid="20" grpId="0" animBg="1"/>
          <p:bldP spid="21" grpId="0" animBg="1"/>
          <p:bldP spid="22" grpId="0" animBg="1"/>
          <p:bldP spid="23" grpId="0" animBg="1"/>
          <p:bldP spid="24" grpId="0" animBg="1"/>
          <p:bldP spid="25" grpId="0"/>
          <p:bldP spid="26" grpId="0"/>
          <p:bldP spid="27" grpId="0"/>
          <p:bldP spid="28" grpId="0"/>
          <p:bldP spid="29" grpId="0"/>
          <p:bldP spid="82" grpId="0" animBg="1"/>
          <p:bldP spid="83" grpId="0" animBg="1"/>
          <p:bldP spid="84" grpId="0"/>
          <p:bldP spid="85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grpId="0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grpId="0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grpId="0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fill="hold" grpId="0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fill="hold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8" fill="hold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1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1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8" fill="hold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1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1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8" fill="hold" grpId="0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1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1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8" fill="hold" grpId="0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1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1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8" fill="hold" grpId="0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1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1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8" fill="hold" grpId="0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1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1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8" fill="hold" grpId="0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1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1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2" presetClass="entr" presetSubtype="8" fill="hold" grpId="0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3" dur="1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4" dur="1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2" presetClass="entr" presetSubtype="8" fill="hold" grpId="0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7" dur="1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8" dur="1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1850"/>
                                </p:stCondLst>
                                <p:childTnLst>
                                  <p:par>
                                    <p:cTn id="70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65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65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4" presetID="2" presetClass="entr" presetSubtype="2" fill="hold" grpId="0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6" dur="65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7" dur="65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 animBg="1"/>
          <p:bldP spid="20" grpId="0" animBg="1"/>
          <p:bldP spid="21" grpId="0" animBg="1"/>
          <p:bldP spid="22" grpId="0" animBg="1"/>
          <p:bldP spid="23" grpId="0" animBg="1"/>
          <p:bldP spid="24" grpId="0" animBg="1"/>
          <p:bldP spid="25" grpId="0"/>
          <p:bldP spid="26" grpId="0"/>
          <p:bldP spid="27" grpId="0"/>
          <p:bldP spid="28" grpId="0"/>
          <p:bldP spid="29" grpId="0"/>
          <p:bldP spid="82" grpId="0" animBg="1"/>
          <p:bldP spid="83" grpId="0" animBg="1"/>
          <p:bldP spid="84" grpId="0"/>
          <p:bldP spid="85" grpId="0"/>
        </p:bldLst>
      </p:timing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16"/>
          <p:cNvSpPr txBox="1"/>
          <p:nvPr/>
        </p:nvSpPr>
        <p:spPr>
          <a:xfrm>
            <a:off x="3109517" y="2526415"/>
            <a:ext cx="7151012" cy="1318649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pPr lvl="0" algn="r"/>
            <a:r>
              <a:rPr lang="en-US" altLang="zh-CN" sz="8000" b="1" cap="all" dirty="0">
                <a:solidFill>
                  <a:srgbClr val="008487"/>
                </a:solidFill>
                <a:cs typeface="+mn-ea"/>
                <a:sym typeface="+mn-lt"/>
              </a:rPr>
              <a:t>Thank you</a:t>
            </a:r>
            <a:endParaRPr lang="zh-CN" altLang="en-US" sz="8000" b="1" cap="all" dirty="0">
              <a:solidFill>
                <a:srgbClr val="008487"/>
              </a:solidFill>
              <a:cs typeface="+mn-ea"/>
              <a:sym typeface="+mn-lt"/>
            </a:endParaRP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640FADAB-C3A7-517E-487A-3556312E7CB4}"/>
              </a:ext>
            </a:extLst>
          </p:cNvPr>
          <p:cNvSpPr txBox="1"/>
          <p:nvPr/>
        </p:nvSpPr>
        <p:spPr>
          <a:xfrm>
            <a:off x="1474180" y="6475125"/>
            <a:ext cx="54006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 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http://www.1ppt.com/moban/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49195179-B817-7CA1-0D52-4CAA1866BE47}"/>
              </a:ext>
            </a:extLst>
          </p:cNvPr>
          <p:cNvGrpSpPr/>
          <p:nvPr/>
        </p:nvGrpSpPr>
        <p:grpSpPr>
          <a:xfrm>
            <a:off x="4741373" y="4755400"/>
            <a:ext cx="3670613" cy="314481"/>
            <a:chOff x="4414802" y="4745227"/>
            <a:chExt cx="3670613" cy="314481"/>
          </a:xfrm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8F3FE4E1-7E18-EC47-BD68-956BCDB73E22}"/>
                </a:ext>
              </a:extLst>
            </p:cNvPr>
            <p:cNvGrpSpPr/>
            <p:nvPr/>
          </p:nvGrpSpPr>
          <p:grpSpPr>
            <a:xfrm>
              <a:off x="6667759" y="4763888"/>
              <a:ext cx="290407" cy="290407"/>
              <a:chOff x="2646088" y="5543873"/>
              <a:chExt cx="290407" cy="290407"/>
            </a:xfrm>
            <a:solidFill>
              <a:schemeClr val="bg1"/>
            </a:solidFill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A7F15BE7-841F-E816-B10A-4EF35E1BA0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6088" y="5543873"/>
                <a:ext cx="290407" cy="290407"/>
              </a:xfrm>
              <a:prstGeom prst="ellipse">
                <a:avLst/>
              </a:prstGeom>
              <a:solidFill>
                <a:srgbClr val="009A9E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>
                  <a:solidFill>
                    <a:srgbClr val="36396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D0CBDF67-FD23-210B-0F70-FAAF851E445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26440" y="5602052"/>
                <a:ext cx="104062" cy="167263"/>
                <a:chOff x="4441" y="3144"/>
                <a:chExt cx="215" cy="345"/>
              </a:xfrm>
              <a:grpFill/>
            </p:grpSpPr>
            <p:sp>
              <p:nvSpPr>
                <p:cNvPr id="18" name="Freeform 17">
                  <a:extLst>
                    <a:ext uri="{FF2B5EF4-FFF2-40B4-BE49-F238E27FC236}">
                      <a16:creationId xmlns:a16="http://schemas.microsoft.com/office/drawing/2014/main" id="{9C69B26D-90FF-C602-EE27-A0488AE852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01" y="3144"/>
                  <a:ext cx="149" cy="253"/>
                </a:xfrm>
                <a:custGeom>
                  <a:avLst/>
                  <a:gdLst>
                    <a:gd name="T0" fmla="*/ 31 w 63"/>
                    <a:gd name="T1" fmla="*/ 107 h 107"/>
                    <a:gd name="T2" fmla="*/ 63 w 63"/>
                    <a:gd name="T3" fmla="*/ 78 h 107"/>
                    <a:gd name="T4" fmla="*/ 63 w 63"/>
                    <a:gd name="T5" fmla="*/ 29 h 107"/>
                    <a:gd name="T6" fmla="*/ 31 w 63"/>
                    <a:gd name="T7" fmla="*/ 0 h 107"/>
                    <a:gd name="T8" fmla="*/ 0 w 63"/>
                    <a:gd name="T9" fmla="*/ 29 h 107"/>
                    <a:gd name="T10" fmla="*/ 0 w 63"/>
                    <a:gd name="T11" fmla="*/ 78 h 107"/>
                    <a:gd name="T12" fmla="*/ 31 w 63"/>
                    <a:gd name="T13" fmla="*/ 107 h 107"/>
                    <a:gd name="T14" fmla="*/ 10 w 63"/>
                    <a:gd name="T15" fmla="*/ 29 h 107"/>
                    <a:gd name="T16" fmla="*/ 31 w 63"/>
                    <a:gd name="T17" fmla="*/ 10 h 107"/>
                    <a:gd name="T18" fmla="*/ 53 w 63"/>
                    <a:gd name="T19" fmla="*/ 29 h 107"/>
                    <a:gd name="T20" fmla="*/ 53 w 63"/>
                    <a:gd name="T21" fmla="*/ 78 h 107"/>
                    <a:gd name="T22" fmla="*/ 31 w 63"/>
                    <a:gd name="T23" fmla="*/ 97 h 107"/>
                    <a:gd name="T24" fmla="*/ 10 w 63"/>
                    <a:gd name="T25" fmla="*/ 78 h 107"/>
                    <a:gd name="T26" fmla="*/ 10 w 63"/>
                    <a:gd name="T27" fmla="*/ 29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3" h="107">
                      <a:moveTo>
                        <a:pt x="31" y="107"/>
                      </a:moveTo>
                      <a:cubicBezTo>
                        <a:pt x="49" y="107"/>
                        <a:pt x="63" y="94"/>
                        <a:pt x="63" y="78"/>
                      </a:cubicBezTo>
                      <a:cubicBezTo>
                        <a:pt x="63" y="29"/>
                        <a:pt x="63" y="29"/>
                        <a:pt x="63" y="29"/>
                      </a:cubicBezTo>
                      <a:cubicBezTo>
                        <a:pt x="63" y="13"/>
                        <a:pt x="49" y="0"/>
                        <a:pt x="31" y="0"/>
                      </a:cubicBezTo>
                      <a:cubicBezTo>
                        <a:pt x="14" y="0"/>
                        <a:pt x="0" y="13"/>
                        <a:pt x="0" y="29"/>
                      </a:cubicBez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0" y="94"/>
                        <a:pt x="14" y="107"/>
                        <a:pt x="31" y="107"/>
                      </a:cubicBezTo>
                      <a:close/>
                      <a:moveTo>
                        <a:pt x="10" y="29"/>
                      </a:moveTo>
                      <a:cubicBezTo>
                        <a:pt x="10" y="18"/>
                        <a:pt x="19" y="10"/>
                        <a:pt x="31" y="10"/>
                      </a:cubicBezTo>
                      <a:cubicBezTo>
                        <a:pt x="43" y="10"/>
                        <a:pt x="53" y="18"/>
                        <a:pt x="53" y="29"/>
                      </a:cubicBezTo>
                      <a:cubicBezTo>
                        <a:pt x="53" y="78"/>
                        <a:pt x="53" y="78"/>
                        <a:pt x="53" y="78"/>
                      </a:cubicBezTo>
                      <a:cubicBezTo>
                        <a:pt x="53" y="88"/>
                        <a:pt x="43" y="97"/>
                        <a:pt x="31" y="97"/>
                      </a:cubicBezTo>
                      <a:cubicBezTo>
                        <a:pt x="19" y="97"/>
                        <a:pt x="10" y="88"/>
                        <a:pt x="10" y="78"/>
                      </a:cubicBezTo>
                      <a:lnTo>
                        <a:pt x="10" y="29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Freeform 18">
                  <a:extLst>
                    <a:ext uri="{FF2B5EF4-FFF2-40B4-BE49-F238E27FC236}">
                      <a16:creationId xmlns:a16="http://schemas.microsoft.com/office/drawing/2014/main" id="{317D74DE-DCFE-4AE2-AD71-F1CFDF53AD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41" y="3267"/>
                  <a:ext cx="215" cy="222"/>
                </a:xfrm>
                <a:custGeom>
                  <a:avLst/>
                  <a:gdLst>
                    <a:gd name="T0" fmla="*/ 86 w 91"/>
                    <a:gd name="T1" fmla="*/ 0 h 94"/>
                    <a:gd name="T2" fmla="*/ 81 w 91"/>
                    <a:gd name="T3" fmla="*/ 5 h 94"/>
                    <a:gd name="T4" fmla="*/ 81 w 91"/>
                    <a:gd name="T5" fmla="*/ 28 h 94"/>
                    <a:gd name="T6" fmla="*/ 45 w 91"/>
                    <a:gd name="T7" fmla="*/ 59 h 94"/>
                    <a:gd name="T8" fmla="*/ 10 w 91"/>
                    <a:gd name="T9" fmla="*/ 28 h 94"/>
                    <a:gd name="T10" fmla="*/ 10 w 91"/>
                    <a:gd name="T11" fmla="*/ 5 h 94"/>
                    <a:gd name="T12" fmla="*/ 5 w 91"/>
                    <a:gd name="T13" fmla="*/ 0 h 94"/>
                    <a:gd name="T14" fmla="*/ 0 w 91"/>
                    <a:gd name="T15" fmla="*/ 5 h 94"/>
                    <a:gd name="T16" fmla="*/ 0 w 91"/>
                    <a:gd name="T17" fmla="*/ 28 h 94"/>
                    <a:gd name="T18" fmla="*/ 40 w 91"/>
                    <a:gd name="T19" fmla="*/ 69 h 94"/>
                    <a:gd name="T20" fmla="*/ 40 w 91"/>
                    <a:gd name="T21" fmla="*/ 84 h 94"/>
                    <a:gd name="T22" fmla="*/ 20 w 91"/>
                    <a:gd name="T23" fmla="*/ 84 h 94"/>
                    <a:gd name="T24" fmla="*/ 15 w 91"/>
                    <a:gd name="T25" fmla="*/ 89 h 94"/>
                    <a:gd name="T26" fmla="*/ 20 w 91"/>
                    <a:gd name="T27" fmla="*/ 94 h 94"/>
                    <a:gd name="T28" fmla="*/ 70 w 91"/>
                    <a:gd name="T29" fmla="*/ 94 h 94"/>
                    <a:gd name="T30" fmla="*/ 75 w 91"/>
                    <a:gd name="T31" fmla="*/ 89 h 94"/>
                    <a:gd name="T32" fmla="*/ 70 w 91"/>
                    <a:gd name="T33" fmla="*/ 84 h 94"/>
                    <a:gd name="T34" fmla="*/ 50 w 91"/>
                    <a:gd name="T35" fmla="*/ 84 h 94"/>
                    <a:gd name="T36" fmla="*/ 50 w 91"/>
                    <a:gd name="T37" fmla="*/ 69 h 94"/>
                    <a:gd name="T38" fmla="*/ 91 w 91"/>
                    <a:gd name="T39" fmla="*/ 28 h 94"/>
                    <a:gd name="T40" fmla="*/ 91 w 91"/>
                    <a:gd name="T41" fmla="*/ 5 h 94"/>
                    <a:gd name="T42" fmla="*/ 86 w 91"/>
                    <a:gd name="T43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1" h="94">
                      <a:moveTo>
                        <a:pt x="86" y="0"/>
                      </a:moveTo>
                      <a:cubicBezTo>
                        <a:pt x="83" y="0"/>
                        <a:pt x="81" y="3"/>
                        <a:pt x="81" y="5"/>
                      </a:cubicBezTo>
                      <a:cubicBezTo>
                        <a:pt x="81" y="28"/>
                        <a:pt x="81" y="28"/>
                        <a:pt x="81" y="28"/>
                      </a:cubicBezTo>
                      <a:cubicBezTo>
                        <a:pt x="81" y="45"/>
                        <a:pt x="65" y="59"/>
                        <a:pt x="45" y="59"/>
                      </a:cubicBezTo>
                      <a:cubicBezTo>
                        <a:pt x="26" y="59"/>
                        <a:pt x="10" y="45"/>
                        <a:pt x="10" y="28"/>
                      </a:cubicBezTo>
                      <a:cubicBezTo>
                        <a:pt x="10" y="5"/>
                        <a:pt x="10" y="5"/>
                        <a:pt x="10" y="5"/>
                      </a:cubicBezTo>
                      <a:cubicBezTo>
                        <a:pt x="10" y="2"/>
                        <a:pt x="8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49"/>
                        <a:pt x="18" y="67"/>
                        <a:pt x="40" y="69"/>
                      </a:cubicBezTo>
                      <a:cubicBezTo>
                        <a:pt x="40" y="84"/>
                        <a:pt x="40" y="84"/>
                        <a:pt x="40" y="84"/>
                      </a:cubicBezTo>
                      <a:cubicBezTo>
                        <a:pt x="20" y="84"/>
                        <a:pt x="20" y="84"/>
                        <a:pt x="20" y="84"/>
                      </a:cubicBezTo>
                      <a:cubicBezTo>
                        <a:pt x="18" y="84"/>
                        <a:pt x="15" y="86"/>
                        <a:pt x="15" y="89"/>
                      </a:cubicBezTo>
                      <a:cubicBezTo>
                        <a:pt x="15" y="92"/>
                        <a:pt x="18" y="94"/>
                        <a:pt x="20" y="94"/>
                      </a:cubicBezTo>
                      <a:cubicBezTo>
                        <a:pt x="70" y="94"/>
                        <a:pt x="70" y="94"/>
                        <a:pt x="70" y="94"/>
                      </a:cubicBezTo>
                      <a:cubicBezTo>
                        <a:pt x="73" y="94"/>
                        <a:pt x="75" y="92"/>
                        <a:pt x="75" y="89"/>
                      </a:cubicBezTo>
                      <a:cubicBezTo>
                        <a:pt x="75" y="86"/>
                        <a:pt x="73" y="84"/>
                        <a:pt x="70" y="84"/>
                      </a:cubicBezTo>
                      <a:cubicBezTo>
                        <a:pt x="50" y="84"/>
                        <a:pt x="50" y="84"/>
                        <a:pt x="50" y="84"/>
                      </a:cubicBezTo>
                      <a:cubicBezTo>
                        <a:pt x="50" y="69"/>
                        <a:pt x="50" y="69"/>
                        <a:pt x="50" y="69"/>
                      </a:cubicBezTo>
                      <a:cubicBezTo>
                        <a:pt x="73" y="67"/>
                        <a:pt x="91" y="49"/>
                        <a:pt x="91" y="28"/>
                      </a:cubicBezTo>
                      <a:cubicBezTo>
                        <a:pt x="91" y="5"/>
                        <a:pt x="91" y="5"/>
                        <a:pt x="91" y="5"/>
                      </a:cubicBezTo>
                      <a:cubicBezTo>
                        <a:pt x="91" y="3"/>
                        <a:pt x="88" y="0"/>
                        <a:pt x="86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A0F9CFEF-D005-C110-4149-8149EDBE376A}"/>
                </a:ext>
              </a:extLst>
            </p:cNvPr>
            <p:cNvGrpSpPr/>
            <p:nvPr/>
          </p:nvGrpSpPr>
          <p:grpSpPr>
            <a:xfrm>
              <a:off x="4414802" y="4745227"/>
              <a:ext cx="290407" cy="290407"/>
              <a:chOff x="732769" y="5535598"/>
              <a:chExt cx="290407" cy="290407"/>
            </a:xfrm>
            <a:solidFill>
              <a:schemeClr val="bg1"/>
            </a:solidFill>
          </p:grpSpPr>
          <p:sp>
            <p:nvSpPr>
              <p:cNvPr id="8" name="Oval 10">
                <a:extLst>
                  <a:ext uri="{FF2B5EF4-FFF2-40B4-BE49-F238E27FC236}">
                    <a16:creationId xmlns:a16="http://schemas.microsoft.com/office/drawing/2014/main" id="{CC896AB3-17D5-5DC0-935B-20FC4BA2DE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769" y="5535598"/>
                <a:ext cx="290407" cy="290407"/>
              </a:xfrm>
              <a:prstGeom prst="ellipse">
                <a:avLst/>
              </a:prstGeom>
              <a:solidFill>
                <a:srgbClr val="009A9E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 dirty="0">
                  <a:solidFill>
                    <a:srgbClr val="36396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3" name="组合 12">
                <a:extLst>
                  <a:ext uri="{FF2B5EF4-FFF2-40B4-BE49-F238E27FC236}">
                    <a16:creationId xmlns:a16="http://schemas.microsoft.com/office/drawing/2014/main" id="{3171E27A-5917-82BF-A333-F82DFD596F5C}"/>
                  </a:ext>
                </a:extLst>
              </p:cNvPr>
              <p:cNvGrpSpPr/>
              <p:nvPr/>
            </p:nvGrpSpPr>
            <p:grpSpPr>
              <a:xfrm>
                <a:off x="811795" y="5598991"/>
                <a:ext cx="132841" cy="151011"/>
                <a:chOff x="860980" y="3583766"/>
                <a:chExt cx="100336" cy="114060"/>
              </a:xfrm>
              <a:grpFill/>
            </p:grpSpPr>
            <p:sp>
              <p:nvSpPr>
                <p:cNvPr id="14" name="Freeform 12">
                  <a:extLst>
                    <a:ext uri="{FF2B5EF4-FFF2-40B4-BE49-F238E27FC236}">
                      <a16:creationId xmlns:a16="http://schemas.microsoft.com/office/drawing/2014/main" id="{F7CEDA05-36B4-0F3B-1F3D-300A7DB4F5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4050" y="3583766"/>
                  <a:ext cx="53830" cy="53740"/>
                </a:xfrm>
                <a:custGeom>
                  <a:avLst/>
                  <a:gdLst>
                    <a:gd name="T0" fmla="*/ 31 w 62"/>
                    <a:gd name="T1" fmla="*/ 62 h 62"/>
                    <a:gd name="T2" fmla="*/ 0 w 62"/>
                    <a:gd name="T3" fmla="*/ 31 h 62"/>
                    <a:gd name="T4" fmla="*/ 31 w 62"/>
                    <a:gd name="T5" fmla="*/ 0 h 62"/>
                    <a:gd name="T6" fmla="*/ 62 w 62"/>
                    <a:gd name="T7" fmla="*/ 31 h 62"/>
                    <a:gd name="T8" fmla="*/ 31 w 62"/>
                    <a:gd name="T9" fmla="*/ 62 h 62"/>
                    <a:gd name="T10" fmla="*/ 31 w 62"/>
                    <a:gd name="T11" fmla="*/ 11 h 62"/>
                    <a:gd name="T12" fmla="*/ 11 w 62"/>
                    <a:gd name="T13" fmla="*/ 31 h 62"/>
                    <a:gd name="T14" fmla="*/ 31 w 62"/>
                    <a:gd name="T15" fmla="*/ 51 h 62"/>
                    <a:gd name="T16" fmla="*/ 51 w 62"/>
                    <a:gd name="T17" fmla="*/ 31 h 62"/>
                    <a:gd name="T18" fmla="*/ 31 w 62"/>
                    <a:gd name="T19" fmla="*/ 1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2" h="62">
                      <a:moveTo>
                        <a:pt x="31" y="62"/>
                      </a:move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48" y="0"/>
                        <a:pt x="62" y="14"/>
                        <a:pt x="62" y="31"/>
                      </a:cubicBezTo>
                      <a:cubicBezTo>
                        <a:pt x="62" y="48"/>
                        <a:pt x="48" y="62"/>
                        <a:pt x="31" y="62"/>
                      </a:cubicBezTo>
                      <a:close/>
                      <a:moveTo>
                        <a:pt x="31" y="11"/>
                      </a:moveTo>
                      <a:cubicBezTo>
                        <a:pt x="20" y="11"/>
                        <a:pt x="11" y="20"/>
                        <a:pt x="11" y="31"/>
                      </a:cubicBezTo>
                      <a:cubicBezTo>
                        <a:pt x="11" y="42"/>
                        <a:pt x="20" y="51"/>
                        <a:pt x="31" y="51"/>
                      </a:cubicBezTo>
                      <a:cubicBezTo>
                        <a:pt x="42" y="51"/>
                        <a:pt x="51" y="42"/>
                        <a:pt x="51" y="31"/>
                      </a:cubicBezTo>
                      <a:cubicBezTo>
                        <a:pt x="51" y="20"/>
                        <a:pt x="42" y="11"/>
                        <a:pt x="31" y="11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Freeform 13">
                  <a:extLst>
                    <a:ext uri="{FF2B5EF4-FFF2-40B4-BE49-F238E27FC236}">
                      <a16:creationId xmlns:a16="http://schemas.microsoft.com/office/drawing/2014/main" id="{ACF89988-A8A5-2FED-8924-69D5E5A56E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0980" y="3643355"/>
                  <a:ext cx="100336" cy="54471"/>
                </a:xfrm>
                <a:custGeom>
                  <a:avLst/>
                  <a:gdLst>
                    <a:gd name="T0" fmla="*/ 111 w 116"/>
                    <a:gd name="T1" fmla="*/ 63 h 63"/>
                    <a:gd name="T2" fmla="*/ 105 w 116"/>
                    <a:gd name="T3" fmla="*/ 58 h 63"/>
                    <a:gd name="T4" fmla="*/ 58 w 116"/>
                    <a:gd name="T5" fmla="*/ 11 h 63"/>
                    <a:gd name="T6" fmla="*/ 11 w 116"/>
                    <a:gd name="T7" fmla="*/ 58 h 63"/>
                    <a:gd name="T8" fmla="*/ 6 w 116"/>
                    <a:gd name="T9" fmla="*/ 63 h 63"/>
                    <a:gd name="T10" fmla="*/ 0 w 116"/>
                    <a:gd name="T11" fmla="*/ 58 h 63"/>
                    <a:gd name="T12" fmla="*/ 58 w 116"/>
                    <a:gd name="T13" fmla="*/ 0 h 63"/>
                    <a:gd name="T14" fmla="*/ 116 w 116"/>
                    <a:gd name="T15" fmla="*/ 58 h 63"/>
                    <a:gd name="T16" fmla="*/ 111 w 116"/>
                    <a:gd name="T17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6" h="63">
                      <a:moveTo>
                        <a:pt x="111" y="63"/>
                      </a:moveTo>
                      <a:cubicBezTo>
                        <a:pt x="108" y="63"/>
                        <a:pt x="105" y="61"/>
                        <a:pt x="105" y="58"/>
                      </a:cubicBezTo>
                      <a:cubicBezTo>
                        <a:pt x="105" y="32"/>
                        <a:pt x="84" y="11"/>
                        <a:pt x="58" y="11"/>
                      </a:cubicBezTo>
                      <a:cubicBezTo>
                        <a:pt x="32" y="11"/>
                        <a:pt x="11" y="32"/>
                        <a:pt x="11" y="58"/>
                      </a:cubicBezTo>
                      <a:cubicBezTo>
                        <a:pt x="11" y="61"/>
                        <a:pt x="9" y="63"/>
                        <a:pt x="6" y="63"/>
                      </a:cubicBezTo>
                      <a:cubicBezTo>
                        <a:pt x="3" y="63"/>
                        <a:pt x="0" y="61"/>
                        <a:pt x="0" y="58"/>
                      </a:cubicBezTo>
                      <a:cubicBezTo>
                        <a:pt x="0" y="26"/>
                        <a:pt x="26" y="0"/>
                        <a:pt x="58" y="0"/>
                      </a:cubicBezTo>
                      <a:cubicBezTo>
                        <a:pt x="90" y="0"/>
                        <a:pt x="116" y="26"/>
                        <a:pt x="116" y="58"/>
                      </a:cubicBezTo>
                      <a:cubicBezTo>
                        <a:pt x="116" y="61"/>
                        <a:pt x="114" y="63"/>
                        <a:pt x="111" y="63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6" name="Text Box 20">
              <a:extLst>
                <a:ext uri="{FF2B5EF4-FFF2-40B4-BE49-F238E27FC236}">
                  <a16:creationId xmlns:a16="http://schemas.microsoft.com/office/drawing/2014/main" id="{BDD5D456-5224-0D47-6686-8B25A42D048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945103" y="4751931"/>
              <a:ext cx="114031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XX.XX.20XX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CB7670F2-94DC-475C-4E3D-AC8C1398B123}"/>
                </a:ext>
              </a:extLst>
            </p:cNvPr>
            <p:cNvSpPr/>
            <p:nvPr/>
          </p:nvSpPr>
          <p:spPr>
            <a:xfrm>
              <a:off x="4665839" y="4751931"/>
              <a:ext cx="2048831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Report 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：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freeppt7.com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956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6="http://schemas.microsoft.com/office/drawing/2014/main" xmlns:a14="http://schemas.microsoft.com/office/drawing/2010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椭圆 3079"/>
          <p:cNvSpPr>
            <a:spLocks noChangeArrowheads="1"/>
          </p:cNvSpPr>
          <p:nvPr/>
        </p:nvSpPr>
        <p:spPr bwMode="auto">
          <a:xfrm>
            <a:off x="2404245" y="2374049"/>
            <a:ext cx="2107679" cy="2107795"/>
          </a:xfrm>
          <a:prstGeom prst="ellipse">
            <a:avLst/>
          </a:prstGeom>
          <a:solidFill>
            <a:srgbClr val="008487"/>
          </a:solidFill>
          <a:ln>
            <a:noFill/>
          </a:ln>
        </p:spPr>
        <p:txBody>
          <a:bodyPr lIns="86697" tIns="43348" rIns="86697" bIns="43348"/>
          <a:lstStyle/>
          <a:p>
            <a:endParaRPr lang="zh-CN" altLang="en-US" sz="2533" dirty="0">
              <a:cs typeface="+mn-ea"/>
              <a:sym typeface="+mn-lt"/>
            </a:endParaRPr>
          </a:p>
        </p:txBody>
      </p:sp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2623263" y="2753707"/>
            <a:ext cx="1669640" cy="1318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697" tIns="43348" rIns="86697" bIns="43348">
            <a:spAutoFit/>
          </a:bodyPr>
          <a:lstStyle/>
          <a:p>
            <a:pPr algn="ctr"/>
            <a:r>
              <a:rPr lang="en-US" altLang="zh-CN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01</a:t>
            </a:r>
          </a:p>
        </p:txBody>
      </p:sp>
      <p:sp>
        <p:nvSpPr>
          <p:cNvPr id="6152" name="椭圆 3088"/>
          <p:cNvSpPr>
            <a:spLocks noChangeArrowheads="1"/>
          </p:cNvSpPr>
          <p:nvPr/>
        </p:nvSpPr>
        <p:spPr bwMode="auto">
          <a:xfrm>
            <a:off x="1542971" y="4100915"/>
            <a:ext cx="160827" cy="160836"/>
          </a:xfrm>
          <a:prstGeom prst="ellipse">
            <a:avLst/>
          </a:prstGeom>
          <a:solidFill>
            <a:srgbClr val="008487"/>
          </a:solidFill>
          <a:ln>
            <a:noFill/>
          </a:ln>
        </p:spPr>
        <p:txBody>
          <a:bodyPr lIns="86697" tIns="43348" rIns="86697" bIns="43348"/>
          <a:lstStyle/>
          <a:p>
            <a:endParaRPr lang="zh-CN" altLang="en-US" sz="2533" dirty="0">
              <a:cs typeface="+mn-ea"/>
              <a:sym typeface="+mn-lt"/>
            </a:endParaRPr>
          </a:p>
        </p:txBody>
      </p:sp>
      <p:sp>
        <p:nvSpPr>
          <p:cNvPr id="6153" name="椭圆 3087"/>
          <p:cNvSpPr>
            <a:spLocks noChangeArrowheads="1"/>
          </p:cNvSpPr>
          <p:nvPr/>
        </p:nvSpPr>
        <p:spPr bwMode="auto">
          <a:xfrm>
            <a:off x="4689681" y="2122215"/>
            <a:ext cx="457087" cy="457111"/>
          </a:xfrm>
          <a:prstGeom prst="ellipse">
            <a:avLst/>
          </a:prstGeom>
          <a:solidFill>
            <a:srgbClr val="008487"/>
          </a:solidFill>
          <a:ln>
            <a:noFill/>
          </a:ln>
        </p:spPr>
        <p:txBody>
          <a:bodyPr lIns="86697" tIns="43348" rIns="86697" bIns="43348"/>
          <a:lstStyle/>
          <a:p>
            <a:endParaRPr lang="zh-CN" altLang="en-US" sz="2533" dirty="0"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931567" y="1933033"/>
            <a:ext cx="5067359" cy="16413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/>
            <a:r>
              <a:rPr lang="en-US" altLang="zh-CN" sz="5333" b="1" dirty="0">
                <a:solidFill>
                  <a:srgbClr val="008487"/>
                </a:solidFill>
                <a:cs typeface="+mn-ea"/>
                <a:sym typeface="+mn-lt"/>
              </a:rPr>
              <a:t>Enter chapter title here</a:t>
            </a:r>
            <a:endParaRPr lang="zh-CN" altLang="zh-CN" sz="5333" b="1" dirty="0">
              <a:solidFill>
                <a:srgbClr val="008487"/>
              </a:solidFill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931567" y="3632523"/>
            <a:ext cx="3772392" cy="6097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椭圆 3079">
            <a:extLst>
              <a:ext uri="{FF2B5EF4-FFF2-40B4-BE49-F238E27FC236}">
                <a16:creationId xmlns:a16="http://schemas.microsoft.com/office/drawing/2014/main" id="{658F1D92-6EED-40F7-AE60-AB3CAA67E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504" y="2243295"/>
            <a:ext cx="2373157" cy="2373285"/>
          </a:xfrm>
          <a:prstGeom prst="ellipse">
            <a:avLst/>
          </a:prstGeom>
          <a:noFill/>
          <a:ln>
            <a:solidFill>
              <a:srgbClr val="008487"/>
            </a:solidFill>
          </a:ln>
        </p:spPr>
        <p:txBody>
          <a:bodyPr lIns="86697" tIns="43348" rIns="86697" bIns="43348"/>
          <a:lstStyle/>
          <a:p>
            <a:endParaRPr lang="zh-CN" altLang="en-US" sz="2533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043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6="http://schemas.microsoft.com/office/drawing/2014/main" xmlns:a14="http://schemas.microsoft.com/office/drawing/2010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8" grpId="0"/>
      <p:bldP spid="6152" grpId="0" animBg="1"/>
      <p:bldP spid="6153" grpId="0" animBg="1"/>
      <p:bldP spid="9" grpId="0"/>
      <p:bldP spid="10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le 1">
            <a:extLst>
              <a:ext uri="{FF2B5EF4-FFF2-40B4-BE49-F238E27FC236}">
                <a16:creationId xmlns:a16="http://schemas.microsoft.com/office/drawing/2014/main" id="{32FCF321-7F6B-4AD6-BFF5-3AB924899CDB}"/>
              </a:ext>
            </a:extLst>
          </p:cNvPr>
          <p:cNvSpPr txBox="1">
            <a:spLocks/>
          </p:cNvSpPr>
          <p:nvPr/>
        </p:nvSpPr>
        <p:spPr>
          <a:xfrm>
            <a:off x="458912" y="62118"/>
            <a:ext cx="2898242" cy="48274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b="1" dirty="0">
                <a:solidFill>
                  <a:srgbClr val="394754"/>
                </a:solidFill>
                <a:latin typeface="+mn-lt"/>
                <a:ea typeface="+mn-ea"/>
                <a:cs typeface="+mn-ea"/>
                <a:sym typeface="+mn-lt"/>
              </a:rPr>
              <a:t>Enter chapter title here</a:t>
            </a:r>
            <a:endParaRPr lang="en-GB" sz="1600" b="1" dirty="0">
              <a:solidFill>
                <a:srgbClr val="39475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2AD2ECB7-4C32-49ED-9CC2-8FA443F4F169}"/>
              </a:ext>
            </a:extLst>
          </p:cNvPr>
          <p:cNvSpPr txBox="1">
            <a:spLocks/>
          </p:cNvSpPr>
          <p:nvPr/>
        </p:nvSpPr>
        <p:spPr>
          <a:xfrm>
            <a:off x="433121" y="356659"/>
            <a:ext cx="1792539" cy="287258"/>
          </a:xfrm>
          <a:prstGeom prst="rect">
            <a:avLst/>
          </a:prstGeom>
        </p:spPr>
        <p:txBody>
          <a:bodyPr vert="horz" wrap="square" lIns="162560" tIns="81280" rIns="162560" bIns="81280" rtlCol="0">
            <a:spAutoFit/>
          </a:bodyPr>
          <a:lstStyle/>
          <a:p>
            <a:pPr lvl="0"/>
            <a:r>
              <a:rPr lang="en-US" altLang="zh-CN" sz="800" dirty="0">
                <a:solidFill>
                  <a:srgbClr val="394754"/>
                </a:solidFill>
                <a:cs typeface="+mn-ea"/>
                <a:sym typeface="+mn-lt"/>
              </a:rPr>
              <a:t>COMPLETION OF WORK</a:t>
            </a:r>
            <a:endParaRPr lang="zh-CN" altLang="en-US" sz="800" dirty="0">
              <a:solidFill>
                <a:srgbClr val="394754"/>
              </a:solidFill>
              <a:cs typeface="+mn-ea"/>
              <a:sym typeface="+mn-lt"/>
            </a:endParaRPr>
          </a:p>
        </p:txBody>
      </p:sp>
      <p:grpSp>
        <p:nvGrpSpPr>
          <p:cNvPr id="82" name="组合 81">
            <a:extLst>
              <a:ext uri="{FF2B5EF4-FFF2-40B4-BE49-F238E27FC236}">
                <a16:creationId xmlns:a16="http://schemas.microsoft.com/office/drawing/2014/main" id="{0E036F51-7DCE-4B20-B882-1CE226B2BF6C}"/>
              </a:ext>
            </a:extLst>
          </p:cNvPr>
          <p:cNvGrpSpPr/>
          <p:nvPr/>
        </p:nvGrpSpPr>
        <p:grpSpPr>
          <a:xfrm>
            <a:off x="46593" y="212426"/>
            <a:ext cx="412321" cy="332436"/>
            <a:chOff x="110994" y="306260"/>
            <a:chExt cx="864098" cy="500228"/>
          </a:xfrm>
        </p:grpSpPr>
        <p:sp>
          <p:nvSpPr>
            <p:cNvPr id="83" name="矩形 82">
              <a:extLst>
                <a:ext uri="{FF2B5EF4-FFF2-40B4-BE49-F238E27FC236}">
                  <a16:creationId xmlns:a16="http://schemas.microsoft.com/office/drawing/2014/main" id="{A1BA32F9-C885-4A28-8698-B3E3C02FC0EE}"/>
                </a:ext>
              </a:extLst>
            </p:cNvPr>
            <p:cNvSpPr/>
            <p:nvPr/>
          </p:nvSpPr>
          <p:spPr>
            <a:xfrm rot="5400000">
              <a:off x="483771" y="315170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84" name="矩形 83">
              <a:extLst>
                <a:ext uri="{FF2B5EF4-FFF2-40B4-BE49-F238E27FC236}">
                  <a16:creationId xmlns:a16="http://schemas.microsoft.com/office/drawing/2014/main" id="{01D40AD7-B437-4836-8FD1-B5B43A3C424E}"/>
                </a:ext>
              </a:extLst>
            </p:cNvPr>
            <p:cNvSpPr/>
            <p:nvPr/>
          </p:nvSpPr>
          <p:spPr>
            <a:xfrm rot="16200000">
              <a:off x="483774" y="-66517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87" name="矩形 86">
              <a:extLst>
                <a:ext uri="{FF2B5EF4-FFF2-40B4-BE49-F238E27FC236}">
                  <a16:creationId xmlns:a16="http://schemas.microsoft.com/office/drawing/2014/main" id="{AD5C9D36-8EA2-4AFA-9814-28ADF56D5D70}"/>
                </a:ext>
              </a:extLst>
            </p:cNvPr>
            <p:cNvSpPr/>
            <p:nvPr/>
          </p:nvSpPr>
          <p:spPr>
            <a:xfrm rot="16200000">
              <a:off x="483771" y="124325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  <p:sp>
        <p:nvSpPr>
          <p:cNvPr id="25" name="Freeform 63">
            <a:extLst>
              <a:ext uri="{FF2B5EF4-FFF2-40B4-BE49-F238E27FC236}">
                <a16:creationId xmlns:a16="http://schemas.microsoft.com/office/drawing/2014/main" id="{50D4634D-8557-4B27-8DE4-D6DA673B7F4C}"/>
              </a:ext>
            </a:extLst>
          </p:cNvPr>
          <p:cNvSpPr/>
          <p:nvPr/>
        </p:nvSpPr>
        <p:spPr>
          <a:xfrm>
            <a:off x="-1" y="0"/>
            <a:ext cx="12211051" cy="4354533"/>
          </a:xfrm>
          <a:custGeom>
            <a:avLst/>
            <a:gdLst>
              <a:gd name="connsiteX0" fmla="*/ 11223964 w 12211051"/>
              <a:gd name="connsiteY0" fmla="*/ 0 h 4354533"/>
              <a:gd name="connsiteX1" fmla="*/ 11783798 w 12211051"/>
              <a:gd name="connsiteY1" fmla="*/ 0 h 4354533"/>
              <a:gd name="connsiteX2" fmla="*/ 11775298 w 12211051"/>
              <a:gd name="connsiteY2" fmla="*/ 10302 h 4354533"/>
              <a:gd name="connsiteX3" fmla="*/ 11730360 w 12211051"/>
              <a:gd name="connsiteY3" fmla="*/ 157420 h 4354533"/>
              <a:gd name="connsiteX4" fmla="*/ 11993489 w 12211051"/>
              <a:gd name="connsiteY4" fmla="*/ 420549 h 4354533"/>
              <a:gd name="connsiteX5" fmla="*/ 12179549 w 12211051"/>
              <a:gd name="connsiteY5" fmla="*/ 343480 h 4354533"/>
              <a:gd name="connsiteX6" fmla="*/ 12192001 w 12211051"/>
              <a:gd name="connsiteY6" fmla="*/ 328388 h 4354533"/>
              <a:gd name="connsiteX7" fmla="*/ 12192001 w 12211051"/>
              <a:gd name="connsiteY7" fmla="*/ 500139 h 4354533"/>
              <a:gd name="connsiteX8" fmla="*/ 12211051 w 12211051"/>
              <a:gd name="connsiteY8" fmla="*/ 500139 h 4354533"/>
              <a:gd name="connsiteX9" fmla="*/ 12211051 w 12211051"/>
              <a:gd name="connsiteY9" fmla="*/ 681215 h 4354533"/>
              <a:gd name="connsiteX10" fmla="*/ 12192001 w 12211051"/>
              <a:gd name="connsiteY10" fmla="*/ 685123 h 4354533"/>
              <a:gd name="connsiteX11" fmla="*/ 12192001 w 12211051"/>
              <a:gd name="connsiteY11" fmla="*/ 1853148 h 4354533"/>
              <a:gd name="connsiteX12" fmla="*/ 0 w 12211051"/>
              <a:gd name="connsiteY12" fmla="*/ 4354533 h 4354533"/>
              <a:gd name="connsiteX13" fmla="*/ 0 w 12211051"/>
              <a:gd name="connsiteY13" fmla="*/ 3186509 h 4354533"/>
              <a:gd name="connsiteX14" fmla="*/ 1 w 12211051"/>
              <a:gd name="connsiteY14" fmla="*/ 3178035 h 4354533"/>
              <a:gd name="connsiteX15" fmla="*/ 11223964 w 12211051"/>
              <a:gd name="connsiteY15" fmla="*/ 0 h 435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211051" h="4354533">
                <a:moveTo>
                  <a:pt x="11223964" y="0"/>
                </a:moveTo>
                <a:lnTo>
                  <a:pt x="11783798" y="0"/>
                </a:lnTo>
                <a:lnTo>
                  <a:pt x="11775298" y="10302"/>
                </a:lnTo>
                <a:cubicBezTo>
                  <a:pt x="11746927" y="52298"/>
                  <a:pt x="11730360" y="102924"/>
                  <a:pt x="11730360" y="157420"/>
                </a:cubicBezTo>
                <a:cubicBezTo>
                  <a:pt x="11730360" y="302742"/>
                  <a:pt x="11848167" y="420549"/>
                  <a:pt x="11993489" y="420549"/>
                </a:cubicBezTo>
                <a:cubicBezTo>
                  <a:pt x="12066150" y="420549"/>
                  <a:pt x="12131932" y="391097"/>
                  <a:pt x="12179549" y="343480"/>
                </a:cubicBezTo>
                <a:lnTo>
                  <a:pt x="12192001" y="328388"/>
                </a:lnTo>
                <a:lnTo>
                  <a:pt x="12192001" y="500139"/>
                </a:lnTo>
                <a:lnTo>
                  <a:pt x="12211051" y="500139"/>
                </a:lnTo>
                <a:lnTo>
                  <a:pt x="12211051" y="681215"/>
                </a:lnTo>
                <a:lnTo>
                  <a:pt x="12192001" y="685123"/>
                </a:lnTo>
                <a:lnTo>
                  <a:pt x="12192001" y="1853148"/>
                </a:lnTo>
                <a:lnTo>
                  <a:pt x="0" y="4354533"/>
                </a:lnTo>
                <a:lnTo>
                  <a:pt x="0" y="3186509"/>
                </a:lnTo>
                <a:lnTo>
                  <a:pt x="1" y="3178035"/>
                </a:lnTo>
                <a:lnTo>
                  <a:pt x="11223964" y="0"/>
                </a:lnTo>
                <a:close/>
              </a:path>
            </a:pathLst>
          </a:custGeom>
          <a:solidFill>
            <a:srgbClr val="0084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cs typeface="+mn-ea"/>
              <a:sym typeface="+mn-lt"/>
            </a:endParaRPr>
          </a:p>
        </p:txBody>
      </p:sp>
      <p:sp>
        <p:nvSpPr>
          <p:cNvPr id="26" name="Freeform 26">
            <a:extLst>
              <a:ext uri="{FF2B5EF4-FFF2-40B4-BE49-F238E27FC236}">
                <a16:creationId xmlns:a16="http://schemas.microsoft.com/office/drawing/2014/main" id="{957FFEB0-4923-4B67-9D87-211E44DCEAFC}"/>
              </a:ext>
            </a:extLst>
          </p:cNvPr>
          <p:cNvSpPr/>
          <p:nvPr/>
        </p:nvSpPr>
        <p:spPr>
          <a:xfrm>
            <a:off x="-1" y="-1"/>
            <a:ext cx="11254902" cy="3186794"/>
          </a:xfrm>
          <a:custGeom>
            <a:avLst/>
            <a:gdLst>
              <a:gd name="connsiteX0" fmla="*/ 7766868 w 11254902"/>
              <a:gd name="connsiteY0" fmla="*/ 0 h 3186794"/>
              <a:gd name="connsiteX1" fmla="*/ 11254902 w 11254902"/>
              <a:gd name="connsiteY1" fmla="*/ 0 h 3186794"/>
              <a:gd name="connsiteX2" fmla="*/ 0 w 11254902"/>
              <a:gd name="connsiteY2" fmla="*/ 3186794 h 3186794"/>
              <a:gd name="connsiteX3" fmla="*/ 0 w 11254902"/>
              <a:gd name="connsiteY3" fmla="*/ 2199167 h 3186794"/>
              <a:gd name="connsiteX4" fmla="*/ 7766868 w 11254902"/>
              <a:gd name="connsiteY4" fmla="*/ 0 h 3186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4902" h="3186794">
                <a:moveTo>
                  <a:pt x="7766868" y="0"/>
                </a:moveTo>
                <a:lnTo>
                  <a:pt x="11254902" y="0"/>
                </a:lnTo>
                <a:lnTo>
                  <a:pt x="0" y="3186794"/>
                </a:lnTo>
                <a:lnTo>
                  <a:pt x="0" y="2199167"/>
                </a:lnTo>
                <a:lnTo>
                  <a:pt x="776686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grpSp>
        <p:nvGrpSpPr>
          <p:cNvPr id="30" name="Group 65">
            <a:extLst>
              <a:ext uri="{FF2B5EF4-FFF2-40B4-BE49-F238E27FC236}">
                <a16:creationId xmlns:a16="http://schemas.microsoft.com/office/drawing/2014/main" id="{DFDDD6A9-A88F-4185-BAEB-6248525767D8}"/>
              </a:ext>
            </a:extLst>
          </p:cNvPr>
          <p:cNvGrpSpPr/>
          <p:nvPr/>
        </p:nvGrpSpPr>
        <p:grpSpPr>
          <a:xfrm>
            <a:off x="2062405" y="4875550"/>
            <a:ext cx="773681" cy="67506"/>
            <a:chOff x="5800526" y="4057907"/>
            <a:chExt cx="773681" cy="67506"/>
          </a:xfrm>
          <a:solidFill>
            <a:srgbClr val="008487"/>
          </a:solidFill>
        </p:grpSpPr>
        <p:sp>
          <p:nvSpPr>
            <p:cNvPr id="31" name="Oval 66">
              <a:extLst>
                <a:ext uri="{FF2B5EF4-FFF2-40B4-BE49-F238E27FC236}">
                  <a16:creationId xmlns:a16="http://schemas.microsoft.com/office/drawing/2014/main" id="{3002E317-453B-4ED9-A5AF-B99F130F97D3}"/>
                </a:ext>
              </a:extLst>
            </p:cNvPr>
            <p:cNvSpPr/>
            <p:nvPr userDrawn="1"/>
          </p:nvSpPr>
          <p:spPr>
            <a:xfrm>
              <a:off x="5800526" y="4057907"/>
              <a:ext cx="67506" cy="6750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  <p:sp>
          <p:nvSpPr>
            <p:cNvPr id="32" name="Oval 67">
              <a:extLst>
                <a:ext uri="{FF2B5EF4-FFF2-40B4-BE49-F238E27FC236}">
                  <a16:creationId xmlns:a16="http://schemas.microsoft.com/office/drawing/2014/main" id="{4864247F-083B-4F5D-AE13-5E320F17322B}"/>
                </a:ext>
              </a:extLst>
            </p:cNvPr>
            <p:cNvSpPr/>
            <p:nvPr userDrawn="1"/>
          </p:nvSpPr>
          <p:spPr>
            <a:xfrm>
              <a:off x="5879481" y="4057907"/>
              <a:ext cx="67506" cy="6750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  <p:sp>
          <p:nvSpPr>
            <p:cNvPr id="33" name="Oval 68">
              <a:extLst>
                <a:ext uri="{FF2B5EF4-FFF2-40B4-BE49-F238E27FC236}">
                  <a16:creationId xmlns:a16="http://schemas.microsoft.com/office/drawing/2014/main" id="{03AEFE20-A212-4765-8796-DCADE2C3F266}"/>
                </a:ext>
              </a:extLst>
            </p:cNvPr>
            <p:cNvSpPr/>
            <p:nvPr userDrawn="1"/>
          </p:nvSpPr>
          <p:spPr>
            <a:xfrm>
              <a:off x="5958437" y="4057907"/>
              <a:ext cx="67506" cy="6750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  <p:sp>
          <p:nvSpPr>
            <p:cNvPr id="34" name="Oval 69">
              <a:extLst>
                <a:ext uri="{FF2B5EF4-FFF2-40B4-BE49-F238E27FC236}">
                  <a16:creationId xmlns:a16="http://schemas.microsoft.com/office/drawing/2014/main" id="{98E311A0-99E0-4CCA-A949-5C492E69088F}"/>
                </a:ext>
              </a:extLst>
            </p:cNvPr>
            <p:cNvSpPr/>
            <p:nvPr userDrawn="1"/>
          </p:nvSpPr>
          <p:spPr>
            <a:xfrm>
              <a:off x="6037392" y="4057907"/>
              <a:ext cx="67506" cy="6750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  <p:sp>
          <p:nvSpPr>
            <p:cNvPr id="35" name="Oval 70">
              <a:extLst>
                <a:ext uri="{FF2B5EF4-FFF2-40B4-BE49-F238E27FC236}">
                  <a16:creationId xmlns:a16="http://schemas.microsoft.com/office/drawing/2014/main" id="{1700BA86-0D21-4649-A844-1DA23CAA6399}"/>
                </a:ext>
              </a:extLst>
            </p:cNvPr>
            <p:cNvSpPr/>
            <p:nvPr userDrawn="1"/>
          </p:nvSpPr>
          <p:spPr>
            <a:xfrm>
              <a:off x="6116347" y="4057907"/>
              <a:ext cx="67506" cy="6750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  <p:sp>
          <p:nvSpPr>
            <p:cNvPr id="36" name="Oval 71">
              <a:extLst>
                <a:ext uri="{FF2B5EF4-FFF2-40B4-BE49-F238E27FC236}">
                  <a16:creationId xmlns:a16="http://schemas.microsoft.com/office/drawing/2014/main" id="{A8E542ED-8969-4EBA-A3F5-B23AE206FF4C}"/>
                </a:ext>
              </a:extLst>
            </p:cNvPr>
            <p:cNvSpPr/>
            <p:nvPr/>
          </p:nvSpPr>
          <p:spPr>
            <a:xfrm>
              <a:off x="6190880" y="4057907"/>
              <a:ext cx="67506" cy="6750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  <p:sp>
          <p:nvSpPr>
            <p:cNvPr id="37" name="Oval 72">
              <a:extLst>
                <a:ext uri="{FF2B5EF4-FFF2-40B4-BE49-F238E27FC236}">
                  <a16:creationId xmlns:a16="http://schemas.microsoft.com/office/drawing/2014/main" id="{3FC7C819-0295-463D-9AFE-C2C460DCDF09}"/>
                </a:ext>
              </a:extLst>
            </p:cNvPr>
            <p:cNvSpPr/>
            <p:nvPr/>
          </p:nvSpPr>
          <p:spPr>
            <a:xfrm>
              <a:off x="6269835" y="4057907"/>
              <a:ext cx="67506" cy="6750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  <p:sp>
          <p:nvSpPr>
            <p:cNvPr id="38" name="Oval 73">
              <a:extLst>
                <a:ext uri="{FF2B5EF4-FFF2-40B4-BE49-F238E27FC236}">
                  <a16:creationId xmlns:a16="http://schemas.microsoft.com/office/drawing/2014/main" id="{DE608F7E-A867-4467-BC87-F22A3FD0367B}"/>
                </a:ext>
              </a:extLst>
            </p:cNvPr>
            <p:cNvSpPr/>
            <p:nvPr/>
          </p:nvSpPr>
          <p:spPr>
            <a:xfrm>
              <a:off x="6348791" y="4057907"/>
              <a:ext cx="67506" cy="6750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  <p:sp>
          <p:nvSpPr>
            <p:cNvPr id="39" name="Oval 74">
              <a:extLst>
                <a:ext uri="{FF2B5EF4-FFF2-40B4-BE49-F238E27FC236}">
                  <a16:creationId xmlns:a16="http://schemas.microsoft.com/office/drawing/2014/main" id="{B1140BD9-D57F-47EA-A855-F5B67852B3AE}"/>
                </a:ext>
              </a:extLst>
            </p:cNvPr>
            <p:cNvSpPr/>
            <p:nvPr/>
          </p:nvSpPr>
          <p:spPr>
            <a:xfrm>
              <a:off x="6427746" y="4057907"/>
              <a:ext cx="67506" cy="6750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  <p:sp>
          <p:nvSpPr>
            <p:cNvPr id="40" name="Oval 75">
              <a:extLst>
                <a:ext uri="{FF2B5EF4-FFF2-40B4-BE49-F238E27FC236}">
                  <a16:creationId xmlns:a16="http://schemas.microsoft.com/office/drawing/2014/main" id="{BD714FA0-655C-4DD7-9EA5-A3A198F691D4}"/>
                </a:ext>
              </a:extLst>
            </p:cNvPr>
            <p:cNvSpPr/>
            <p:nvPr/>
          </p:nvSpPr>
          <p:spPr>
            <a:xfrm>
              <a:off x="6506701" y="4057907"/>
              <a:ext cx="67506" cy="6750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</p:grpSp>
      <p:sp>
        <p:nvSpPr>
          <p:cNvPr id="44" name="TextBox 81">
            <a:extLst>
              <a:ext uri="{FF2B5EF4-FFF2-40B4-BE49-F238E27FC236}">
                <a16:creationId xmlns:a16="http://schemas.microsoft.com/office/drawing/2014/main" id="{49208D17-28BB-4065-B466-1DC02AF44104}"/>
              </a:ext>
            </a:extLst>
          </p:cNvPr>
          <p:cNvSpPr txBox="1"/>
          <p:nvPr/>
        </p:nvSpPr>
        <p:spPr>
          <a:xfrm>
            <a:off x="3966523" y="3752592"/>
            <a:ext cx="7767404" cy="890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Click here to add content, content to match the title. Click here to add content, content to match the title. </a:t>
            </a:r>
            <a:endParaRPr lang="en-GB" altLang="zh-CN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5" name="TextBox 106">
            <a:extLst>
              <a:ext uri="{FF2B5EF4-FFF2-40B4-BE49-F238E27FC236}">
                <a16:creationId xmlns:a16="http://schemas.microsoft.com/office/drawing/2014/main" id="{3AB23507-68D4-458F-9A70-B34D29F634EF}"/>
              </a:ext>
            </a:extLst>
          </p:cNvPr>
          <p:cNvSpPr txBox="1"/>
          <p:nvPr/>
        </p:nvSpPr>
        <p:spPr>
          <a:xfrm rot="20700000">
            <a:off x="4091613" y="1924152"/>
            <a:ext cx="47399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Enter title here</a:t>
            </a:r>
            <a:endParaRPr lang="id-ID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46" name="TextBox 107">
            <a:extLst>
              <a:ext uri="{FF2B5EF4-FFF2-40B4-BE49-F238E27FC236}">
                <a16:creationId xmlns:a16="http://schemas.microsoft.com/office/drawing/2014/main" id="{97DA1838-698B-417B-9FB1-2205BACAF799}"/>
              </a:ext>
            </a:extLst>
          </p:cNvPr>
          <p:cNvSpPr txBox="1"/>
          <p:nvPr/>
        </p:nvSpPr>
        <p:spPr>
          <a:xfrm rot="20703291">
            <a:off x="5161195" y="1677641"/>
            <a:ext cx="1888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LORI BENEFIT as</a:t>
            </a:r>
          </a:p>
        </p:txBody>
      </p:sp>
      <p:grpSp>
        <p:nvGrpSpPr>
          <p:cNvPr id="94" name="组合 93">
            <a:extLst>
              <a:ext uri="{FF2B5EF4-FFF2-40B4-BE49-F238E27FC236}">
                <a16:creationId xmlns:a16="http://schemas.microsoft.com/office/drawing/2014/main" id="{958D511C-3E03-4439-853D-1C4DBBA19247}"/>
              </a:ext>
            </a:extLst>
          </p:cNvPr>
          <p:cNvGrpSpPr/>
          <p:nvPr/>
        </p:nvGrpSpPr>
        <p:grpSpPr>
          <a:xfrm>
            <a:off x="1152310" y="1862307"/>
            <a:ext cx="2579414" cy="2582640"/>
            <a:chOff x="1171130" y="1749287"/>
            <a:chExt cx="2579414" cy="2582640"/>
          </a:xfrm>
        </p:grpSpPr>
        <p:sp>
          <p:nvSpPr>
            <p:cNvPr id="95" name="椭圆 94">
              <a:extLst>
                <a:ext uri="{FF2B5EF4-FFF2-40B4-BE49-F238E27FC236}">
                  <a16:creationId xmlns:a16="http://schemas.microsoft.com/office/drawing/2014/main" id="{2540E1A2-40E1-41AE-A140-BACA5F0421A2}"/>
                </a:ext>
              </a:extLst>
            </p:cNvPr>
            <p:cNvSpPr/>
            <p:nvPr/>
          </p:nvSpPr>
          <p:spPr>
            <a:xfrm>
              <a:off x="1171130" y="1749287"/>
              <a:ext cx="2579414" cy="2582640"/>
            </a:xfrm>
            <a:prstGeom prst="ellipse">
              <a:avLst/>
            </a:prstGeom>
            <a:noFill/>
            <a:ln w="146050">
              <a:solidFill>
                <a:srgbClr val="009A9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96" name="椭圆 95">
              <a:extLst>
                <a:ext uri="{FF2B5EF4-FFF2-40B4-BE49-F238E27FC236}">
                  <a16:creationId xmlns:a16="http://schemas.microsoft.com/office/drawing/2014/main" id="{338316E1-E041-4A9A-9241-73212BB76661}"/>
                </a:ext>
              </a:extLst>
            </p:cNvPr>
            <p:cNvSpPr/>
            <p:nvPr/>
          </p:nvSpPr>
          <p:spPr>
            <a:xfrm>
              <a:off x="1330189" y="1911303"/>
              <a:ext cx="2264713" cy="2264713"/>
            </a:xfrm>
            <a:prstGeom prst="ellipse">
              <a:avLst/>
            </a:prstGeom>
            <a:noFill/>
            <a:ln w="38100">
              <a:solidFill>
                <a:srgbClr val="009A9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Add</a:t>
              </a:r>
            </a:p>
            <a:p>
              <a:pPr algn="ctr"/>
              <a:r>
                <a:rPr lang="en-US" altLang="zh-CN" sz="3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Title</a:t>
              </a:r>
              <a:endPara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2841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6="http://schemas.microsoft.com/office/drawing/2014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44" grpId="0"/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45">
            <a:extLst>
              <a:ext uri="{FF2B5EF4-FFF2-40B4-BE49-F238E27FC236}">
                <a16:creationId xmlns:a16="http://schemas.microsoft.com/office/drawing/2014/main" id="{8BF945C7-453D-41ED-A7AE-0959B346384E}"/>
              </a:ext>
            </a:extLst>
          </p:cNvPr>
          <p:cNvGrpSpPr/>
          <p:nvPr/>
        </p:nvGrpSpPr>
        <p:grpSpPr>
          <a:xfrm>
            <a:off x="7173266" y="1422188"/>
            <a:ext cx="3047106" cy="3109186"/>
            <a:chOff x="5144977" y="929194"/>
            <a:chExt cx="2475022" cy="2525446"/>
          </a:xfrm>
          <a:solidFill>
            <a:srgbClr val="008487"/>
          </a:solidFill>
        </p:grpSpPr>
        <p:sp>
          <p:nvSpPr>
            <p:cNvPr id="35" name="Rectangle 25">
              <a:extLst>
                <a:ext uri="{FF2B5EF4-FFF2-40B4-BE49-F238E27FC236}">
                  <a16:creationId xmlns:a16="http://schemas.microsoft.com/office/drawing/2014/main" id="{BBAE21F0-6585-4E9B-B7BA-01E2D3FDBACE}"/>
                </a:ext>
              </a:extLst>
            </p:cNvPr>
            <p:cNvSpPr/>
            <p:nvPr/>
          </p:nvSpPr>
          <p:spPr bwMode="auto">
            <a:xfrm rot="13500000">
              <a:off x="5633321" y="1875554"/>
              <a:ext cx="1090742" cy="2067430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36" name="Isosceles Triangle 36">
              <a:extLst>
                <a:ext uri="{FF2B5EF4-FFF2-40B4-BE49-F238E27FC236}">
                  <a16:creationId xmlns:a16="http://schemas.microsoft.com/office/drawing/2014/main" id="{C09EA23A-3ED5-43BB-8FED-77DA36E90879}"/>
                </a:ext>
              </a:extLst>
            </p:cNvPr>
            <p:cNvSpPr/>
            <p:nvPr/>
          </p:nvSpPr>
          <p:spPr bwMode="auto">
            <a:xfrm rot="2700000">
              <a:off x="6247517" y="1454261"/>
              <a:ext cx="1897550" cy="847415"/>
            </a:xfrm>
            <a:prstGeom prst="triangle">
              <a:avLst>
                <a:gd name="adj" fmla="val 47444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37" name="Group 25">
            <a:extLst>
              <a:ext uri="{FF2B5EF4-FFF2-40B4-BE49-F238E27FC236}">
                <a16:creationId xmlns:a16="http://schemas.microsoft.com/office/drawing/2014/main" id="{2A0D98E2-6213-40CC-AFC9-CBE6C59707AA}"/>
              </a:ext>
            </a:extLst>
          </p:cNvPr>
          <p:cNvGrpSpPr/>
          <p:nvPr/>
        </p:nvGrpSpPr>
        <p:grpSpPr>
          <a:xfrm rot="18900000">
            <a:off x="6518531" y="2617358"/>
            <a:ext cx="1342860" cy="1664424"/>
            <a:chOff x="4800600" y="1504950"/>
            <a:chExt cx="1371600" cy="1700048"/>
          </a:xfrm>
          <a:solidFill>
            <a:srgbClr val="00C3C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8" name="Rectangle 26">
              <a:extLst>
                <a:ext uri="{FF2B5EF4-FFF2-40B4-BE49-F238E27FC236}">
                  <a16:creationId xmlns:a16="http://schemas.microsoft.com/office/drawing/2014/main" id="{0D81E7C6-C17E-46B8-982F-18FD70F110F4}"/>
                </a:ext>
              </a:extLst>
            </p:cNvPr>
            <p:cNvSpPr/>
            <p:nvPr/>
          </p:nvSpPr>
          <p:spPr bwMode="auto">
            <a:xfrm>
              <a:off x="4800600" y="1504950"/>
              <a:ext cx="1371600" cy="1371600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39" name="Isosceles Triangle 27">
              <a:extLst>
                <a:ext uri="{FF2B5EF4-FFF2-40B4-BE49-F238E27FC236}">
                  <a16:creationId xmlns:a16="http://schemas.microsoft.com/office/drawing/2014/main" id="{EFB30936-662C-44E4-B365-E58D2B15DBF8}"/>
                </a:ext>
              </a:extLst>
            </p:cNvPr>
            <p:cNvSpPr/>
            <p:nvPr/>
          </p:nvSpPr>
          <p:spPr bwMode="auto">
            <a:xfrm rot="10800000">
              <a:off x="5295900" y="2876550"/>
              <a:ext cx="381000" cy="328448"/>
            </a:xfrm>
            <a:prstGeom prst="triangl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40" name="Group 22">
            <a:extLst>
              <a:ext uri="{FF2B5EF4-FFF2-40B4-BE49-F238E27FC236}">
                <a16:creationId xmlns:a16="http://schemas.microsoft.com/office/drawing/2014/main" id="{174E546E-C229-44B5-ADFD-B02D423E576E}"/>
              </a:ext>
            </a:extLst>
          </p:cNvPr>
          <p:cNvGrpSpPr/>
          <p:nvPr/>
        </p:nvGrpSpPr>
        <p:grpSpPr>
          <a:xfrm rot="13500000">
            <a:off x="5569055" y="3330464"/>
            <a:ext cx="1342862" cy="1664426"/>
            <a:chOff x="4800600" y="1504950"/>
            <a:chExt cx="1371600" cy="1700048"/>
          </a:xfrm>
          <a:solidFill>
            <a:srgbClr val="008487"/>
          </a:solidFill>
        </p:grpSpPr>
        <p:sp>
          <p:nvSpPr>
            <p:cNvPr id="41" name="Rectangle 23">
              <a:extLst>
                <a:ext uri="{FF2B5EF4-FFF2-40B4-BE49-F238E27FC236}">
                  <a16:creationId xmlns:a16="http://schemas.microsoft.com/office/drawing/2014/main" id="{3CE4B505-9862-46B2-B07C-756114D3FFA0}"/>
                </a:ext>
              </a:extLst>
            </p:cNvPr>
            <p:cNvSpPr/>
            <p:nvPr/>
          </p:nvSpPr>
          <p:spPr bwMode="auto">
            <a:xfrm>
              <a:off x="4800600" y="1504950"/>
              <a:ext cx="1371600" cy="1371600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42" name="Isosceles Triangle 24">
              <a:extLst>
                <a:ext uri="{FF2B5EF4-FFF2-40B4-BE49-F238E27FC236}">
                  <a16:creationId xmlns:a16="http://schemas.microsoft.com/office/drawing/2014/main" id="{E0522829-C26A-4C94-92CC-C09FCE2AAAFA}"/>
                </a:ext>
              </a:extLst>
            </p:cNvPr>
            <p:cNvSpPr/>
            <p:nvPr/>
          </p:nvSpPr>
          <p:spPr bwMode="auto">
            <a:xfrm rot="10800000">
              <a:off x="5295900" y="2876550"/>
              <a:ext cx="381000" cy="328448"/>
            </a:xfrm>
            <a:prstGeom prst="triangl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43" name="Group 19">
            <a:extLst>
              <a:ext uri="{FF2B5EF4-FFF2-40B4-BE49-F238E27FC236}">
                <a16:creationId xmlns:a16="http://schemas.microsoft.com/office/drawing/2014/main" id="{DB6022DA-8338-415A-B90F-1DDCD30D7C92}"/>
              </a:ext>
            </a:extLst>
          </p:cNvPr>
          <p:cNvGrpSpPr/>
          <p:nvPr/>
        </p:nvGrpSpPr>
        <p:grpSpPr>
          <a:xfrm rot="18900000">
            <a:off x="4628539" y="2610117"/>
            <a:ext cx="1342860" cy="1664424"/>
            <a:chOff x="4800600" y="1504950"/>
            <a:chExt cx="1371600" cy="1700048"/>
          </a:xfrm>
          <a:solidFill>
            <a:srgbClr val="00C3C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4" name="Rectangle 20">
              <a:extLst>
                <a:ext uri="{FF2B5EF4-FFF2-40B4-BE49-F238E27FC236}">
                  <a16:creationId xmlns:a16="http://schemas.microsoft.com/office/drawing/2014/main" id="{ABABE0A5-2472-42B2-8041-7CFF03B76BDF}"/>
                </a:ext>
              </a:extLst>
            </p:cNvPr>
            <p:cNvSpPr/>
            <p:nvPr/>
          </p:nvSpPr>
          <p:spPr bwMode="auto">
            <a:xfrm>
              <a:off x="4800600" y="1504950"/>
              <a:ext cx="1371600" cy="1371600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45" name="Isosceles Triangle 21">
              <a:extLst>
                <a:ext uri="{FF2B5EF4-FFF2-40B4-BE49-F238E27FC236}">
                  <a16:creationId xmlns:a16="http://schemas.microsoft.com/office/drawing/2014/main" id="{66931232-6B00-431F-AD92-A8730CE70F2F}"/>
                </a:ext>
              </a:extLst>
            </p:cNvPr>
            <p:cNvSpPr/>
            <p:nvPr/>
          </p:nvSpPr>
          <p:spPr bwMode="auto">
            <a:xfrm rot="10800000">
              <a:off x="5295900" y="2876550"/>
              <a:ext cx="381000" cy="328448"/>
            </a:xfrm>
            <a:prstGeom prst="triangl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46" name="Group 16">
            <a:extLst>
              <a:ext uri="{FF2B5EF4-FFF2-40B4-BE49-F238E27FC236}">
                <a16:creationId xmlns:a16="http://schemas.microsoft.com/office/drawing/2014/main" id="{F73842B5-1485-4B6D-B9AC-10BE9AB3E98A}"/>
              </a:ext>
            </a:extLst>
          </p:cNvPr>
          <p:cNvGrpSpPr/>
          <p:nvPr/>
        </p:nvGrpSpPr>
        <p:grpSpPr>
          <a:xfrm rot="13500000">
            <a:off x="3678991" y="3330460"/>
            <a:ext cx="1342862" cy="1664426"/>
            <a:chOff x="4800600" y="1504950"/>
            <a:chExt cx="1371600" cy="1700048"/>
          </a:xfrm>
          <a:solidFill>
            <a:srgbClr val="008487"/>
          </a:solidFill>
        </p:grpSpPr>
        <p:sp>
          <p:nvSpPr>
            <p:cNvPr id="47" name="Rectangle 17">
              <a:extLst>
                <a:ext uri="{FF2B5EF4-FFF2-40B4-BE49-F238E27FC236}">
                  <a16:creationId xmlns:a16="http://schemas.microsoft.com/office/drawing/2014/main" id="{ABE15889-BDA3-4731-965C-B523C6CD95BD}"/>
                </a:ext>
              </a:extLst>
            </p:cNvPr>
            <p:cNvSpPr/>
            <p:nvPr/>
          </p:nvSpPr>
          <p:spPr bwMode="auto">
            <a:xfrm>
              <a:off x="4800600" y="1504950"/>
              <a:ext cx="1371600" cy="1371600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48" name="Isosceles Triangle 18">
              <a:extLst>
                <a:ext uri="{FF2B5EF4-FFF2-40B4-BE49-F238E27FC236}">
                  <a16:creationId xmlns:a16="http://schemas.microsoft.com/office/drawing/2014/main" id="{F92E986E-C569-4C7C-9D07-F20365A2DC3D}"/>
                </a:ext>
              </a:extLst>
            </p:cNvPr>
            <p:cNvSpPr/>
            <p:nvPr/>
          </p:nvSpPr>
          <p:spPr bwMode="auto">
            <a:xfrm rot="10800000">
              <a:off x="5295900" y="2876550"/>
              <a:ext cx="381000" cy="328448"/>
            </a:xfrm>
            <a:prstGeom prst="triangl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49" name="Group 15">
            <a:extLst>
              <a:ext uri="{FF2B5EF4-FFF2-40B4-BE49-F238E27FC236}">
                <a16:creationId xmlns:a16="http://schemas.microsoft.com/office/drawing/2014/main" id="{A96D9469-833F-4B42-B25E-6E3C3E25775D}"/>
              </a:ext>
            </a:extLst>
          </p:cNvPr>
          <p:cNvGrpSpPr/>
          <p:nvPr/>
        </p:nvGrpSpPr>
        <p:grpSpPr>
          <a:xfrm rot="18900000">
            <a:off x="2738225" y="2617369"/>
            <a:ext cx="1342860" cy="1664424"/>
            <a:chOff x="4800600" y="1504950"/>
            <a:chExt cx="1371600" cy="1700048"/>
          </a:xfrm>
          <a:solidFill>
            <a:srgbClr val="00C3C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3" name="Rectangle 13">
              <a:extLst>
                <a:ext uri="{FF2B5EF4-FFF2-40B4-BE49-F238E27FC236}">
                  <a16:creationId xmlns:a16="http://schemas.microsoft.com/office/drawing/2014/main" id="{46106C15-DBE4-458A-AF92-B705C1BA4713}"/>
                </a:ext>
              </a:extLst>
            </p:cNvPr>
            <p:cNvSpPr/>
            <p:nvPr/>
          </p:nvSpPr>
          <p:spPr bwMode="auto">
            <a:xfrm>
              <a:off x="4800600" y="1504950"/>
              <a:ext cx="1371600" cy="1371600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64" name="Isosceles Triangle 14">
              <a:extLst>
                <a:ext uri="{FF2B5EF4-FFF2-40B4-BE49-F238E27FC236}">
                  <a16:creationId xmlns:a16="http://schemas.microsoft.com/office/drawing/2014/main" id="{3C46CD54-2930-41D5-85C9-36FF85B6E69C}"/>
                </a:ext>
              </a:extLst>
            </p:cNvPr>
            <p:cNvSpPr/>
            <p:nvPr/>
          </p:nvSpPr>
          <p:spPr bwMode="auto">
            <a:xfrm rot="10800000">
              <a:off x="5295900" y="2876550"/>
              <a:ext cx="381000" cy="328448"/>
            </a:xfrm>
            <a:prstGeom prst="triangl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65" name="Freeform 42">
            <a:extLst>
              <a:ext uri="{FF2B5EF4-FFF2-40B4-BE49-F238E27FC236}">
                <a16:creationId xmlns:a16="http://schemas.microsoft.com/office/drawing/2014/main" id="{66E2B990-16D3-4196-B89B-93A44BF2658B}"/>
              </a:ext>
            </a:extLst>
          </p:cNvPr>
          <p:cNvSpPr>
            <a:spLocks noEditPoints="1"/>
          </p:cNvSpPr>
          <p:nvPr/>
        </p:nvSpPr>
        <p:spPr bwMode="auto">
          <a:xfrm>
            <a:off x="3077057" y="3076987"/>
            <a:ext cx="441686" cy="380184"/>
          </a:xfrm>
          <a:custGeom>
            <a:avLst/>
            <a:gdLst/>
            <a:ahLst/>
            <a:cxnLst>
              <a:cxn ang="0">
                <a:pos x="73" y="47"/>
              </a:cxn>
              <a:cxn ang="0">
                <a:pos x="67" y="53"/>
              </a:cxn>
              <a:cxn ang="0">
                <a:pos x="46" y="53"/>
              </a:cxn>
              <a:cxn ang="0">
                <a:pos x="48" y="60"/>
              </a:cxn>
              <a:cxn ang="0">
                <a:pos x="46" y="63"/>
              </a:cxn>
              <a:cxn ang="0">
                <a:pos x="26" y="63"/>
              </a:cxn>
              <a:cxn ang="0">
                <a:pos x="24" y="60"/>
              </a:cxn>
              <a:cxn ang="0">
                <a:pos x="26" y="53"/>
              </a:cxn>
              <a:cxn ang="0">
                <a:pos x="6" y="53"/>
              </a:cxn>
              <a:cxn ang="0">
                <a:pos x="0" y="47"/>
              </a:cxn>
              <a:cxn ang="0">
                <a:pos x="0" y="6"/>
              </a:cxn>
              <a:cxn ang="0">
                <a:pos x="6" y="0"/>
              </a:cxn>
              <a:cxn ang="0">
                <a:pos x="67" y="0"/>
              </a:cxn>
              <a:cxn ang="0">
                <a:pos x="73" y="6"/>
              </a:cxn>
              <a:cxn ang="0">
                <a:pos x="73" y="47"/>
              </a:cxn>
              <a:cxn ang="0">
                <a:pos x="68" y="6"/>
              </a:cxn>
              <a:cxn ang="0">
                <a:pos x="67" y="5"/>
              </a:cxn>
              <a:cxn ang="0">
                <a:pos x="6" y="5"/>
              </a:cxn>
              <a:cxn ang="0">
                <a:pos x="5" y="6"/>
              </a:cxn>
              <a:cxn ang="0">
                <a:pos x="5" y="37"/>
              </a:cxn>
              <a:cxn ang="0">
                <a:pos x="6" y="39"/>
              </a:cxn>
              <a:cxn ang="0">
                <a:pos x="67" y="39"/>
              </a:cxn>
              <a:cxn ang="0">
                <a:pos x="68" y="37"/>
              </a:cxn>
              <a:cxn ang="0">
                <a:pos x="68" y="6"/>
              </a:cxn>
            </a:cxnLst>
            <a:rect l="0" t="0" r="r" b="b"/>
            <a:pathLst>
              <a:path w="73" h="63">
                <a:moveTo>
                  <a:pt x="73" y="47"/>
                </a:moveTo>
                <a:cubicBezTo>
                  <a:pt x="73" y="50"/>
                  <a:pt x="70" y="53"/>
                  <a:pt x="67" y="53"/>
                </a:cubicBezTo>
                <a:cubicBezTo>
                  <a:pt x="46" y="53"/>
                  <a:pt x="46" y="53"/>
                  <a:pt x="46" y="53"/>
                </a:cubicBezTo>
                <a:cubicBezTo>
                  <a:pt x="46" y="56"/>
                  <a:pt x="48" y="59"/>
                  <a:pt x="48" y="60"/>
                </a:cubicBezTo>
                <a:cubicBezTo>
                  <a:pt x="48" y="62"/>
                  <a:pt x="47" y="63"/>
                  <a:pt x="46" y="63"/>
                </a:cubicBezTo>
                <a:cubicBezTo>
                  <a:pt x="26" y="63"/>
                  <a:pt x="26" y="63"/>
                  <a:pt x="26" y="63"/>
                </a:cubicBezTo>
                <a:cubicBezTo>
                  <a:pt x="25" y="63"/>
                  <a:pt x="24" y="62"/>
                  <a:pt x="24" y="60"/>
                </a:cubicBezTo>
                <a:cubicBezTo>
                  <a:pt x="24" y="59"/>
                  <a:pt x="26" y="56"/>
                  <a:pt x="26" y="53"/>
                </a:cubicBezTo>
                <a:cubicBezTo>
                  <a:pt x="6" y="53"/>
                  <a:pt x="6" y="53"/>
                  <a:pt x="6" y="53"/>
                </a:cubicBezTo>
                <a:cubicBezTo>
                  <a:pt x="2" y="53"/>
                  <a:pt x="0" y="50"/>
                  <a:pt x="0" y="47"/>
                </a:cubicBezTo>
                <a:cubicBezTo>
                  <a:pt x="0" y="6"/>
                  <a:pt x="0" y="6"/>
                  <a:pt x="0" y="6"/>
                </a:cubicBezTo>
                <a:cubicBezTo>
                  <a:pt x="0" y="2"/>
                  <a:pt x="2" y="0"/>
                  <a:pt x="6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70" y="0"/>
                  <a:pt x="73" y="2"/>
                  <a:pt x="73" y="6"/>
                </a:cubicBezTo>
                <a:lnTo>
                  <a:pt x="73" y="47"/>
                </a:lnTo>
                <a:close/>
                <a:moveTo>
                  <a:pt x="68" y="6"/>
                </a:moveTo>
                <a:cubicBezTo>
                  <a:pt x="68" y="5"/>
                  <a:pt x="67" y="5"/>
                  <a:pt x="67" y="5"/>
                </a:cubicBezTo>
                <a:cubicBezTo>
                  <a:pt x="6" y="5"/>
                  <a:pt x="6" y="5"/>
                  <a:pt x="6" y="5"/>
                </a:cubicBezTo>
                <a:cubicBezTo>
                  <a:pt x="5" y="5"/>
                  <a:pt x="5" y="5"/>
                  <a:pt x="5" y="6"/>
                </a:cubicBezTo>
                <a:cubicBezTo>
                  <a:pt x="5" y="37"/>
                  <a:pt x="5" y="37"/>
                  <a:pt x="5" y="37"/>
                </a:cubicBezTo>
                <a:cubicBezTo>
                  <a:pt x="5" y="38"/>
                  <a:pt x="5" y="39"/>
                  <a:pt x="6" y="39"/>
                </a:cubicBezTo>
                <a:cubicBezTo>
                  <a:pt x="67" y="39"/>
                  <a:pt x="67" y="39"/>
                  <a:pt x="67" y="39"/>
                </a:cubicBezTo>
                <a:cubicBezTo>
                  <a:pt x="67" y="39"/>
                  <a:pt x="68" y="38"/>
                  <a:pt x="68" y="37"/>
                </a:cubicBezTo>
                <a:lnTo>
                  <a:pt x="68" y="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cs typeface="+mn-ea"/>
              <a:sym typeface="+mn-lt"/>
            </a:endParaRPr>
          </a:p>
        </p:txBody>
      </p:sp>
      <p:sp>
        <p:nvSpPr>
          <p:cNvPr id="66" name="Freeform 178">
            <a:extLst>
              <a:ext uri="{FF2B5EF4-FFF2-40B4-BE49-F238E27FC236}">
                <a16:creationId xmlns:a16="http://schemas.microsoft.com/office/drawing/2014/main" id="{0D277EED-22C9-4E5F-98AC-75D7DFD854AE}"/>
              </a:ext>
            </a:extLst>
          </p:cNvPr>
          <p:cNvSpPr>
            <a:spLocks noEditPoints="1"/>
          </p:cNvSpPr>
          <p:nvPr/>
        </p:nvSpPr>
        <p:spPr bwMode="auto">
          <a:xfrm>
            <a:off x="4022416" y="4090170"/>
            <a:ext cx="441690" cy="332662"/>
          </a:xfrm>
          <a:custGeom>
            <a:avLst/>
            <a:gdLst/>
            <a:ahLst/>
            <a:cxnLst>
              <a:cxn ang="0">
                <a:pos x="158" y="119"/>
              </a:cxn>
              <a:cxn ang="0">
                <a:pos x="0" y="119"/>
              </a:cxn>
              <a:cxn ang="0">
                <a:pos x="0" y="0"/>
              </a:cxn>
              <a:cxn ang="0">
                <a:pos x="9" y="0"/>
              </a:cxn>
              <a:cxn ang="0">
                <a:pos x="9" y="108"/>
              </a:cxn>
              <a:cxn ang="0">
                <a:pos x="158" y="108"/>
              </a:cxn>
              <a:cxn ang="0">
                <a:pos x="158" y="119"/>
              </a:cxn>
              <a:cxn ang="0">
                <a:pos x="50" y="99"/>
              </a:cxn>
              <a:cxn ang="0">
                <a:pos x="29" y="99"/>
              </a:cxn>
              <a:cxn ang="0">
                <a:pos x="29" y="60"/>
              </a:cxn>
              <a:cxn ang="0">
                <a:pos x="50" y="60"/>
              </a:cxn>
              <a:cxn ang="0">
                <a:pos x="50" y="99"/>
              </a:cxn>
              <a:cxn ang="0">
                <a:pos x="78" y="99"/>
              </a:cxn>
              <a:cxn ang="0">
                <a:pos x="59" y="99"/>
              </a:cxn>
              <a:cxn ang="0">
                <a:pos x="59" y="19"/>
              </a:cxn>
              <a:cxn ang="0">
                <a:pos x="78" y="19"/>
              </a:cxn>
              <a:cxn ang="0">
                <a:pos x="78" y="99"/>
              </a:cxn>
              <a:cxn ang="0">
                <a:pos x="109" y="99"/>
              </a:cxn>
              <a:cxn ang="0">
                <a:pos x="89" y="99"/>
              </a:cxn>
              <a:cxn ang="0">
                <a:pos x="89" y="39"/>
              </a:cxn>
              <a:cxn ang="0">
                <a:pos x="109" y="39"/>
              </a:cxn>
              <a:cxn ang="0">
                <a:pos x="109" y="99"/>
              </a:cxn>
              <a:cxn ang="0">
                <a:pos x="139" y="99"/>
              </a:cxn>
              <a:cxn ang="0">
                <a:pos x="119" y="99"/>
              </a:cxn>
              <a:cxn ang="0">
                <a:pos x="119" y="11"/>
              </a:cxn>
              <a:cxn ang="0">
                <a:pos x="139" y="11"/>
              </a:cxn>
              <a:cxn ang="0">
                <a:pos x="139" y="99"/>
              </a:cxn>
            </a:cxnLst>
            <a:rect l="0" t="0" r="r" b="b"/>
            <a:pathLst>
              <a:path w="158" h="119">
                <a:moveTo>
                  <a:pt x="158" y="119"/>
                </a:moveTo>
                <a:lnTo>
                  <a:pt x="0" y="119"/>
                </a:lnTo>
                <a:lnTo>
                  <a:pt x="0" y="0"/>
                </a:lnTo>
                <a:lnTo>
                  <a:pt x="9" y="0"/>
                </a:lnTo>
                <a:lnTo>
                  <a:pt x="9" y="108"/>
                </a:lnTo>
                <a:lnTo>
                  <a:pt x="158" y="108"/>
                </a:lnTo>
                <a:lnTo>
                  <a:pt x="158" y="119"/>
                </a:lnTo>
                <a:close/>
                <a:moveTo>
                  <a:pt x="50" y="99"/>
                </a:moveTo>
                <a:lnTo>
                  <a:pt x="29" y="99"/>
                </a:lnTo>
                <a:lnTo>
                  <a:pt x="29" y="60"/>
                </a:lnTo>
                <a:lnTo>
                  <a:pt x="50" y="60"/>
                </a:lnTo>
                <a:lnTo>
                  <a:pt x="50" y="99"/>
                </a:lnTo>
                <a:close/>
                <a:moveTo>
                  <a:pt x="78" y="99"/>
                </a:moveTo>
                <a:lnTo>
                  <a:pt x="59" y="99"/>
                </a:lnTo>
                <a:lnTo>
                  <a:pt x="59" y="19"/>
                </a:lnTo>
                <a:lnTo>
                  <a:pt x="78" y="19"/>
                </a:lnTo>
                <a:lnTo>
                  <a:pt x="78" y="99"/>
                </a:lnTo>
                <a:close/>
                <a:moveTo>
                  <a:pt x="109" y="99"/>
                </a:moveTo>
                <a:lnTo>
                  <a:pt x="89" y="99"/>
                </a:lnTo>
                <a:lnTo>
                  <a:pt x="89" y="39"/>
                </a:lnTo>
                <a:lnTo>
                  <a:pt x="109" y="39"/>
                </a:lnTo>
                <a:lnTo>
                  <a:pt x="109" y="99"/>
                </a:lnTo>
                <a:close/>
                <a:moveTo>
                  <a:pt x="139" y="99"/>
                </a:moveTo>
                <a:lnTo>
                  <a:pt x="119" y="99"/>
                </a:lnTo>
                <a:lnTo>
                  <a:pt x="119" y="11"/>
                </a:lnTo>
                <a:lnTo>
                  <a:pt x="139" y="11"/>
                </a:lnTo>
                <a:lnTo>
                  <a:pt x="139" y="9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cs typeface="+mn-ea"/>
              <a:sym typeface="+mn-lt"/>
            </a:endParaRPr>
          </a:p>
        </p:txBody>
      </p:sp>
      <p:sp>
        <p:nvSpPr>
          <p:cNvPr id="68" name="Freeform 41">
            <a:extLst>
              <a:ext uri="{FF2B5EF4-FFF2-40B4-BE49-F238E27FC236}">
                <a16:creationId xmlns:a16="http://schemas.microsoft.com/office/drawing/2014/main" id="{0178E62E-7A30-40A6-8960-070C9E520787}"/>
              </a:ext>
            </a:extLst>
          </p:cNvPr>
          <p:cNvSpPr>
            <a:spLocks noEditPoints="1"/>
          </p:cNvSpPr>
          <p:nvPr/>
        </p:nvSpPr>
        <p:spPr bwMode="auto">
          <a:xfrm>
            <a:off x="4989508" y="3041783"/>
            <a:ext cx="405344" cy="436090"/>
          </a:xfrm>
          <a:custGeom>
            <a:avLst/>
            <a:gdLst/>
            <a:ahLst/>
            <a:cxnLst>
              <a:cxn ang="0">
                <a:pos x="67" y="67"/>
              </a:cxn>
              <a:cxn ang="0">
                <a:pos x="61" y="72"/>
              </a:cxn>
              <a:cxn ang="0">
                <a:pos x="5" y="72"/>
              </a:cxn>
              <a:cxn ang="0">
                <a:pos x="0" y="67"/>
              </a:cxn>
              <a:cxn ang="0">
                <a:pos x="0" y="16"/>
              </a:cxn>
              <a:cxn ang="0">
                <a:pos x="5" y="11"/>
              </a:cxn>
              <a:cxn ang="0">
                <a:pos x="10" y="11"/>
              </a:cxn>
              <a:cxn ang="0">
                <a:pos x="10" y="7"/>
              </a:cxn>
              <a:cxn ang="0">
                <a:pos x="16" y="0"/>
              </a:cxn>
              <a:cxn ang="0">
                <a:pos x="19" y="0"/>
              </a:cxn>
              <a:cxn ang="0">
                <a:pos x="25" y="7"/>
              </a:cxn>
              <a:cxn ang="0">
                <a:pos x="25" y="11"/>
              </a:cxn>
              <a:cxn ang="0">
                <a:pos x="41" y="11"/>
              </a:cxn>
              <a:cxn ang="0">
                <a:pos x="41" y="7"/>
              </a:cxn>
              <a:cxn ang="0">
                <a:pos x="47" y="0"/>
              </a:cxn>
              <a:cxn ang="0">
                <a:pos x="50" y="0"/>
              </a:cxn>
              <a:cxn ang="0">
                <a:pos x="56" y="7"/>
              </a:cxn>
              <a:cxn ang="0">
                <a:pos x="56" y="11"/>
              </a:cxn>
              <a:cxn ang="0">
                <a:pos x="61" y="11"/>
              </a:cxn>
              <a:cxn ang="0">
                <a:pos x="67" y="16"/>
              </a:cxn>
              <a:cxn ang="0">
                <a:pos x="67" y="67"/>
              </a:cxn>
              <a:cxn ang="0">
                <a:pos x="61" y="67"/>
              </a:cxn>
              <a:cxn ang="0">
                <a:pos x="61" y="26"/>
              </a:cxn>
              <a:cxn ang="0">
                <a:pos x="5" y="26"/>
              </a:cxn>
              <a:cxn ang="0">
                <a:pos x="5" y="67"/>
              </a:cxn>
              <a:cxn ang="0">
                <a:pos x="61" y="67"/>
              </a:cxn>
              <a:cxn ang="0">
                <a:pos x="20" y="7"/>
              </a:cxn>
              <a:cxn ang="0">
                <a:pos x="19" y="5"/>
              </a:cxn>
              <a:cxn ang="0">
                <a:pos x="16" y="5"/>
              </a:cxn>
              <a:cxn ang="0">
                <a:pos x="15" y="7"/>
              </a:cxn>
              <a:cxn ang="0">
                <a:pos x="15" y="18"/>
              </a:cxn>
              <a:cxn ang="0">
                <a:pos x="16" y="20"/>
              </a:cxn>
              <a:cxn ang="0">
                <a:pos x="19" y="20"/>
              </a:cxn>
              <a:cxn ang="0">
                <a:pos x="20" y="18"/>
              </a:cxn>
              <a:cxn ang="0">
                <a:pos x="20" y="7"/>
              </a:cxn>
              <a:cxn ang="0">
                <a:pos x="51" y="7"/>
              </a:cxn>
              <a:cxn ang="0">
                <a:pos x="50" y="5"/>
              </a:cxn>
              <a:cxn ang="0">
                <a:pos x="47" y="5"/>
              </a:cxn>
              <a:cxn ang="0">
                <a:pos x="46" y="7"/>
              </a:cxn>
              <a:cxn ang="0">
                <a:pos x="46" y="18"/>
              </a:cxn>
              <a:cxn ang="0">
                <a:pos x="47" y="20"/>
              </a:cxn>
              <a:cxn ang="0">
                <a:pos x="50" y="20"/>
              </a:cxn>
              <a:cxn ang="0">
                <a:pos x="51" y="18"/>
              </a:cxn>
              <a:cxn ang="0">
                <a:pos x="51" y="7"/>
              </a:cxn>
            </a:cxnLst>
            <a:rect l="0" t="0" r="r" b="b"/>
            <a:pathLst>
              <a:path w="67" h="72">
                <a:moveTo>
                  <a:pt x="67" y="67"/>
                </a:moveTo>
                <a:cubicBezTo>
                  <a:pt x="67" y="70"/>
                  <a:pt x="64" y="72"/>
                  <a:pt x="61" y="72"/>
                </a:cubicBezTo>
                <a:cubicBezTo>
                  <a:pt x="5" y="72"/>
                  <a:pt x="5" y="72"/>
                  <a:pt x="5" y="72"/>
                </a:cubicBezTo>
                <a:cubicBezTo>
                  <a:pt x="2" y="72"/>
                  <a:pt x="0" y="70"/>
                  <a:pt x="0" y="67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3"/>
                  <a:pt x="2" y="11"/>
                  <a:pt x="5" y="11"/>
                </a:cubicBezTo>
                <a:cubicBezTo>
                  <a:pt x="10" y="11"/>
                  <a:pt x="10" y="11"/>
                  <a:pt x="10" y="11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3"/>
                  <a:pt x="13" y="0"/>
                  <a:pt x="16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23" y="0"/>
                  <a:pt x="25" y="3"/>
                  <a:pt x="25" y="7"/>
                </a:cubicBezTo>
                <a:cubicBezTo>
                  <a:pt x="25" y="11"/>
                  <a:pt x="25" y="11"/>
                  <a:pt x="25" y="11"/>
                </a:cubicBezTo>
                <a:cubicBezTo>
                  <a:pt x="41" y="11"/>
                  <a:pt x="41" y="11"/>
                  <a:pt x="41" y="11"/>
                </a:cubicBezTo>
                <a:cubicBezTo>
                  <a:pt x="41" y="7"/>
                  <a:pt x="41" y="7"/>
                  <a:pt x="41" y="7"/>
                </a:cubicBezTo>
                <a:cubicBezTo>
                  <a:pt x="41" y="3"/>
                  <a:pt x="44" y="0"/>
                  <a:pt x="47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3" y="0"/>
                  <a:pt x="56" y="3"/>
                  <a:pt x="56" y="7"/>
                </a:cubicBezTo>
                <a:cubicBezTo>
                  <a:pt x="56" y="11"/>
                  <a:pt x="56" y="11"/>
                  <a:pt x="56" y="11"/>
                </a:cubicBezTo>
                <a:cubicBezTo>
                  <a:pt x="61" y="11"/>
                  <a:pt x="61" y="11"/>
                  <a:pt x="61" y="11"/>
                </a:cubicBezTo>
                <a:cubicBezTo>
                  <a:pt x="64" y="11"/>
                  <a:pt x="67" y="13"/>
                  <a:pt x="67" y="16"/>
                </a:cubicBezTo>
                <a:lnTo>
                  <a:pt x="67" y="67"/>
                </a:lnTo>
                <a:close/>
                <a:moveTo>
                  <a:pt x="61" y="67"/>
                </a:moveTo>
                <a:cubicBezTo>
                  <a:pt x="61" y="26"/>
                  <a:pt x="61" y="26"/>
                  <a:pt x="61" y="26"/>
                </a:cubicBezTo>
                <a:cubicBezTo>
                  <a:pt x="5" y="26"/>
                  <a:pt x="5" y="26"/>
                  <a:pt x="5" y="26"/>
                </a:cubicBezTo>
                <a:cubicBezTo>
                  <a:pt x="5" y="67"/>
                  <a:pt x="5" y="67"/>
                  <a:pt x="5" y="67"/>
                </a:cubicBezTo>
                <a:lnTo>
                  <a:pt x="61" y="67"/>
                </a:lnTo>
                <a:close/>
                <a:moveTo>
                  <a:pt x="20" y="7"/>
                </a:moveTo>
                <a:cubicBezTo>
                  <a:pt x="20" y="6"/>
                  <a:pt x="20" y="5"/>
                  <a:pt x="19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6"/>
                  <a:pt x="15" y="7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9"/>
                  <a:pt x="16" y="20"/>
                  <a:pt x="16" y="20"/>
                </a:cubicBezTo>
                <a:cubicBezTo>
                  <a:pt x="19" y="20"/>
                  <a:pt x="19" y="20"/>
                  <a:pt x="19" y="20"/>
                </a:cubicBezTo>
                <a:cubicBezTo>
                  <a:pt x="20" y="20"/>
                  <a:pt x="20" y="19"/>
                  <a:pt x="20" y="18"/>
                </a:cubicBezTo>
                <a:lnTo>
                  <a:pt x="20" y="7"/>
                </a:lnTo>
                <a:close/>
                <a:moveTo>
                  <a:pt x="51" y="7"/>
                </a:moveTo>
                <a:cubicBezTo>
                  <a:pt x="51" y="6"/>
                  <a:pt x="51" y="5"/>
                  <a:pt x="50" y="5"/>
                </a:cubicBezTo>
                <a:cubicBezTo>
                  <a:pt x="47" y="5"/>
                  <a:pt x="47" y="5"/>
                  <a:pt x="47" y="5"/>
                </a:cubicBezTo>
                <a:cubicBezTo>
                  <a:pt x="47" y="5"/>
                  <a:pt x="46" y="6"/>
                  <a:pt x="46" y="7"/>
                </a:cubicBezTo>
                <a:cubicBezTo>
                  <a:pt x="46" y="18"/>
                  <a:pt x="46" y="18"/>
                  <a:pt x="46" y="18"/>
                </a:cubicBezTo>
                <a:cubicBezTo>
                  <a:pt x="46" y="19"/>
                  <a:pt x="47" y="20"/>
                  <a:pt x="47" y="20"/>
                </a:cubicBezTo>
                <a:cubicBezTo>
                  <a:pt x="50" y="20"/>
                  <a:pt x="50" y="20"/>
                  <a:pt x="50" y="20"/>
                </a:cubicBezTo>
                <a:cubicBezTo>
                  <a:pt x="51" y="20"/>
                  <a:pt x="51" y="19"/>
                  <a:pt x="51" y="18"/>
                </a:cubicBezTo>
                <a:lnTo>
                  <a:pt x="51" y="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cs typeface="+mn-ea"/>
              <a:sym typeface="+mn-lt"/>
            </a:endParaRPr>
          </a:p>
        </p:txBody>
      </p:sp>
      <p:sp>
        <p:nvSpPr>
          <p:cNvPr id="70" name="Freeform 86">
            <a:extLst>
              <a:ext uri="{FF2B5EF4-FFF2-40B4-BE49-F238E27FC236}">
                <a16:creationId xmlns:a16="http://schemas.microsoft.com/office/drawing/2014/main" id="{F8712D2C-1AAF-4D9F-A774-1EF8533D0C7A}"/>
              </a:ext>
            </a:extLst>
          </p:cNvPr>
          <p:cNvSpPr>
            <a:spLocks noEditPoints="1"/>
          </p:cNvSpPr>
          <p:nvPr/>
        </p:nvSpPr>
        <p:spPr bwMode="auto">
          <a:xfrm>
            <a:off x="6001196" y="4002045"/>
            <a:ext cx="302474" cy="508922"/>
          </a:xfrm>
          <a:custGeom>
            <a:avLst/>
            <a:gdLst/>
            <a:ahLst/>
            <a:cxnLst>
              <a:cxn ang="0">
                <a:pos x="29" y="44"/>
              </a:cxn>
              <a:cxn ang="0">
                <a:pos x="24" y="49"/>
              </a:cxn>
              <a:cxn ang="0">
                <a:pos x="5" y="49"/>
              </a:cxn>
              <a:cxn ang="0">
                <a:pos x="0" y="44"/>
              </a:cxn>
              <a:cxn ang="0">
                <a:pos x="0" y="5"/>
              </a:cxn>
              <a:cxn ang="0">
                <a:pos x="5" y="0"/>
              </a:cxn>
              <a:cxn ang="0">
                <a:pos x="24" y="0"/>
              </a:cxn>
              <a:cxn ang="0">
                <a:pos x="29" y="5"/>
              </a:cxn>
              <a:cxn ang="0">
                <a:pos x="29" y="44"/>
              </a:cxn>
              <a:cxn ang="0">
                <a:pos x="25" y="11"/>
              </a:cxn>
              <a:cxn ang="0">
                <a:pos x="24" y="10"/>
              </a:cxn>
              <a:cxn ang="0">
                <a:pos x="5" y="10"/>
              </a:cxn>
              <a:cxn ang="0">
                <a:pos x="3" y="11"/>
              </a:cxn>
              <a:cxn ang="0">
                <a:pos x="3" y="38"/>
              </a:cxn>
              <a:cxn ang="0">
                <a:pos x="5" y="39"/>
              </a:cxn>
              <a:cxn ang="0">
                <a:pos x="24" y="39"/>
              </a:cxn>
              <a:cxn ang="0">
                <a:pos x="25" y="38"/>
              </a:cxn>
              <a:cxn ang="0">
                <a:pos x="25" y="11"/>
              </a:cxn>
              <a:cxn ang="0">
                <a:pos x="17" y="5"/>
              </a:cxn>
              <a:cxn ang="0">
                <a:pos x="11" y="5"/>
              </a:cxn>
              <a:cxn ang="0">
                <a:pos x="11" y="6"/>
              </a:cxn>
              <a:cxn ang="0">
                <a:pos x="11" y="6"/>
              </a:cxn>
              <a:cxn ang="0">
                <a:pos x="17" y="6"/>
              </a:cxn>
              <a:cxn ang="0">
                <a:pos x="18" y="6"/>
              </a:cxn>
              <a:cxn ang="0">
                <a:pos x="17" y="5"/>
              </a:cxn>
              <a:cxn ang="0">
                <a:pos x="14" y="41"/>
              </a:cxn>
              <a:cxn ang="0">
                <a:pos x="11" y="44"/>
              </a:cxn>
              <a:cxn ang="0">
                <a:pos x="14" y="47"/>
              </a:cxn>
              <a:cxn ang="0">
                <a:pos x="17" y="44"/>
              </a:cxn>
              <a:cxn ang="0">
                <a:pos x="14" y="41"/>
              </a:cxn>
            </a:cxnLst>
            <a:rect l="0" t="0" r="r" b="b"/>
            <a:pathLst>
              <a:path w="29" h="49">
                <a:moveTo>
                  <a:pt x="29" y="44"/>
                </a:moveTo>
                <a:cubicBezTo>
                  <a:pt x="29" y="47"/>
                  <a:pt x="27" y="49"/>
                  <a:pt x="24" y="49"/>
                </a:cubicBezTo>
                <a:cubicBezTo>
                  <a:pt x="5" y="49"/>
                  <a:pt x="5" y="49"/>
                  <a:pt x="5" y="49"/>
                </a:cubicBezTo>
                <a:cubicBezTo>
                  <a:pt x="2" y="49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3"/>
                  <a:pt x="2" y="0"/>
                  <a:pt x="5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7" y="0"/>
                  <a:pt x="29" y="3"/>
                  <a:pt x="29" y="5"/>
                </a:cubicBezTo>
                <a:lnTo>
                  <a:pt x="29" y="44"/>
                </a:lnTo>
                <a:close/>
                <a:moveTo>
                  <a:pt x="25" y="11"/>
                </a:moveTo>
                <a:cubicBezTo>
                  <a:pt x="25" y="11"/>
                  <a:pt x="25" y="10"/>
                  <a:pt x="24" y="10"/>
                </a:cubicBezTo>
                <a:cubicBezTo>
                  <a:pt x="5" y="10"/>
                  <a:pt x="5" y="10"/>
                  <a:pt x="5" y="10"/>
                </a:cubicBezTo>
                <a:cubicBezTo>
                  <a:pt x="4" y="10"/>
                  <a:pt x="3" y="11"/>
                  <a:pt x="3" y="11"/>
                </a:cubicBezTo>
                <a:cubicBezTo>
                  <a:pt x="3" y="38"/>
                  <a:pt x="3" y="38"/>
                  <a:pt x="3" y="38"/>
                </a:cubicBezTo>
                <a:cubicBezTo>
                  <a:pt x="3" y="39"/>
                  <a:pt x="4" y="39"/>
                  <a:pt x="5" y="39"/>
                </a:cubicBezTo>
                <a:cubicBezTo>
                  <a:pt x="24" y="39"/>
                  <a:pt x="24" y="39"/>
                  <a:pt x="24" y="39"/>
                </a:cubicBezTo>
                <a:cubicBezTo>
                  <a:pt x="25" y="39"/>
                  <a:pt x="25" y="39"/>
                  <a:pt x="25" y="38"/>
                </a:cubicBezTo>
                <a:lnTo>
                  <a:pt x="25" y="11"/>
                </a:lnTo>
                <a:close/>
                <a:moveTo>
                  <a:pt x="17" y="5"/>
                </a:moveTo>
                <a:cubicBezTo>
                  <a:pt x="11" y="5"/>
                  <a:pt x="11" y="5"/>
                  <a:pt x="11" y="5"/>
                </a:cubicBezTo>
                <a:cubicBezTo>
                  <a:pt x="11" y="5"/>
                  <a:pt x="11" y="6"/>
                  <a:pt x="11" y="6"/>
                </a:cubicBezTo>
                <a:cubicBezTo>
                  <a:pt x="11" y="6"/>
                  <a:pt x="11" y="6"/>
                  <a:pt x="11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8" y="6"/>
                  <a:pt x="18" y="6"/>
                  <a:pt x="18" y="6"/>
                </a:cubicBezTo>
                <a:cubicBezTo>
                  <a:pt x="18" y="6"/>
                  <a:pt x="18" y="5"/>
                  <a:pt x="17" y="5"/>
                </a:cubicBezTo>
                <a:close/>
                <a:moveTo>
                  <a:pt x="14" y="41"/>
                </a:moveTo>
                <a:cubicBezTo>
                  <a:pt x="13" y="41"/>
                  <a:pt x="11" y="42"/>
                  <a:pt x="11" y="44"/>
                </a:cubicBezTo>
                <a:cubicBezTo>
                  <a:pt x="11" y="46"/>
                  <a:pt x="13" y="47"/>
                  <a:pt x="14" y="47"/>
                </a:cubicBezTo>
                <a:cubicBezTo>
                  <a:pt x="16" y="47"/>
                  <a:pt x="17" y="46"/>
                  <a:pt x="17" y="44"/>
                </a:cubicBezTo>
                <a:cubicBezTo>
                  <a:pt x="17" y="42"/>
                  <a:pt x="16" y="41"/>
                  <a:pt x="14" y="4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cs typeface="+mn-ea"/>
              <a:sym typeface="+mn-lt"/>
            </a:endParaRPr>
          </a:p>
        </p:txBody>
      </p:sp>
      <p:sp>
        <p:nvSpPr>
          <p:cNvPr id="71" name="Freeform 83">
            <a:extLst>
              <a:ext uri="{FF2B5EF4-FFF2-40B4-BE49-F238E27FC236}">
                <a16:creationId xmlns:a16="http://schemas.microsoft.com/office/drawing/2014/main" id="{53CA9DA3-D181-4C7C-9E96-E24A84833E9F}"/>
              </a:ext>
            </a:extLst>
          </p:cNvPr>
          <p:cNvSpPr>
            <a:spLocks noEditPoints="1"/>
          </p:cNvSpPr>
          <p:nvPr/>
        </p:nvSpPr>
        <p:spPr bwMode="auto">
          <a:xfrm>
            <a:off x="6940828" y="3036576"/>
            <a:ext cx="307324" cy="460982"/>
          </a:xfrm>
          <a:custGeom>
            <a:avLst/>
            <a:gdLst/>
            <a:ahLst/>
            <a:cxnLst>
              <a:cxn ang="0">
                <a:pos x="38" y="26"/>
              </a:cxn>
              <a:cxn ang="0">
                <a:pos x="24" y="55"/>
              </a:cxn>
              <a:cxn ang="0">
                <a:pos x="20" y="58"/>
              </a:cxn>
              <a:cxn ang="0">
                <a:pos x="16" y="55"/>
              </a:cxn>
              <a:cxn ang="0">
                <a:pos x="2" y="26"/>
              </a:cxn>
              <a:cxn ang="0">
                <a:pos x="0" y="19"/>
              </a:cxn>
              <a:cxn ang="0">
                <a:pos x="20" y="0"/>
              </a:cxn>
              <a:cxn ang="0">
                <a:pos x="39" y="19"/>
              </a:cxn>
              <a:cxn ang="0">
                <a:pos x="38" y="26"/>
              </a:cxn>
              <a:cxn ang="0">
                <a:pos x="20" y="9"/>
              </a:cxn>
              <a:cxn ang="0">
                <a:pos x="10" y="19"/>
              </a:cxn>
              <a:cxn ang="0">
                <a:pos x="20" y="29"/>
              </a:cxn>
              <a:cxn ang="0">
                <a:pos x="30" y="19"/>
              </a:cxn>
              <a:cxn ang="0">
                <a:pos x="20" y="9"/>
              </a:cxn>
            </a:cxnLst>
            <a:rect l="0" t="0" r="r" b="b"/>
            <a:pathLst>
              <a:path w="39" h="58">
                <a:moveTo>
                  <a:pt x="38" y="26"/>
                </a:moveTo>
                <a:cubicBezTo>
                  <a:pt x="24" y="55"/>
                  <a:pt x="24" y="55"/>
                  <a:pt x="24" y="55"/>
                </a:cubicBezTo>
                <a:cubicBezTo>
                  <a:pt x="23" y="57"/>
                  <a:pt x="22" y="58"/>
                  <a:pt x="20" y="58"/>
                </a:cubicBezTo>
                <a:cubicBezTo>
                  <a:pt x="18" y="58"/>
                  <a:pt x="16" y="57"/>
                  <a:pt x="16" y="55"/>
                </a:cubicBezTo>
                <a:cubicBezTo>
                  <a:pt x="2" y="26"/>
                  <a:pt x="2" y="26"/>
                  <a:pt x="2" y="26"/>
                </a:cubicBezTo>
                <a:cubicBezTo>
                  <a:pt x="1" y="24"/>
                  <a:pt x="0" y="21"/>
                  <a:pt x="0" y="19"/>
                </a:cubicBezTo>
                <a:cubicBezTo>
                  <a:pt x="0" y="8"/>
                  <a:pt x="9" y="0"/>
                  <a:pt x="20" y="0"/>
                </a:cubicBezTo>
                <a:cubicBezTo>
                  <a:pt x="31" y="0"/>
                  <a:pt x="39" y="8"/>
                  <a:pt x="39" y="19"/>
                </a:cubicBezTo>
                <a:cubicBezTo>
                  <a:pt x="39" y="21"/>
                  <a:pt x="39" y="24"/>
                  <a:pt x="38" y="26"/>
                </a:cubicBezTo>
                <a:close/>
                <a:moveTo>
                  <a:pt x="20" y="9"/>
                </a:moveTo>
                <a:cubicBezTo>
                  <a:pt x="15" y="9"/>
                  <a:pt x="10" y="14"/>
                  <a:pt x="10" y="19"/>
                </a:cubicBezTo>
                <a:cubicBezTo>
                  <a:pt x="10" y="24"/>
                  <a:pt x="15" y="29"/>
                  <a:pt x="20" y="29"/>
                </a:cubicBezTo>
                <a:cubicBezTo>
                  <a:pt x="25" y="29"/>
                  <a:pt x="30" y="24"/>
                  <a:pt x="30" y="19"/>
                </a:cubicBezTo>
                <a:cubicBezTo>
                  <a:pt x="30" y="14"/>
                  <a:pt x="25" y="9"/>
                  <a:pt x="20" y="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cs typeface="+mn-ea"/>
              <a:sym typeface="+mn-lt"/>
            </a:endParaRPr>
          </a:p>
        </p:txBody>
      </p:sp>
      <p:sp>
        <p:nvSpPr>
          <p:cNvPr id="72" name="Freeform 56">
            <a:extLst>
              <a:ext uri="{FF2B5EF4-FFF2-40B4-BE49-F238E27FC236}">
                <a16:creationId xmlns:a16="http://schemas.microsoft.com/office/drawing/2014/main" id="{C298E2BF-4BA7-4C79-81A2-FEDA79192269}"/>
              </a:ext>
            </a:extLst>
          </p:cNvPr>
          <p:cNvSpPr>
            <a:spLocks noEditPoints="1"/>
          </p:cNvSpPr>
          <p:nvPr/>
        </p:nvSpPr>
        <p:spPr bwMode="auto">
          <a:xfrm>
            <a:off x="7616724" y="4154726"/>
            <a:ext cx="483484" cy="483482"/>
          </a:xfrm>
          <a:custGeom>
            <a:avLst/>
            <a:gdLst/>
            <a:ahLst/>
            <a:cxnLst>
              <a:cxn ang="0">
                <a:pos x="64" y="42"/>
              </a:cxn>
              <a:cxn ang="0">
                <a:pos x="63" y="44"/>
              </a:cxn>
              <a:cxn ang="0">
                <a:pos x="33" y="64"/>
              </a:cxn>
              <a:cxn ang="0">
                <a:pos x="32" y="64"/>
              </a:cxn>
              <a:cxn ang="0">
                <a:pos x="30" y="64"/>
              </a:cxn>
              <a:cxn ang="0">
                <a:pos x="1" y="44"/>
              </a:cxn>
              <a:cxn ang="0">
                <a:pos x="0" y="42"/>
              </a:cxn>
              <a:cxn ang="0">
                <a:pos x="0" y="23"/>
              </a:cxn>
              <a:cxn ang="0">
                <a:pos x="1" y="20"/>
              </a:cxn>
              <a:cxn ang="0">
                <a:pos x="30" y="1"/>
              </a:cxn>
              <a:cxn ang="0">
                <a:pos x="32" y="0"/>
              </a:cxn>
              <a:cxn ang="0">
                <a:pos x="33" y="1"/>
              </a:cxn>
              <a:cxn ang="0">
                <a:pos x="63" y="20"/>
              </a:cxn>
              <a:cxn ang="0">
                <a:pos x="64" y="23"/>
              </a:cxn>
              <a:cxn ang="0">
                <a:pos x="64" y="42"/>
              </a:cxn>
              <a:cxn ang="0">
                <a:pos x="12" y="32"/>
              </a:cxn>
              <a:cxn ang="0">
                <a:pos x="5" y="28"/>
              </a:cxn>
              <a:cxn ang="0">
                <a:pos x="5" y="37"/>
              </a:cxn>
              <a:cxn ang="0">
                <a:pos x="12" y="32"/>
              </a:cxn>
              <a:cxn ang="0">
                <a:pos x="29" y="21"/>
              </a:cxn>
              <a:cxn ang="0">
                <a:pos x="29" y="8"/>
              </a:cxn>
              <a:cxn ang="0">
                <a:pos x="7" y="23"/>
              </a:cxn>
              <a:cxn ang="0">
                <a:pos x="17" y="29"/>
              </a:cxn>
              <a:cxn ang="0">
                <a:pos x="29" y="21"/>
              </a:cxn>
              <a:cxn ang="0">
                <a:pos x="29" y="56"/>
              </a:cxn>
              <a:cxn ang="0">
                <a:pos x="29" y="44"/>
              </a:cxn>
              <a:cxn ang="0">
                <a:pos x="17" y="36"/>
              </a:cxn>
              <a:cxn ang="0">
                <a:pos x="7" y="42"/>
              </a:cxn>
              <a:cxn ang="0">
                <a:pos x="29" y="56"/>
              </a:cxn>
              <a:cxn ang="0">
                <a:pos x="41" y="32"/>
              </a:cxn>
              <a:cxn ang="0">
                <a:pos x="32" y="26"/>
              </a:cxn>
              <a:cxn ang="0">
                <a:pos x="22" y="32"/>
              </a:cxn>
              <a:cxn ang="0">
                <a:pos x="32" y="39"/>
              </a:cxn>
              <a:cxn ang="0">
                <a:pos x="41" y="32"/>
              </a:cxn>
              <a:cxn ang="0">
                <a:pos x="56" y="23"/>
              </a:cxn>
              <a:cxn ang="0">
                <a:pos x="35" y="8"/>
              </a:cxn>
              <a:cxn ang="0">
                <a:pos x="35" y="21"/>
              </a:cxn>
              <a:cxn ang="0">
                <a:pos x="46" y="29"/>
              </a:cxn>
              <a:cxn ang="0">
                <a:pos x="56" y="23"/>
              </a:cxn>
              <a:cxn ang="0">
                <a:pos x="56" y="42"/>
              </a:cxn>
              <a:cxn ang="0">
                <a:pos x="46" y="36"/>
              </a:cxn>
              <a:cxn ang="0">
                <a:pos x="35" y="44"/>
              </a:cxn>
              <a:cxn ang="0">
                <a:pos x="35" y="56"/>
              </a:cxn>
              <a:cxn ang="0">
                <a:pos x="56" y="42"/>
              </a:cxn>
              <a:cxn ang="0">
                <a:pos x="58" y="37"/>
              </a:cxn>
              <a:cxn ang="0">
                <a:pos x="58" y="28"/>
              </a:cxn>
              <a:cxn ang="0">
                <a:pos x="51" y="32"/>
              </a:cxn>
              <a:cxn ang="0">
                <a:pos x="58" y="37"/>
              </a:cxn>
            </a:cxnLst>
            <a:rect l="0" t="0" r="r" b="b"/>
            <a:pathLst>
              <a:path w="64" h="64">
                <a:moveTo>
                  <a:pt x="64" y="42"/>
                </a:moveTo>
                <a:cubicBezTo>
                  <a:pt x="64" y="43"/>
                  <a:pt x="63" y="44"/>
                  <a:pt x="63" y="44"/>
                </a:cubicBezTo>
                <a:cubicBezTo>
                  <a:pt x="33" y="64"/>
                  <a:pt x="33" y="64"/>
                  <a:pt x="33" y="64"/>
                </a:cubicBezTo>
                <a:cubicBezTo>
                  <a:pt x="33" y="64"/>
                  <a:pt x="32" y="64"/>
                  <a:pt x="32" y="64"/>
                </a:cubicBezTo>
                <a:cubicBezTo>
                  <a:pt x="31" y="64"/>
                  <a:pt x="31" y="64"/>
                  <a:pt x="30" y="64"/>
                </a:cubicBezTo>
                <a:cubicBezTo>
                  <a:pt x="1" y="44"/>
                  <a:pt x="1" y="44"/>
                  <a:pt x="1" y="44"/>
                </a:cubicBezTo>
                <a:cubicBezTo>
                  <a:pt x="0" y="44"/>
                  <a:pt x="0" y="43"/>
                  <a:pt x="0" y="42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2"/>
                  <a:pt x="0" y="21"/>
                  <a:pt x="1" y="20"/>
                </a:cubicBezTo>
                <a:cubicBezTo>
                  <a:pt x="30" y="1"/>
                  <a:pt x="30" y="1"/>
                  <a:pt x="30" y="1"/>
                </a:cubicBezTo>
                <a:cubicBezTo>
                  <a:pt x="31" y="1"/>
                  <a:pt x="31" y="0"/>
                  <a:pt x="32" y="0"/>
                </a:cubicBezTo>
                <a:cubicBezTo>
                  <a:pt x="32" y="0"/>
                  <a:pt x="33" y="1"/>
                  <a:pt x="33" y="1"/>
                </a:cubicBezTo>
                <a:cubicBezTo>
                  <a:pt x="63" y="20"/>
                  <a:pt x="63" y="20"/>
                  <a:pt x="63" y="20"/>
                </a:cubicBezTo>
                <a:cubicBezTo>
                  <a:pt x="63" y="21"/>
                  <a:pt x="64" y="22"/>
                  <a:pt x="64" y="23"/>
                </a:cubicBezTo>
                <a:lnTo>
                  <a:pt x="64" y="42"/>
                </a:lnTo>
                <a:close/>
                <a:moveTo>
                  <a:pt x="12" y="32"/>
                </a:moveTo>
                <a:cubicBezTo>
                  <a:pt x="5" y="28"/>
                  <a:pt x="5" y="28"/>
                  <a:pt x="5" y="28"/>
                </a:cubicBezTo>
                <a:cubicBezTo>
                  <a:pt x="5" y="37"/>
                  <a:pt x="5" y="37"/>
                  <a:pt x="5" y="37"/>
                </a:cubicBezTo>
                <a:lnTo>
                  <a:pt x="12" y="32"/>
                </a:lnTo>
                <a:close/>
                <a:moveTo>
                  <a:pt x="29" y="21"/>
                </a:moveTo>
                <a:cubicBezTo>
                  <a:pt x="29" y="8"/>
                  <a:pt x="29" y="8"/>
                  <a:pt x="29" y="8"/>
                </a:cubicBezTo>
                <a:cubicBezTo>
                  <a:pt x="7" y="23"/>
                  <a:pt x="7" y="23"/>
                  <a:pt x="7" y="23"/>
                </a:cubicBezTo>
                <a:cubicBezTo>
                  <a:pt x="17" y="29"/>
                  <a:pt x="17" y="29"/>
                  <a:pt x="17" y="29"/>
                </a:cubicBezTo>
                <a:lnTo>
                  <a:pt x="29" y="21"/>
                </a:lnTo>
                <a:close/>
                <a:moveTo>
                  <a:pt x="29" y="56"/>
                </a:moveTo>
                <a:cubicBezTo>
                  <a:pt x="29" y="44"/>
                  <a:pt x="29" y="44"/>
                  <a:pt x="29" y="44"/>
                </a:cubicBezTo>
                <a:cubicBezTo>
                  <a:pt x="17" y="36"/>
                  <a:pt x="17" y="36"/>
                  <a:pt x="17" y="36"/>
                </a:cubicBezTo>
                <a:cubicBezTo>
                  <a:pt x="7" y="42"/>
                  <a:pt x="7" y="42"/>
                  <a:pt x="7" y="42"/>
                </a:cubicBezTo>
                <a:lnTo>
                  <a:pt x="29" y="56"/>
                </a:lnTo>
                <a:close/>
                <a:moveTo>
                  <a:pt x="41" y="32"/>
                </a:moveTo>
                <a:cubicBezTo>
                  <a:pt x="32" y="26"/>
                  <a:pt x="32" y="26"/>
                  <a:pt x="32" y="26"/>
                </a:cubicBezTo>
                <a:cubicBezTo>
                  <a:pt x="22" y="32"/>
                  <a:pt x="22" y="32"/>
                  <a:pt x="22" y="32"/>
                </a:cubicBezTo>
                <a:cubicBezTo>
                  <a:pt x="32" y="39"/>
                  <a:pt x="32" y="39"/>
                  <a:pt x="32" y="39"/>
                </a:cubicBezTo>
                <a:lnTo>
                  <a:pt x="41" y="32"/>
                </a:lnTo>
                <a:close/>
                <a:moveTo>
                  <a:pt x="56" y="23"/>
                </a:moveTo>
                <a:cubicBezTo>
                  <a:pt x="35" y="8"/>
                  <a:pt x="35" y="8"/>
                  <a:pt x="35" y="8"/>
                </a:cubicBezTo>
                <a:cubicBezTo>
                  <a:pt x="35" y="21"/>
                  <a:pt x="35" y="21"/>
                  <a:pt x="35" y="21"/>
                </a:cubicBezTo>
                <a:cubicBezTo>
                  <a:pt x="46" y="29"/>
                  <a:pt x="46" y="29"/>
                  <a:pt x="46" y="29"/>
                </a:cubicBezTo>
                <a:lnTo>
                  <a:pt x="56" y="23"/>
                </a:lnTo>
                <a:close/>
                <a:moveTo>
                  <a:pt x="56" y="42"/>
                </a:moveTo>
                <a:cubicBezTo>
                  <a:pt x="46" y="36"/>
                  <a:pt x="46" y="36"/>
                  <a:pt x="46" y="36"/>
                </a:cubicBezTo>
                <a:cubicBezTo>
                  <a:pt x="35" y="44"/>
                  <a:pt x="35" y="44"/>
                  <a:pt x="35" y="44"/>
                </a:cubicBezTo>
                <a:cubicBezTo>
                  <a:pt x="35" y="56"/>
                  <a:pt x="35" y="56"/>
                  <a:pt x="35" y="56"/>
                </a:cubicBezTo>
                <a:lnTo>
                  <a:pt x="56" y="42"/>
                </a:lnTo>
                <a:close/>
                <a:moveTo>
                  <a:pt x="58" y="37"/>
                </a:moveTo>
                <a:cubicBezTo>
                  <a:pt x="58" y="28"/>
                  <a:pt x="58" y="28"/>
                  <a:pt x="58" y="28"/>
                </a:cubicBezTo>
                <a:cubicBezTo>
                  <a:pt x="51" y="32"/>
                  <a:pt x="51" y="32"/>
                  <a:pt x="51" y="32"/>
                </a:cubicBezTo>
                <a:lnTo>
                  <a:pt x="58" y="3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cs typeface="+mn-ea"/>
              <a:sym typeface="+mn-lt"/>
            </a:endParaRPr>
          </a:p>
        </p:txBody>
      </p:sp>
      <p:sp>
        <p:nvSpPr>
          <p:cNvPr id="73" name="Text Placeholder 3">
            <a:extLst>
              <a:ext uri="{FF2B5EF4-FFF2-40B4-BE49-F238E27FC236}">
                <a16:creationId xmlns:a16="http://schemas.microsoft.com/office/drawing/2014/main" id="{C9E1E28A-8468-4C5B-93A5-493CA6A6676D}"/>
              </a:ext>
            </a:extLst>
          </p:cNvPr>
          <p:cNvSpPr txBox="1">
            <a:spLocks/>
          </p:cNvSpPr>
          <p:nvPr/>
        </p:nvSpPr>
        <p:spPr>
          <a:xfrm>
            <a:off x="2301556" y="1530509"/>
            <a:ext cx="1731090" cy="814390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4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4" name="Text Placeholder 3">
            <a:extLst>
              <a:ext uri="{FF2B5EF4-FFF2-40B4-BE49-F238E27FC236}">
                <a16:creationId xmlns:a16="http://schemas.microsoft.com/office/drawing/2014/main" id="{167953A1-6A31-420E-8290-C6BE47177755}"/>
              </a:ext>
            </a:extLst>
          </p:cNvPr>
          <p:cNvSpPr txBox="1">
            <a:spLocks/>
          </p:cNvSpPr>
          <p:nvPr/>
        </p:nvSpPr>
        <p:spPr>
          <a:xfrm>
            <a:off x="4320733" y="1504801"/>
            <a:ext cx="1731090" cy="814390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4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5" name="Text Placeholder 3">
            <a:extLst>
              <a:ext uri="{FF2B5EF4-FFF2-40B4-BE49-F238E27FC236}">
                <a16:creationId xmlns:a16="http://schemas.microsoft.com/office/drawing/2014/main" id="{A02D41A3-5D41-4328-BE78-E0D5396424BF}"/>
              </a:ext>
            </a:extLst>
          </p:cNvPr>
          <p:cNvSpPr txBox="1">
            <a:spLocks/>
          </p:cNvSpPr>
          <p:nvPr/>
        </p:nvSpPr>
        <p:spPr>
          <a:xfrm>
            <a:off x="6303670" y="1459984"/>
            <a:ext cx="1731090" cy="814390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4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6" name="Text Placeholder 3">
            <a:extLst>
              <a:ext uri="{FF2B5EF4-FFF2-40B4-BE49-F238E27FC236}">
                <a16:creationId xmlns:a16="http://schemas.microsoft.com/office/drawing/2014/main" id="{2052410D-5CFC-4B93-8CB3-6F1D064ED1ED}"/>
              </a:ext>
            </a:extLst>
          </p:cNvPr>
          <p:cNvSpPr txBox="1">
            <a:spLocks/>
          </p:cNvSpPr>
          <p:nvPr/>
        </p:nvSpPr>
        <p:spPr>
          <a:xfrm>
            <a:off x="3339677" y="5469271"/>
            <a:ext cx="1731090" cy="814390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4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7" name="Text Placeholder 3">
            <a:extLst>
              <a:ext uri="{FF2B5EF4-FFF2-40B4-BE49-F238E27FC236}">
                <a16:creationId xmlns:a16="http://schemas.microsoft.com/office/drawing/2014/main" id="{B6CA27F6-1734-4D3F-956E-85609FC81BB8}"/>
              </a:ext>
            </a:extLst>
          </p:cNvPr>
          <p:cNvSpPr txBox="1">
            <a:spLocks/>
          </p:cNvSpPr>
          <p:nvPr/>
        </p:nvSpPr>
        <p:spPr>
          <a:xfrm>
            <a:off x="5340154" y="5328282"/>
            <a:ext cx="1731090" cy="814390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4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8" name="Text Placeholder 3">
            <a:extLst>
              <a:ext uri="{FF2B5EF4-FFF2-40B4-BE49-F238E27FC236}">
                <a16:creationId xmlns:a16="http://schemas.microsoft.com/office/drawing/2014/main" id="{760EA36A-8658-47E3-A28E-467F025FCDA8}"/>
              </a:ext>
            </a:extLst>
          </p:cNvPr>
          <p:cNvSpPr txBox="1">
            <a:spLocks/>
          </p:cNvSpPr>
          <p:nvPr/>
        </p:nvSpPr>
        <p:spPr>
          <a:xfrm>
            <a:off x="7419161" y="5478923"/>
            <a:ext cx="1731090" cy="814390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4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0" name="Title 1">
            <a:extLst>
              <a:ext uri="{FF2B5EF4-FFF2-40B4-BE49-F238E27FC236}">
                <a16:creationId xmlns:a16="http://schemas.microsoft.com/office/drawing/2014/main" id="{FF17218C-18BF-4226-AEAB-A9B2FBCE1492}"/>
              </a:ext>
            </a:extLst>
          </p:cNvPr>
          <p:cNvSpPr txBox="1">
            <a:spLocks/>
          </p:cNvSpPr>
          <p:nvPr/>
        </p:nvSpPr>
        <p:spPr>
          <a:xfrm>
            <a:off x="458911" y="62118"/>
            <a:ext cx="2880765" cy="48274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b="1" dirty="0">
                <a:solidFill>
                  <a:srgbClr val="394754"/>
                </a:solidFill>
                <a:latin typeface="+mn-lt"/>
                <a:ea typeface="+mn-ea"/>
                <a:cs typeface="+mn-ea"/>
                <a:sym typeface="+mn-lt"/>
              </a:rPr>
              <a:t>Enter chapter title here</a:t>
            </a:r>
            <a:endParaRPr lang="en-GB" sz="1600" b="1" dirty="0">
              <a:solidFill>
                <a:srgbClr val="39475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DFA78F1B-6738-4BC8-9DCC-5C8708100781}"/>
              </a:ext>
            </a:extLst>
          </p:cNvPr>
          <p:cNvSpPr txBox="1">
            <a:spLocks/>
          </p:cNvSpPr>
          <p:nvPr/>
        </p:nvSpPr>
        <p:spPr>
          <a:xfrm>
            <a:off x="433121" y="356659"/>
            <a:ext cx="1792539" cy="287258"/>
          </a:xfrm>
          <a:prstGeom prst="rect">
            <a:avLst/>
          </a:prstGeom>
        </p:spPr>
        <p:txBody>
          <a:bodyPr vert="horz" wrap="square" lIns="162560" tIns="81280" rIns="162560" bIns="81280" rtlCol="0">
            <a:spAutoFit/>
          </a:bodyPr>
          <a:lstStyle/>
          <a:p>
            <a:pPr lvl="0"/>
            <a:r>
              <a:rPr lang="en-US" altLang="zh-CN" sz="800" dirty="0">
                <a:solidFill>
                  <a:srgbClr val="394754"/>
                </a:solidFill>
                <a:cs typeface="+mn-ea"/>
                <a:sym typeface="+mn-lt"/>
              </a:rPr>
              <a:t>COMPLETION OF WORK</a:t>
            </a:r>
            <a:endParaRPr lang="zh-CN" altLang="en-US" sz="800" dirty="0">
              <a:solidFill>
                <a:srgbClr val="394754"/>
              </a:solidFill>
              <a:cs typeface="+mn-ea"/>
              <a:sym typeface="+mn-lt"/>
            </a:endParaRPr>
          </a:p>
        </p:txBody>
      </p:sp>
      <p:grpSp>
        <p:nvGrpSpPr>
          <p:cNvPr id="82" name="组合 81">
            <a:extLst>
              <a:ext uri="{FF2B5EF4-FFF2-40B4-BE49-F238E27FC236}">
                <a16:creationId xmlns:a16="http://schemas.microsoft.com/office/drawing/2014/main" id="{CEDFF2BA-3C5F-403E-AAB0-E8E5D61D171A}"/>
              </a:ext>
            </a:extLst>
          </p:cNvPr>
          <p:cNvGrpSpPr/>
          <p:nvPr/>
        </p:nvGrpSpPr>
        <p:grpSpPr>
          <a:xfrm>
            <a:off x="46593" y="212426"/>
            <a:ext cx="412321" cy="332436"/>
            <a:chOff x="110994" y="306260"/>
            <a:chExt cx="864098" cy="500228"/>
          </a:xfrm>
        </p:grpSpPr>
        <p:sp>
          <p:nvSpPr>
            <p:cNvPr id="84" name="矩形 83">
              <a:extLst>
                <a:ext uri="{FF2B5EF4-FFF2-40B4-BE49-F238E27FC236}">
                  <a16:creationId xmlns:a16="http://schemas.microsoft.com/office/drawing/2014/main" id="{C487A38E-8AFC-4570-BB7E-CC621F030DBF}"/>
                </a:ext>
              </a:extLst>
            </p:cNvPr>
            <p:cNvSpPr/>
            <p:nvPr/>
          </p:nvSpPr>
          <p:spPr>
            <a:xfrm rot="5400000">
              <a:off x="483771" y="315170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85" name="矩形 84">
              <a:extLst>
                <a:ext uri="{FF2B5EF4-FFF2-40B4-BE49-F238E27FC236}">
                  <a16:creationId xmlns:a16="http://schemas.microsoft.com/office/drawing/2014/main" id="{ACA87D2C-4D7E-4381-889E-9B4B8E8EB90F}"/>
                </a:ext>
              </a:extLst>
            </p:cNvPr>
            <p:cNvSpPr/>
            <p:nvPr/>
          </p:nvSpPr>
          <p:spPr>
            <a:xfrm rot="16200000">
              <a:off x="483774" y="-66517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8642A332-A352-4144-A012-1892C89C9BD2}"/>
                </a:ext>
              </a:extLst>
            </p:cNvPr>
            <p:cNvSpPr/>
            <p:nvPr/>
          </p:nvSpPr>
          <p:spPr>
            <a:xfrm rot="16200000">
              <a:off x="483771" y="124325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569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6="http://schemas.microsoft.com/office/drawing/2014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5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68" grpId="0" animBg="1"/>
      <p:bldP spid="70" grpId="0" animBg="1"/>
      <p:bldP spid="71" grpId="0" animBg="1"/>
      <p:bldP spid="72" grpId="0" animBg="1"/>
      <p:bldP spid="73" grpId="0"/>
      <p:bldP spid="74" grpId="0"/>
      <p:bldP spid="75" grpId="0"/>
      <p:bldP spid="76" grpId="0"/>
      <p:bldP spid="77" grpId="0"/>
      <p:bldP spid="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/>
          <p:nvPr/>
        </p:nvCxnSpPr>
        <p:spPr>
          <a:xfrm>
            <a:off x="743245" y="7916863"/>
            <a:ext cx="10538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54">
            <a:extLst>
              <a:ext uri="{FF2B5EF4-FFF2-40B4-BE49-F238E27FC236}">
                <a16:creationId xmlns:a16="http://schemas.microsoft.com/office/drawing/2014/main" id="{0B2FCC6F-1F8F-4C47-8862-E07BC4B5B4B6}"/>
              </a:ext>
            </a:extLst>
          </p:cNvPr>
          <p:cNvSpPr/>
          <p:nvPr/>
        </p:nvSpPr>
        <p:spPr>
          <a:xfrm>
            <a:off x="9144000" y="2173885"/>
            <a:ext cx="3048000" cy="2032000"/>
          </a:xfrm>
          <a:prstGeom prst="rect">
            <a:avLst/>
          </a:prstGeom>
          <a:solidFill>
            <a:srgbClr val="0084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46" name="Group 98">
            <a:extLst>
              <a:ext uri="{FF2B5EF4-FFF2-40B4-BE49-F238E27FC236}">
                <a16:creationId xmlns:a16="http://schemas.microsoft.com/office/drawing/2014/main" id="{96336AD3-DDB6-46A5-AEE7-0EDBCC6C3319}"/>
              </a:ext>
            </a:extLst>
          </p:cNvPr>
          <p:cNvGrpSpPr/>
          <p:nvPr/>
        </p:nvGrpSpPr>
        <p:grpSpPr>
          <a:xfrm>
            <a:off x="6096000" y="2173885"/>
            <a:ext cx="3356304" cy="2032000"/>
            <a:chOff x="4572000" y="1605014"/>
            <a:chExt cx="2517228" cy="1524000"/>
          </a:xfrm>
          <a:solidFill>
            <a:srgbClr val="009A9E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7" name="Rectangle 51">
              <a:extLst>
                <a:ext uri="{FF2B5EF4-FFF2-40B4-BE49-F238E27FC236}">
                  <a16:creationId xmlns:a16="http://schemas.microsoft.com/office/drawing/2014/main" id="{CCBF0486-B9CC-44B0-B152-70CCC8C5A776}"/>
                </a:ext>
              </a:extLst>
            </p:cNvPr>
            <p:cNvSpPr/>
            <p:nvPr/>
          </p:nvSpPr>
          <p:spPr>
            <a:xfrm>
              <a:off x="4572000" y="1605014"/>
              <a:ext cx="2286000" cy="152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8" name="Isosceles Triangle 62">
              <a:extLst>
                <a:ext uri="{FF2B5EF4-FFF2-40B4-BE49-F238E27FC236}">
                  <a16:creationId xmlns:a16="http://schemas.microsoft.com/office/drawing/2014/main" id="{B8C74642-15C6-4009-85F9-0F4E0CE5D0E7}"/>
                </a:ext>
              </a:extLst>
            </p:cNvPr>
            <p:cNvSpPr/>
            <p:nvPr/>
          </p:nvSpPr>
          <p:spPr>
            <a:xfrm rot="5400000">
              <a:off x="6783114" y="2594300"/>
              <a:ext cx="381000" cy="231228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9" name="Group 97">
            <a:extLst>
              <a:ext uri="{FF2B5EF4-FFF2-40B4-BE49-F238E27FC236}">
                <a16:creationId xmlns:a16="http://schemas.microsoft.com/office/drawing/2014/main" id="{8D072549-C477-4E40-9FE5-76CBD600206B}"/>
              </a:ext>
            </a:extLst>
          </p:cNvPr>
          <p:cNvGrpSpPr/>
          <p:nvPr/>
        </p:nvGrpSpPr>
        <p:grpSpPr>
          <a:xfrm>
            <a:off x="3048000" y="2173885"/>
            <a:ext cx="3356304" cy="2032000"/>
            <a:chOff x="2286000" y="1605014"/>
            <a:chExt cx="2517228" cy="1524000"/>
          </a:xfrm>
          <a:solidFill>
            <a:srgbClr val="008487"/>
          </a:solidFill>
        </p:grpSpPr>
        <p:sp>
          <p:nvSpPr>
            <p:cNvPr id="50" name="Rectangle 48">
              <a:extLst>
                <a:ext uri="{FF2B5EF4-FFF2-40B4-BE49-F238E27FC236}">
                  <a16:creationId xmlns:a16="http://schemas.microsoft.com/office/drawing/2014/main" id="{53B55BAE-5795-445B-9362-ACF56C861908}"/>
                </a:ext>
              </a:extLst>
            </p:cNvPr>
            <p:cNvSpPr/>
            <p:nvPr/>
          </p:nvSpPr>
          <p:spPr>
            <a:xfrm>
              <a:off x="2286000" y="1605014"/>
              <a:ext cx="2286000" cy="152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1" name="Isosceles Triangle 64">
              <a:extLst>
                <a:ext uri="{FF2B5EF4-FFF2-40B4-BE49-F238E27FC236}">
                  <a16:creationId xmlns:a16="http://schemas.microsoft.com/office/drawing/2014/main" id="{8613B33B-542B-421D-BEBA-22FFEC640C63}"/>
                </a:ext>
              </a:extLst>
            </p:cNvPr>
            <p:cNvSpPr/>
            <p:nvPr/>
          </p:nvSpPr>
          <p:spPr>
            <a:xfrm rot="5400000">
              <a:off x="4497114" y="1832300"/>
              <a:ext cx="381000" cy="231228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2" name="Group 96">
            <a:extLst>
              <a:ext uri="{FF2B5EF4-FFF2-40B4-BE49-F238E27FC236}">
                <a16:creationId xmlns:a16="http://schemas.microsoft.com/office/drawing/2014/main" id="{EF4D28C9-A0C3-411A-BB98-4F0C9C2063B5}"/>
              </a:ext>
            </a:extLst>
          </p:cNvPr>
          <p:cNvGrpSpPr/>
          <p:nvPr/>
        </p:nvGrpSpPr>
        <p:grpSpPr>
          <a:xfrm>
            <a:off x="0" y="2173885"/>
            <a:ext cx="3352800" cy="2032000"/>
            <a:chOff x="0" y="1605014"/>
            <a:chExt cx="2514600" cy="1524000"/>
          </a:xfrm>
          <a:solidFill>
            <a:srgbClr val="009A9E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3" name="Rectangle 45">
              <a:extLst>
                <a:ext uri="{FF2B5EF4-FFF2-40B4-BE49-F238E27FC236}">
                  <a16:creationId xmlns:a16="http://schemas.microsoft.com/office/drawing/2014/main" id="{3B940625-48B4-4286-9F8F-B6B1297B558F}"/>
                </a:ext>
              </a:extLst>
            </p:cNvPr>
            <p:cNvSpPr/>
            <p:nvPr/>
          </p:nvSpPr>
          <p:spPr>
            <a:xfrm>
              <a:off x="0" y="1605014"/>
              <a:ext cx="2286000" cy="152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54" name="Isosceles Triangle 61">
              <a:extLst>
                <a:ext uri="{FF2B5EF4-FFF2-40B4-BE49-F238E27FC236}">
                  <a16:creationId xmlns:a16="http://schemas.microsoft.com/office/drawing/2014/main" id="{565F1499-DFA9-4993-A95F-44C1D919E507}"/>
                </a:ext>
              </a:extLst>
            </p:cNvPr>
            <p:cNvSpPr/>
            <p:nvPr/>
          </p:nvSpPr>
          <p:spPr>
            <a:xfrm rot="5400000">
              <a:off x="2208486" y="2594300"/>
              <a:ext cx="381000" cy="231228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</p:grpSp>
      <p:grpSp>
        <p:nvGrpSpPr>
          <p:cNvPr id="55" name="Group 72">
            <a:extLst>
              <a:ext uri="{FF2B5EF4-FFF2-40B4-BE49-F238E27FC236}">
                <a16:creationId xmlns:a16="http://schemas.microsoft.com/office/drawing/2014/main" id="{E2559DBF-3D86-4982-8FC9-D69BEC2484BB}"/>
              </a:ext>
            </a:extLst>
          </p:cNvPr>
          <p:cNvGrpSpPr/>
          <p:nvPr/>
        </p:nvGrpSpPr>
        <p:grpSpPr>
          <a:xfrm>
            <a:off x="3613379" y="2364386"/>
            <a:ext cx="1917243" cy="1100365"/>
            <a:chOff x="5478290" y="1548154"/>
            <a:chExt cx="1437932" cy="825274"/>
          </a:xfrm>
        </p:grpSpPr>
        <p:sp>
          <p:nvSpPr>
            <p:cNvPr id="56" name="Text Placeholder 3">
              <a:extLst>
                <a:ext uri="{FF2B5EF4-FFF2-40B4-BE49-F238E27FC236}">
                  <a16:creationId xmlns:a16="http://schemas.microsoft.com/office/drawing/2014/main" id="{B4183C70-6CDE-4A9F-91F3-B63364B9B111}"/>
                </a:ext>
              </a:extLst>
            </p:cNvPr>
            <p:cNvSpPr txBox="1">
              <a:spLocks/>
            </p:cNvSpPr>
            <p:nvPr/>
          </p:nvSpPr>
          <p:spPr>
            <a:xfrm>
              <a:off x="5691564" y="1548154"/>
              <a:ext cx="1011383" cy="184666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1219170">
                <a:spcBef>
                  <a:spcPct val="20000"/>
                </a:spcBef>
                <a:defRPr/>
              </a:pPr>
              <a:r>
                <a:rPr lang="en-US" altLang="zh-CN" sz="1600" b="1" dirty="0">
                  <a:solidFill>
                    <a:schemeClr val="bg1"/>
                  </a:solidFill>
                  <a:cs typeface="+mn-ea"/>
                  <a:sym typeface="+mn-lt"/>
                </a:rPr>
                <a:t>Enter title here</a:t>
              </a:r>
            </a:p>
          </p:txBody>
        </p:sp>
        <p:sp>
          <p:nvSpPr>
            <p:cNvPr id="57" name="Text Placeholder 3">
              <a:extLst>
                <a:ext uri="{FF2B5EF4-FFF2-40B4-BE49-F238E27FC236}">
                  <a16:creationId xmlns:a16="http://schemas.microsoft.com/office/drawing/2014/main" id="{5B4B72E9-ED84-4F34-972F-1216CB91E797}"/>
                </a:ext>
              </a:extLst>
            </p:cNvPr>
            <p:cNvSpPr txBox="1">
              <a:spLocks/>
            </p:cNvSpPr>
            <p:nvPr/>
          </p:nvSpPr>
          <p:spPr>
            <a:xfrm>
              <a:off x="5478290" y="1743255"/>
              <a:ext cx="1437932" cy="630173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8" name="Group 72">
            <a:extLst>
              <a:ext uri="{FF2B5EF4-FFF2-40B4-BE49-F238E27FC236}">
                <a16:creationId xmlns:a16="http://schemas.microsoft.com/office/drawing/2014/main" id="{4C392275-4D4D-41BF-AF45-F8637A0AF5B9}"/>
              </a:ext>
            </a:extLst>
          </p:cNvPr>
          <p:cNvGrpSpPr/>
          <p:nvPr/>
        </p:nvGrpSpPr>
        <p:grpSpPr>
          <a:xfrm>
            <a:off x="6544006" y="2818613"/>
            <a:ext cx="2088405" cy="790184"/>
            <a:chOff x="5361856" y="1537993"/>
            <a:chExt cx="1566304" cy="592638"/>
          </a:xfrm>
        </p:grpSpPr>
        <p:sp>
          <p:nvSpPr>
            <p:cNvPr id="59" name="Text Placeholder 3">
              <a:extLst>
                <a:ext uri="{FF2B5EF4-FFF2-40B4-BE49-F238E27FC236}">
                  <a16:creationId xmlns:a16="http://schemas.microsoft.com/office/drawing/2014/main" id="{F03B4B03-5877-419E-A56A-C0CF57CC314B}"/>
                </a:ext>
              </a:extLst>
            </p:cNvPr>
            <p:cNvSpPr txBox="1">
              <a:spLocks/>
            </p:cNvSpPr>
            <p:nvPr/>
          </p:nvSpPr>
          <p:spPr>
            <a:xfrm>
              <a:off x="5639318" y="1537993"/>
              <a:ext cx="1011383" cy="184666"/>
            </a:xfrm>
            <a:prstGeom prst="rect">
              <a:avLst/>
            </a:prstGeom>
          </p:spPr>
          <p:txBody>
            <a:bodyPr wrap="none" lIns="0" tIns="0" rIns="0" bIns="0" anchor="t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1219170">
                <a:spcBef>
                  <a:spcPct val="20000"/>
                </a:spcBef>
                <a:defRPr/>
              </a:pPr>
              <a:r>
                <a:rPr lang="en-US" altLang="zh-CN" sz="1600" b="1" dirty="0">
                  <a:solidFill>
                    <a:schemeClr val="bg1"/>
                  </a:solidFill>
                  <a:cs typeface="+mn-ea"/>
                  <a:sym typeface="+mn-lt"/>
                </a:rPr>
                <a:t>Enter title here</a:t>
              </a:r>
            </a:p>
          </p:txBody>
        </p:sp>
        <p:sp>
          <p:nvSpPr>
            <p:cNvPr id="60" name="Text Placeholder 3">
              <a:extLst>
                <a:ext uri="{FF2B5EF4-FFF2-40B4-BE49-F238E27FC236}">
                  <a16:creationId xmlns:a16="http://schemas.microsoft.com/office/drawing/2014/main" id="{38BC6DD1-B899-4428-98E3-C6F73CD62A7A}"/>
                </a:ext>
              </a:extLst>
            </p:cNvPr>
            <p:cNvSpPr txBox="1">
              <a:spLocks/>
            </p:cNvSpPr>
            <p:nvPr/>
          </p:nvSpPr>
          <p:spPr>
            <a:xfrm>
              <a:off x="5361856" y="1729896"/>
              <a:ext cx="1566304" cy="400735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1" name="Group 72">
            <a:extLst>
              <a:ext uri="{FF2B5EF4-FFF2-40B4-BE49-F238E27FC236}">
                <a16:creationId xmlns:a16="http://schemas.microsoft.com/office/drawing/2014/main" id="{A8DAD7EA-FF19-43FD-A57B-26CBB4931B29}"/>
              </a:ext>
            </a:extLst>
          </p:cNvPr>
          <p:cNvGrpSpPr/>
          <p:nvPr/>
        </p:nvGrpSpPr>
        <p:grpSpPr>
          <a:xfrm>
            <a:off x="9579305" y="2409747"/>
            <a:ext cx="2181744" cy="779925"/>
            <a:chOff x="5256241" y="1545687"/>
            <a:chExt cx="1636308" cy="584944"/>
          </a:xfrm>
        </p:grpSpPr>
        <p:sp>
          <p:nvSpPr>
            <p:cNvPr id="62" name="Text Placeholder 3">
              <a:extLst>
                <a:ext uri="{FF2B5EF4-FFF2-40B4-BE49-F238E27FC236}">
                  <a16:creationId xmlns:a16="http://schemas.microsoft.com/office/drawing/2014/main" id="{0E9AE5BC-B364-46D7-85AE-70EA0C132A2D}"/>
                </a:ext>
              </a:extLst>
            </p:cNvPr>
            <p:cNvSpPr txBox="1">
              <a:spLocks/>
            </p:cNvSpPr>
            <p:nvPr/>
          </p:nvSpPr>
          <p:spPr>
            <a:xfrm>
              <a:off x="5631606" y="1545687"/>
              <a:ext cx="885579" cy="161583"/>
            </a:xfrm>
            <a:prstGeom prst="rect">
              <a:avLst/>
            </a:prstGeom>
          </p:spPr>
          <p:txBody>
            <a:bodyPr wrap="none" lIns="0" tIns="0" rIns="0" bIns="0" anchor="t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1219170">
                <a:spcBef>
                  <a:spcPct val="20000"/>
                </a:spcBef>
                <a:defRPr/>
              </a:pPr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Enter title here</a:t>
              </a:r>
            </a:p>
          </p:txBody>
        </p:sp>
        <p:sp>
          <p:nvSpPr>
            <p:cNvPr id="63" name="Text Placeholder 3">
              <a:extLst>
                <a:ext uri="{FF2B5EF4-FFF2-40B4-BE49-F238E27FC236}">
                  <a16:creationId xmlns:a16="http://schemas.microsoft.com/office/drawing/2014/main" id="{6C1C8312-0B45-40BA-9E2A-13D1C9CA887B}"/>
                </a:ext>
              </a:extLst>
            </p:cNvPr>
            <p:cNvSpPr txBox="1">
              <a:spLocks/>
            </p:cNvSpPr>
            <p:nvPr/>
          </p:nvSpPr>
          <p:spPr>
            <a:xfrm>
              <a:off x="5256241" y="1729896"/>
              <a:ext cx="1636308" cy="400735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4" name="Group 86">
            <a:extLst>
              <a:ext uri="{FF2B5EF4-FFF2-40B4-BE49-F238E27FC236}">
                <a16:creationId xmlns:a16="http://schemas.microsoft.com/office/drawing/2014/main" id="{C3003B8C-E9E1-40CF-9CB0-5DD8B2B16080}"/>
              </a:ext>
            </a:extLst>
          </p:cNvPr>
          <p:cNvGrpSpPr/>
          <p:nvPr/>
        </p:nvGrpSpPr>
        <p:grpSpPr>
          <a:xfrm>
            <a:off x="1006942" y="1642034"/>
            <a:ext cx="1034117" cy="1034981"/>
            <a:chOff x="755206" y="1306086"/>
            <a:chExt cx="775588" cy="776236"/>
          </a:xfrm>
        </p:grpSpPr>
        <p:sp>
          <p:nvSpPr>
            <p:cNvPr id="65" name="Oval 85">
              <a:extLst>
                <a:ext uri="{FF2B5EF4-FFF2-40B4-BE49-F238E27FC236}">
                  <a16:creationId xmlns:a16="http://schemas.microsoft.com/office/drawing/2014/main" id="{3AD18CD1-EB66-4BCD-A2DC-EC2B44170C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5206" y="1306086"/>
              <a:ext cx="775588" cy="7762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84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3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6" name="Freeform 103">
              <a:extLst>
                <a:ext uri="{FF2B5EF4-FFF2-40B4-BE49-F238E27FC236}">
                  <a16:creationId xmlns:a16="http://schemas.microsoft.com/office/drawing/2014/main" id="{CF34A137-0AE4-4F80-9850-69CDE36ABB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0600" y="1469792"/>
              <a:ext cx="304800" cy="448826"/>
            </a:xfrm>
            <a:custGeom>
              <a:avLst/>
              <a:gdLst/>
              <a:ahLst/>
              <a:cxnLst>
                <a:cxn ang="0">
                  <a:pos x="37" y="29"/>
                </a:cxn>
                <a:cxn ang="0">
                  <a:pos x="31" y="41"/>
                </a:cxn>
                <a:cxn ang="0">
                  <a:pos x="33" y="44"/>
                </a:cxn>
                <a:cxn ang="0">
                  <a:pos x="32" y="47"/>
                </a:cxn>
                <a:cxn ang="0">
                  <a:pos x="33" y="49"/>
                </a:cxn>
                <a:cxn ang="0">
                  <a:pos x="31" y="53"/>
                </a:cxn>
                <a:cxn ang="0">
                  <a:pos x="31" y="54"/>
                </a:cxn>
                <a:cxn ang="0">
                  <a:pos x="27" y="58"/>
                </a:cxn>
                <a:cxn ang="0">
                  <a:pos x="21" y="62"/>
                </a:cxn>
                <a:cxn ang="0">
                  <a:pos x="15" y="58"/>
                </a:cxn>
                <a:cxn ang="0">
                  <a:pos x="11" y="54"/>
                </a:cxn>
                <a:cxn ang="0">
                  <a:pos x="11" y="53"/>
                </a:cxn>
                <a:cxn ang="0">
                  <a:pos x="9" y="49"/>
                </a:cxn>
                <a:cxn ang="0">
                  <a:pos x="10" y="47"/>
                </a:cxn>
                <a:cxn ang="0">
                  <a:pos x="9" y="44"/>
                </a:cxn>
                <a:cxn ang="0">
                  <a:pos x="11" y="41"/>
                </a:cxn>
                <a:cxn ang="0">
                  <a:pos x="5" y="29"/>
                </a:cxn>
                <a:cxn ang="0">
                  <a:pos x="0" y="18"/>
                </a:cxn>
                <a:cxn ang="0">
                  <a:pos x="21" y="0"/>
                </a:cxn>
                <a:cxn ang="0">
                  <a:pos x="42" y="18"/>
                </a:cxn>
                <a:cxn ang="0">
                  <a:pos x="37" y="29"/>
                </a:cxn>
                <a:cxn ang="0">
                  <a:pos x="21" y="6"/>
                </a:cxn>
                <a:cxn ang="0">
                  <a:pos x="6" y="18"/>
                </a:cxn>
                <a:cxn ang="0">
                  <a:pos x="8" y="26"/>
                </a:cxn>
                <a:cxn ang="0">
                  <a:pos x="11" y="28"/>
                </a:cxn>
                <a:cxn ang="0">
                  <a:pos x="16" y="40"/>
                </a:cxn>
                <a:cxn ang="0">
                  <a:pos x="26" y="40"/>
                </a:cxn>
                <a:cxn ang="0">
                  <a:pos x="31" y="28"/>
                </a:cxn>
                <a:cxn ang="0">
                  <a:pos x="34" y="26"/>
                </a:cxn>
                <a:cxn ang="0">
                  <a:pos x="36" y="18"/>
                </a:cxn>
                <a:cxn ang="0">
                  <a:pos x="21" y="6"/>
                </a:cxn>
                <a:cxn ang="0">
                  <a:pos x="29" y="20"/>
                </a:cxn>
                <a:cxn ang="0">
                  <a:pos x="27" y="18"/>
                </a:cxn>
                <a:cxn ang="0">
                  <a:pos x="21" y="15"/>
                </a:cxn>
                <a:cxn ang="0">
                  <a:pos x="20" y="13"/>
                </a:cxn>
                <a:cxn ang="0">
                  <a:pos x="21" y="12"/>
                </a:cxn>
                <a:cxn ang="0">
                  <a:pos x="30" y="18"/>
                </a:cxn>
                <a:cxn ang="0">
                  <a:pos x="29" y="20"/>
                </a:cxn>
              </a:cxnLst>
              <a:rect l="0" t="0" r="r" b="b"/>
              <a:pathLst>
                <a:path w="42" h="62">
                  <a:moveTo>
                    <a:pt x="37" y="29"/>
                  </a:moveTo>
                  <a:cubicBezTo>
                    <a:pt x="35" y="32"/>
                    <a:pt x="31" y="37"/>
                    <a:pt x="31" y="41"/>
                  </a:cubicBezTo>
                  <a:cubicBezTo>
                    <a:pt x="32" y="42"/>
                    <a:pt x="33" y="43"/>
                    <a:pt x="33" y="44"/>
                  </a:cubicBezTo>
                  <a:cubicBezTo>
                    <a:pt x="33" y="45"/>
                    <a:pt x="32" y="46"/>
                    <a:pt x="32" y="47"/>
                  </a:cubicBezTo>
                  <a:cubicBezTo>
                    <a:pt x="32" y="47"/>
                    <a:pt x="33" y="48"/>
                    <a:pt x="33" y="49"/>
                  </a:cubicBezTo>
                  <a:cubicBezTo>
                    <a:pt x="33" y="51"/>
                    <a:pt x="32" y="52"/>
                    <a:pt x="31" y="53"/>
                  </a:cubicBezTo>
                  <a:cubicBezTo>
                    <a:pt x="31" y="53"/>
                    <a:pt x="31" y="54"/>
                    <a:pt x="31" y="54"/>
                  </a:cubicBezTo>
                  <a:cubicBezTo>
                    <a:pt x="31" y="57"/>
                    <a:pt x="29" y="58"/>
                    <a:pt x="27" y="58"/>
                  </a:cubicBezTo>
                  <a:cubicBezTo>
                    <a:pt x="26" y="61"/>
                    <a:pt x="24" y="62"/>
                    <a:pt x="21" y="62"/>
                  </a:cubicBezTo>
                  <a:cubicBezTo>
                    <a:pt x="19" y="62"/>
                    <a:pt x="16" y="61"/>
                    <a:pt x="15" y="58"/>
                  </a:cubicBezTo>
                  <a:cubicBezTo>
                    <a:pt x="13" y="58"/>
                    <a:pt x="11" y="57"/>
                    <a:pt x="11" y="54"/>
                  </a:cubicBezTo>
                  <a:cubicBezTo>
                    <a:pt x="11" y="54"/>
                    <a:pt x="11" y="53"/>
                    <a:pt x="11" y="53"/>
                  </a:cubicBezTo>
                  <a:cubicBezTo>
                    <a:pt x="10" y="52"/>
                    <a:pt x="9" y="51"/>
                    <a:pt x="9" y="49"/>
                  </a:cubicBezTo>
                  <a:cubicBezTo>
                    <a:pt x="9" y="48"/>
                    <a:pt x="10" y="47"/>
                    <a:pt x="10" y="47"/>
                  </a:cubicBezTo>
                  <a:cubicBezTo>
                    <a:pt x="10" y="46"/>
                    <a:pt x="9" y="45"/>
                    <a:pt x="9" y="44"/>
                  </a:cubicBezTo>
                  <a:cubicBezTo>
                    <a:pt x="9" y="43"/>
                    <a:pt x="10" y="42"/>
                    <a:pt x="11" y="41"/>
                  </a:cubicBezTo>
                  <a:cubicBezTo>
                    <a:pt x="11" y="37"/>
                    <a:pt x="7" y="32"/>
                    <a:pt x="5" y="29"/>
                  </a:cubicBezTo>
                  <a:cubicBezTo>
                    <a:pt x="2" y="26"/>
                    <a:pt x="0" y="23"/>
                    <a:pt x="0" y="18"/>
                  </a:cubicBezTo>
                  <a:cubicBezTo>
                    <a:pt x="0" y="8"/>
                    <a:pt x="11" y="0"/>
                    <a:pt x="21" y="0"/>
                  </a:cubicBezTo>
                  <a:cubicBezTo>
                    <a:pt x="31" y="0"/>
                    <a:pt x="42" y="8"/>
                    <a:pt x="42" y="18"/>
                  </a:cubicBezTo>
                  <a:cubicBezTo>
                    <a:pt x="42" y="23"/>
                    <a:pt x="40" y="26"/>
                    <a:pt x="37" y="29"/>
                  </a:cubicBezTo>
                  <a:close/>
                  <a:moveTo>
                    <a:pt x="21" y="6"/>
                  </a:moveTo>
                  <a:cubicBezTo>
                    <a:pt x="14" y="6"/>
                    <a:pt x="6" y="10"/>
                    <a:pt x="6" y="18"/>
                  </a:cubicBezTo>
                  <a:cubicBezTo>
                    <a:pt x="6" y="21"/>
                    <a:pt x="7" y="24"/>
                    <a:pt x="8" y="26"/>
                  </a:cubicBezTo>
                  <a:cubicBezTo>
                    <a:pt x="9" y="27"/>
                    <a:pt x="10" y="27"/>
                    <a:pt x="11" y="28"/>
                  </a:cubicBezTo>
                  <a:cubicBezTo>
                    <a:pt x="14" y="32"/>
                    <a:pt x="16" y="36"/>
                    <a:pt x="16" y="40"/>
                  </a:cubicBezTo>
                  <a:cubicBezTo>
                    <a:pt x="26" y="40"/>
                    <a:pt x="26" y="40"/>
                    <a:pt x="26" y="40"/>
                  </a:cubicBezTo>
                  <a:cubicBezTo>
                    <a:pt x="26" y="36"/>
                    <a:pt x="28" y="32"/>
                    <a:pt x="31" y="28"/>
                  </a:cubicBezTo>
                  <a:cubicBezTo>
                    <a:pt x="32" y="27"/>
                    <a:pt x="33" y="27"/>
                    <a:pt x="34" y="26"/>
                  </a:cubicBezTo>
                  <a:cubicBezTo>
                    <a:pt x="35" y="24"/>
                    <a:pt x="36" y="21"/>
                    <a:pt x="36" y="18"/>
                  </a:cubicBezTo>
                  <a:cubicBezTo>
                    <a:pt x="36" y="10"/>
                    <a:pt x="28" y="6"/>
                    <a:pt x="21" y="6"/>
                  </a:cubicBezTo>
                  <a:close/>
                  <a:moveTo>
                    <a:pt x="29" y="20"/>
                  </a:moveTo>
                  <a:cubicBezTo>
                    <a:pt x="28" y="20"/>
                    <a:pt x="27" y="19"/>
                    <a:pt x="27" y="18"/>
                  </a:cubicBezTo>
                  <a:cubicBezTo>
                    <a:pt x="27" y="16"/>
                    <a:pt x="23" y="15"/>
                    <a:pt x="21" y="15"/>
                  </a:cubicBezTo>
                  <a:cubicBezTo>
                    <a:pt x="20" y="15"/>
                    <a:pt x="20" y="14"/>
                    <a:pt x="20" y="13"/>
                  </a:cubicBezTo>
                  <a:cubicBezTo>
                    <a:pt x="20" y="13"/>
                    <a:pt x="20" y="12"/>
                    <a:pt x="21" y="12"/>
                  </a:cubicBezTo>
                  <a:cubicBezTo>
                    <a:pt x="25" y="12"/>
                    <a:pt x="30" y="14"/>
                    <a:pt x="30" y="18"/>
                  </a:cubicBezTo>
                  <a:cubicBezTo>
                    <a:pt x="30" y="19"/>
                    <a:pt x="29" y="20"/>
                    <a:pt x="29" y="20"/>
                  </a:cubicBezTo>
                  <a:close/>
                </a:path>
              </a:pathLst>
            </a:custGeom>
            <a:solidFill>
              <a:srgbClr val="009A9E"/>
            </a:solidFill>
            <a:ln w="9525">
              <a:solidFill>
                <a:srgbClr val="008487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7" name="Group 94">
            <a:extLst>
              <a:ext uri="{FF2B5EF4-FFF2-40B4-BE49-F238E27FC236}">
                <a16:creationId xmlns:a16="http://schemas.microsoft.com/office/drawing/2014/main" id="{3E90D7B8-F549-4A8F-A90D-DA49FA49D72C}"/>
              </a:ext>
            </a:extLst>
          </p:cNvPr>
          <p:cNvGrpSpPr/>
          <p:nvPr/>
        </p:nvGrpSpPr>
        <p:grpSpPr>
          <a:xfrm>
            <a:off x="10150942" y="3647086"/>
            <a:ext cx="1034117" cy="1034981"/>
            <a:chOff x="7613206" y="2972375"/>
            <a:chExt cx="775588" cy="776236"/>
          </a:xfrm>
        </p:grpSpPr>
        <p:sp>
          <p:nvSpPr>
            <p:cNvPr id="68" name="Oval 88">
              <a:extLst>
                <a:ext uri="{FF2B5EF4-FFF2-40B4-BE49-F238E27FC236}">
                  <a16:creationId xmlns:a16="http://schemas.microsoft.com/office/drawing/2014/main" id="{9F4758EC-9585-43C9-9454-ABBCA7C6984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13206" y="2972375"/>
              <a:ext cx="775588" cy="7762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C3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3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9" name="Freeform 152">
              <a:extLst>
                <a:ext uri="{FF2B5EF4-FFF2-40B4-BE49-F238E27FC236}">
                  <a16:creationId xmlns:a16="http://schemas.microsoft.com/office/drawing/2014/main" id="{1D6583E8-3A2B-450F-9433-293284ECBF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18055" y="3191427"/>
              <a:ext cx="365892" cy="338134"/>
            </a:xfrm>
            <a:custGeom>
              <a:avLst/>
              <a:gdLst/>
              <a:ahLst/>
              <a:cxnLst>
                <a:cxn ang="0">
                  <a:pos x="67" y="20"/>
                </a:cxn>
                <a:cxn ang="0">
                  <a:pos x="46" y="36"/>
                </a:cxn>
                <a:cxn ang="0">
                  <a:pos x="42" y="40"/>
                </a:cxn>
                <a:cxn ang="0">
                  <a:pos x="39" y="47"/>
                </a:cxn>
                <a:cxn ang="0">
                  <a:pos x="44" y="52"/>
                </a:cxn>
                <a:cxn ang="0">
                  <a:pos x="52" y="58"/>
                </a:cxn>
                <a:cxn ang="0">
                  <a:pos x="52" y="61"/>
                </a:cxn>
                <a:cxn ang="0">
                  <a:pos x="51" y="62"/>
                </a:cxn>
                <a:cxn ang="0">
                  <a:pos x="17" y="62"/>
                </a:cxn>
                <a:cxn ang="0">
                  <a:pos x="16" y="61"/>
                </a:cxn>
                <a:cxn ang="0">
                  <a:pos x="16" y="58"/>
                </a:cxn>
                <a:cxn ang="0">
                  <a:pos x="24" y="52"/>
                </a:cxn>
                <a:cxn ang="0">
                  <a:pos x="29" y="47"/>
                </a:cxn>
                <a:cxn ang="0">
                  <a:pos x="26" y="40"/>
                </a:cxn>
                <a:cxn ang="0">
                  <a:pos x="22" y="36"/>
                </a:cxn>
                <a:cxn ang="0">
                  <a:pos x="0" y="20"/>
                </a:cxn>
                <a:cxn ang="0">
                  <a:pos x="0" y="15"/>
                </a:cxn>
                <a:cxn ang="0">
                  <a:pos x="4" y="11"/>
                </a:cxn>
                <a:cxn ang="0">
                  <a:pos x="16" y="11"/>
                </a:cxn>
                <a:cxn ang="0">
                  <a:pos x="16" y="7"/>
                </a:cxn>
                <a:cxn ang="0">
                  <a:pos x="22" y="0"/>
                </a:cxn>
                <a:cxn ang="0">
                  <a:pos x="45" y="0"/>
                </a:cxn>
                <a:cxn ang="0">
                  <a:pos x="52" y="7"/>
                </a:cxn>
                <a:cxn ang="0">
                  <a:pos x="52" y="11"/>
                </a:cxn>
                <a:cxn ang="0">
                  <a:pos x="63" y="11"/>
                </a:cxn>
                <a:cxn ang="0">
                  <a:pos x="67" y="15"/>
                </a:cxn>
                <a:cxn ang="0">
                  <a:pos x="67" y="20"/>
                </a:cxn>
                <a:cxn ang="0">
                  <a:pos x="16" y="16"/>
                </a:cxn>
                <a:cxn ang="0">
                  <a:pos x="6" y="16"/>
                </a:cxn>
                <a:cxn ang="0">
                  <a:pos x="6" y="20"/>
                </a:cxn>
                <a:cxn ang="0">
                  <a:pos x="19" y="31"/>
                </a:cxn>
                <a:cxn ang="0">
                  <a:pos x="16" y="16"/>
                </a:cxn>
                <a:cxn ang="0">
                  <a:pos x="62" y="16"/>
                </a:cxn>
                <a:cxn ang="0">
                  <a:pos x="52" y="16"/>
                </a:cxn>
                <a:cxn ang="0">
                  <a:pos x="49" y="31"/>
                </a:cxn>
                <a:cxn ang="0">
                  <a:pos x="62" y="20"/>
                </a:cxn>
                <a:cxn ang="0">
                  <a:pos x="62" y="16"/>
                </a:cxn>
              </a:cxnLst>
              <a:rect l="0" t="0" r="r" b="b"/>
              <a:pathLst>
                <a:path w="67" h="62">
                  <a:moveTo>
                    <a:pt x="67" y="20"/>
                  </a:moveTo>
                  <a:cubicBezTo>
                    <a:pt x="67" y="27"/>
                    <a:pt x="58" y="36"/>
                    <a:pt x="46" y="36"/>
                  </a:cubicBezTo>
                  <a:cubicBezTo>
                    <a:pt x="44" y="38"/>
                    <a:pt x="42" y="40"/>
                    <a:pt x="42" y="40"/>
                  </a:cubicBezTo>
                  <a:cubicBezTo>
                    <a:pt x="40" y="42"/>
                    <a:pt x="39" y="44"/>
                    <a:pt x="39" y="47"/>
                  </a:cubicBezTo>
                  <a:cubicBezTo>
                    <a:pt x="39" y="49"/>
                    <a:pt x="40" y="52"/>
                    <a:pt x="44" y="52"/>
                  </a:cubicBezTo>
                  <a:cubicBezTo>
                    <a:pt x="48" y="52"/>
                    <a:pt x="52" y="54"/>
                    <a:pt x="52" y="58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2"/>
                    <a:pt x="51" y="62"/>
                    <a:pt x="51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6" y="62"/>
                    <a:pt x="16" y="62"/>
                    <a:pt x="16" y="61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4"/>
                    <a:pt x="20" y="52"/>
                    <a:pt x="24" y="52"/>
                  </a:cubicBezTo>
                  <a:cubicBezTo>
                    <a:pt x="27" y="52"/>
                    <a:pt x="29" y="49"/>
                    <a:pt x="29" y="47"/>
                  </a:cubicBezTo>
                  <a:cubicBezTo>
                    <a:pt x="29" y="44"/>
                    <a:pt x="28" y="42"/>
                    <a:pt x="26" y="40"/>
                  </a:cubicBezTo>
                  <a:cubicBezTo>
                    <a:pt x="25" y="40"/>
                    <a:pt x="24" y="38"/>
                    <a:pt x="22" y="36"/>
                  </a:cubicBezTo>
                  <a:cubicBezTo>
                    <a:pt x="10" y="36"/>
                    <a:pt x="0" y="27"/>
                    <a:pt x="0" y="2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2"/>
                    <a:pt x="2" y="11"/>
                    <a:pt x="4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3"/>
                    <a:pt x="19" y="0"/>
                    <a:pt x="22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9" y="0"/>
                    <a:pt x="52" y="3"/>
                    <a:pt x="52" y="7"/>
                  </a:cubicBezTo>
                  <a:cubicBezTo>
                    <a:pt x="52" y="11"/>
                    <a:pt x="52" y="11"/>
                    <a:pt x="52" y="11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6" y="11"/>
                    <a:pt x="67" y="12"/>
                    <a:pt x="67" y="15"/>
                  </a:cubicBezTo>
                  <a:lnTo>
                    <a:pt x="67" y="20"/>
                  </a:lnTo>
                  <a:close/>
                  <a:moveTo>
                    <a:pt x="16" y="16"/>
                  </a:moveTo>
                  <a:cubicBezTo>
                    <a:pt x="6" y="16"/>
                    <a:pt x="6" y="16"/>
                    <a:pt x="6" y="16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6" y="24"/>
                    <a:pt x="11" y="29"/>
                    <a:pt x="19" y="31"/>
                  </a:cubicBezTo>
                  <a:cubicBezTo>
                    <a:pt x="17" y="27"/>
                    <a:pt x="16" y="22"/>
                    <a:pt x="16" y="16"/>
                  </a:cubicBezTo>
                  <a:close/>
                  <a:moveTo>
                    <a:pt x="62" y="16"/>
                  </a:moveTo>
                  <a:cubicBezTo>
                    <a:pt x="52" y="16"/>
                    <a:pt x="52" y="16"/>
                    <a:pt x="52" y="16"/>
                  </a:cubicBezTo>
                  <a:cubicBezTo>
                    <a:pt x="52" y="22"/>
                    <a:pt x="51" y="27"/>
                    <a:pt x="49" y="31"/>
                  </a:cubicBezTo>
                  <a:cubicBezTo>
                    <a:pt x="57" y="29"/>
                    <a:pt x="62" y="24"/>
                    <a:pt x="62" y="20"/>
                  </a:cubicBezTo>
                  <a:lnTo>
                    <a:pt x="62" y="16"/>
                  </a:lnTo>
                  <a:close/>
                </a:path>
              </a:pathLst>
            </a:custGeom>
            <a:solidFill>
              <a:srgbClr val="009A9E"/>
            </a:solidFill>
            <a:ln w="9525">
              <a:solidFill>
                <a:srgbClr val="00C3C8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0" name="Group 91">
            <a:extLst>
              <a:ext uri="{FF2B5EF4-FFF2-40B4-BE49-F238E27FC236}">
                <a16:creationId xmlns:a16="http://schemas.microsoft.com/office/drawing/2014/main" id="{747F5F39-2982-4583-8B04-30F750B54E9E}"/>
              </a:ext>
            </a:extLst>
          </p:cNvPr>
          <p:cNvGrpSpPr/>
          <p:nvPr/>
        </p:nvGrpSpPr>
        <p:grpSpPr>
          <a:xfrm>
            <a:off x="7102942" y="1642034"/>
            <a:ext cx="1034117" cy="1034981"/>
            <a:chOff x="5327206" y="2869432"/>
            <a:chExt cx="775588" cy="776236"/>
          </a:xfrm>
        </p:grpSpPr>
        <p:sp>
          <p:nvSpPr>
            <p:cNvPr id="71" name="Oval 90">
              <a:extLst>
                <a:ext uri="{FF2B5EF4-FFF2-40B4-BE49-F238E27FC236}">
                  <a16:creationId xmlns:a16="http://schemas.microsoft.com/office/drawing/2014/main" id="{3BD9A1F6-A2F2-4134-953E-2E8C4C95FB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27206" y="2869432"/>
              <a:ext cx="775588" cy="7762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84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3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2" name="Freeform 83">
              <a:extLst>
                <a:ext uri="{FF2B5EF4-FFF2-40B4-BE49-F238E27FC236}">
                  <a16:creationId xmlns:a16="http://schemas.microsoft.com/office/drawing/2014/main" id="{83E818A5-3D79-4871-AE56-1FB0F6E387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62601" y="3028951"/>
              <a:ext cx="304800" cy="457200"/>
            </a:xfrm>
            <a:custGeom>
              <a:avLst/>
              <a:gdLst/>
              <a:ahLst/>
              <a:cxnLst>
                <a:cxn ang="0">
                  <a:pos x="38" y="26"/>
                </a:cxn>
                <a:cxn ang="0">
                  <a:pos x="24" y="55"/>
                </a:cxn>
                <a:cxn ang="0">
                  <a:pos x="20" y="58"/>
                </a:cxn>
                <a:cxn ang="0">
                  <a:pos x="16" y="55"/>
                </a:cxn>
                <a:cxn ang="0">
                  <a:pos x="2" y="26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38" y="26"/>
                </a:cxn>
                <a:cxn ang="0">
                  <a:pos x="20" y="9"/>
                </a:cxn>
                <a:cxn ang="0">
                  <a:pos x="10" y="19"/>
                </a:cxn>
                <a:cxn ang="0">
                  <a:pos x="20" y="29"/>
                </a:cxn>
                <a:cxn ang="0">
                  <a:pos x="30" y="19"/>
                </a:cxn>
                <a:cxn ang="0">
                  <a:pos x="20" y="9"/>
                </a:cxn>
              </a:cxnLst>
              <a:rect l="0" t="0" r="r" b="b"/>
              <a:pathLst>
                <a:path w="39" h="58">
                  <a:moveTo>
                    <a:pt x="38" y="26"/>
                  </a:moveTo>
                  <a:cubicBezTo>
                    <a:pt x="24" y="55"/>
                    <a:pt x="24" y="55"/>
                    <a:pt x="24" y="55"/>
                  </a:cubicBezTo>
                  <a:cubicBezTo>
                    <a:pt x="23" y="57"/>
                    <a:pt x="22" y="58"/>
                    <a:pt x="20" y="58"/>
                  </a:cubicBezTo>
                  <a:cubicBezTo>
                    <a:pt x="18" y="58"/>
                    <a:pt x="16" y="57"/>
                    <a:pt x="16" y="55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1" y="24"/>
                    <a:pt x="0" y="21"/>
                    <a:pt x="0" y="19"/>
                  </a:cubicBezTo>
                  <a:cubicBezTo>
                    <a:pt x="0" y="8"/>
                    <a:pt x="9" y="0"/>
                    <a:pt x="20" y="0"/>
                  </a:cubicBezTo>
                  <a:cubicBezTo>
                    <a:pt x="31" y="0"/>
                    <a:pt x="39" y="8"/>
                    <a:pt x="39" y="19"/>
                  </a:cubicBezTo>
                  <a:cubicBezTo>
                    <a:pt x="39" y="21"/>
                    <a:pt x="39" y="24"/>
                    <a:pt x="38" y="26"/>
                  </a:cubicBezTo>
                  <a:close/>
                  <a:moveTo>
                    <a:pt x="20" y="9"/>
                  </a:moveTo>
                  <a:cubicBezTo>
                    <a:pt x="15" y="9"/>
                    <a:pt x="10" y="14"/>
                    <a:pt x="10" y="19"/>
                  </a:cubicBezTo>
                  <a:cubicBezTo>
                    <a:pt x="10" y="24"/>
                    <a:pt x="15" y="29"/>
                    <a:pt x="20" y="29"/>
                  </a:cubicBezTo>
                  <a:cubicBezTo>
                    <a:pt x="25" y="29"/>
                    <a:pt x="30" y="24"/>
                    <a:pt x="30" y="19"/>
                  </a:cubicBezTo>
                  <a:cubicBezTo>
                    <a:pt x="30" y="14"/>
                    <a:pt x="25" y="9"/>
                    <a:pt x="20" y="9"/>
                  </a:cubicBezTo>
                  <a:close/>
                </a:path>
              </a:pathLst>
            </a:custGeom>
            <a:solidFill>
              <a:srgbClr val="009A9E"/>
            </a:solidFill>
            <a:ln w="9525">
              <a:solidFill>
                <a:srgbClr val="008487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3" name="Group 95">
            <a:extLst>
              <a:ext uri="{FF2B5EF4-FFF2-40B4-BE49-F238E27FC236}">
                <a16:creationId xmlns:a16="http://schemas.microsoft.com/office/drawing/2014/main" id="{449E8256-7871-4FFA-8B90-3721CB8AD9D8}"/>
              </a:ext>
            </a:extLst>
          </p:cNvPr>
          <p:cNvGrpSpPr/>
          <p:nvPr/>
        </p:nvGrpSpPr>
        <p:grpSpPr>
          <a:xfrm>
            <a:off x="4054942" y="3647086"/>
            <a:ext cx="1034117" cy="1034981"/>
            <a:chOff x="3058045" y="2972375"/>
            <a:chExt cx="775588" cy="776236"/>
          </a:xfrm>
        </p:grpSpPr>
        <p:sp>
          <p:nvSpPr>
            <p:cNvPr id="74" name="Oval 92">
              <a:extLst>
                <a:ext uri="{FF2B5EF4-FFF2-40B4-BE49-F238E27FC236}">
                  <a16:creationId xmlns:a16="http://schemas.microsoft.com/office/drawing/2014/main" id="{C536E105-3036-4895-A762-DEA1FB55B5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045" y="2972375"/>
              <a:ext cx="775588" cy="7762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C3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3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5" name="Freeform 52">
              <a:extLst>
                <a:ext uri="{FF2B5EF4-FFF2-40B4-BE49-F238E27FC236}">
                  <a16:creationId xmlns:a16="http://schemas.microsoft.com/office/drawing/2014/main" id="{9D6D2B81-75D4-4D1C-ABED-148CF86838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88692" y="3191425"/>
              <a:ext cx="314294" cy="338136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1" y="72"/>
                </a:cxn>
                <a:cxn ang="0">
                  <a:pos x="5" y="72"/>
                </a:cxn>
                <a:cxn ang="0">
                  <a:pos x="0" y="67"/>
                </a:cxn>
                <a:cxn ang="0">
                  <a:pos x="0" y="16"/>
                </a:cxn>
                <a:cxn ang="0">
                  <a:pos x="5" y="11"/>
                </a:cxn>
                <a:cxn ang="0">
                  <a:pos x="10" y="11"/>
                </a:cxn>
                <a:cxn ang="0">
                  <a:pos x="10" y="7"/>
                </a:cxn>
                <a:cxn ang="0">
                  <a:pos x="16" y="0"/>
                </a:cxn>
                <a:cxn ang="0">
                  <a:pos x="19" y="0"/>
                </a:cxn>
                <a:cxn ang="0">
                  <a:pos x="25" y="7"/>
                </a:cxn>
                <a:cxn ang="0">
                  <a:pos x="25" y="11"/>
                </a:cxn>
                <a:cxn ang="0">
                  <a:pos x="41" y="11"/>
                </a:cxn>
                <a:cxn ang="0">
                  <a:pos x="41" y="7"/>
                </a:cxn>
                <a:cxn ang="0">
                  <a:pos x="47" y="0"/>
                </a:cxn>
                <a:cxn ang="0">
                  <a:pos x="50" y="0"/>
                </a:cxn>
                <a:cxn ang="0">
                  <a:pos x="56" y="7"/>
                </a:cxn>
                <a:cxn ang="0">
                  <a:pos x="56" y="11"/>
                </a:cxn>
                <a:cxn ang="0">
                  <a:pos x="61" y="11"/>
                </a:cxn>
                <a:cxn ang="0">
                  <a:pos x="67" y="16"/>
                </a:cxn>
                <a:cxn ang="0">
                  <a:pos x="67" y="67"/>
                </a:cxn>
                <a:cxn ang="0">
                  <a:pos x="61" y="67"/>
                </a:cxn>
                <a:cxn ang="0">
                  <a:pos x="61" y="26"/>
                </a:cxn>
                <a:cxn ang="0">
                  <a:pos x="5" y="26"/>
                </a:cxn>
                <a:cxn ang="0">
                  <a:pos x="5" y="67"/>
                </a:cxn>
                <a:cxn ang="0">
                  <a:pos x="61" y="67"/>
                </a:cxn>
                <a:cxn ang="0">
                  <a:pos x="20" y="7"/>
                </a:cxn>
                <a:cxn ang="0">
                  <a:pos x="19" y="5"/>
                </a:cxn>
                <a:cxn ang="0">
                  <a:pos x="16" y="5"/>
                </a:cxn>
                <a:cxn ang="0">
                  <a:pos x="15" y="7"/>
                </a:cxn>
                <a:cxn ang="0">
                  <a:pos x="15" y="18"/>
                </a:cxn>
                <a:cxn ang="0">
                  <a:pos x="16" y="20"/>
                </a:cxn>
                <a:cxn ang="0">
                  <a:pos x="19" y="20"/>
                </a:cxn>
                <a:cxn ang="0">
                  <a:pos x="20" y="18"/>
                </a:cxn>
                <a:cxn ang="0">
                  <a:pos x="20" y="7"/>
                </a:cxn>
                <a:cxn ang="0">
                  <a:pos x="51" y="7"/>
                </a:cxn>
                <a:cxn ang="0">
                  <a:pos x="50" y="5"/>
                </a:cxn>
                <a:cxn ang="0">
                  <a:pos x="47" y="5"/>
                </a:cxn>
                <a:cxn ang="0">
                  <a:pos x="46" y="7"/>
                </a:cxn>
                <a:cxn ang="0">
                  <a:pos x="46" y="18"/>
                </a:cxn>
                <a:cxn ang="0">
                  <a:pos x="47" y="20"/>
                </a:cxn>
                <a:cxn ang="0">
                  <a:pos x="50" y="20"/>
                </a:cxn>
                <a:cxn ang="0">
                  <a:pos x="51" y="18"/>
                </a:cxn>
                <a:cxn ang="0">
                  <a:pos x="51" y="7"/>
                </a:cxn>
              </a:cxnLst>
              <a:rect l="0" t="0" r="r" b="b"/>
              <a:pathLst>
                <a:path w="67" h="72">
                  <a:moveTo>
                    <a:pt x="67" y="67"/>
                  </a:moveTo>
                  <a:cubicBezTo>
                    <a:pt x="67" y="70"/>
                    <a:pt x="64" y="72"/>
                    <a:pt x="61" y="72"/>
                  </a:cubicBezTo>
                  <a:cubicBezTo>
                    <a:pt x="5" y="72"/>
                    <a:pt x="5" y="72"/>
                    <a:pt x="5" y="72"/>
                  </a:cubicBezTo>
                  <a:cubicBezTo>
                    <a:pt x="2" y="72"/>
                    <a:pt x="0" y="70"/>
                    <a:pt x="0" y="6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3"/>
                    <a:pt x="2" y="11"/>
                    <a:pt x="5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3"/>
                    <a:pt x="13" y="0"/>
                    <a:pt x="16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5" y="3"/>
                    <a:pt x="25" y="7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1" y="3"/>
                    <a:pt x="44" y="0"/>
                    <a:pt x="47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3" y="0"/>
                    <a:pt x="56" y="3"/>
                    <a:pt x="56" y="7"/>
                  </a:cubicBezTo>
                  <a:cubicBezTo>
                    <a:pt x="56" y="11"/>
                    <a:pt x="56" y="11"/>
                    <a:pt x="56" y="11"/>
                  </a:cubicBezTo>
                  <a:cubicBezTo>
                    <a:pt x="61" y="11"/>
                    <a:pt x="61" y="11"/>
                    <a:pt x="61" y="11"/>
                  </a:cubicBezTo>
                  <a:cubicBezTo>
                    <a:pt x="64" y="11"/>
                    <a:pt x="67" y="13"/>
                    <a:pt x="67" y="16"/>
                  </a:cubicBezTo>
                  <a:lnTo>
                    <a:pt x="67" y="67"/>
                  </a:lnTo>
                  <a:close/>
                  <a:moveTo>
                    <a:pt x="61" y="67"/>
                  </a:moveTo>
                  <a:cubicBezTo>
                    <a:pt x="61" y="26"/>
                    <a:pt x="61" y="26"/>
                    <a:pt x="61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67"/>
                    <a:pt x="5" y="67"/>
                    <a:pt x="5" y="67"/>
                  </a:cubicBezTo>
                  <a:lnTo>
                    <a:pt x="61" y="67"/>
                  </a:lnTo>
                  <a:close/>
                  <a:moveTo>
                    <a:pt x="20" y="7"/>
                  </a:moveTo>
                  <a:cubicBezTo>
                    <a:pt x="20" y="6"/>
                    <a:pt x="20" y="5"/>
                    <a:pt x="19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6"/>
                    <a:pt x="15" y="7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9"/>
                    <a:pt x="16" y="20"/>
                    <a:pt x="16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20" y="20"/>
                    <a:pt x="20" y="19"/>
                    <a:pt x="20" y="18"/>
                  </a:cubicBezTo>
                  <a:lnTo>
                    <a:pt x="20" y="7"/>
                  </a:lnTo>
                  <a:close/>
                  <a:moveTo>
                    <a:pt x="51" y="7"/>
                  </a:moveTo>
                  <a:cubicBezTo>
                    <a:pt x="51" y="6"/>
                    <a:pt x="51" y="5"/>
                    <a:pt x="50" y="5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47" y="5"/>
                    <a:pt x="46" y="6"/>
                    <a:pt x="46" y="7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46" y="19"/>
                    <a:pt x="47" y="20"/>
                    <a:pt x="47" y="20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1" y="20"/>
                    <a:pt x="51" y="19"/>
                    <a:pt x="51" y="18"/>
                  </a:cubicBezTo>
                  <a:lnTo>
                    <a:pt x="51" y="7"/>
                  </a:lnTo>
                  <a:close/>
                </a:path>
              </a:pathLst>
            </a:custGeom>
            <a:solidFill>
              <a:srgbClr val="009A9E"/>
            </a:solidFill>
            <a:ln w="9525">
              <a:solidFill>
                <a:srgbClr val="00C3C8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6" name="Footer Text">
            <a:extLst>
              <a:ext uri="{FF2B5EF4-FFF2-40B4-BE49-F238E27FC236}">
                <a16:creationId xmlns:a16="http://schemas.microsoft.com/office/drawing/2014/main" id="{D80A0281-727F-4345-AAF2-54A9B4B379EC}"/>
              </a:ext>
            </a:extLst>
          </p:cNvPr>
          <p:cNvSpPr txBox="1"/>
          <p:nvPr/>
        </p:nvSpPr>
        <p:spPr>
          <a:xfrm>
            <a:off x="743245" y="5389850"/>
            <a:ext cx="10761971" cy="534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，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，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，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。</a:t>
            </a:r>
            <a:endParaRPr lang="en-GB" altLang="zh-CN" sz="14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77" name="Straight Line buttom">
            <a:extLst>
              <a:ext uri="{FF2B5EF4-FFF2-40B4-BE49-F238E27FC236}">
                <a16:creationId xmlns:a16="http://schemas.microsoft.com/office/drawing/2014/main" id="{5B347511-6DE1-4A23-AA49-3A1FC893FE5B}"/>
              </a:ext>
            </a:extLst>
          </p:cNvPr>
          <p:cNvCxnSpPr/>
          <p:nvPr/>
        </p:nvCxnSpPr>
        <p:spPr>
          <a:xfrm>
            <a:off x="914400" y="5076931"/>
            <a:ext cx="103632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2">
            <a:extLst>
              <a:ext uri="{FF2B5EF4-FFF2-40B4-BE49-F238E27FC236}">
                <a16:creationId xmlns:a16="http://schemas.microsoft.com/office/drawing/2014/main" id="{2AE1BD91-0A3D-4B40-948A-EF55FB81D66E}"/>
              </a:ext>
            </a:extLst>
          </p:cNvPr>
          <p:cNvGrpSpPr/>
          <p:nvPr/>
        </p:nvGrpSpPr>
        <p:grpSpPr>
          <a:xfrm>
            <a:off x="507290" y="2826810"/>
            <a:ext cx="2008023" cy="1117184"/>
            <a:chOff x="6083031" y="1599125"/>
            <a:chExt cx="1506017" cy="837888"/>
          </a:xfrm>
        </p:grpSpPr>
        <p:sp>
          <p:nvSpPr>
            <p:cNvPr id="79" name="Text Placeholder 3">
              <a:extLst>
                <a:ext uri="{FF2B5EF4-FFF2-40B4-BE49-F238E27FC236}">
                  <a16:creationId xmlns:a16="http://schemas.microsoft.com/office/drawing/2014/main" id="{00A92F8C-8037-4A3F-933C-C100C12362CC}"/>
                </a:ext>
              </a:extLst>
            </p:cNvPr>
            <p:cNvSpPr txBox="1">
              <a:spLocks/>
            </p:cNvSpPr>
            <p:nvPr/>
          </p:nvSpPr>
          <p:spPr>
            <a:xfrm>
              <a:off x="6330346" y="1599125"/>
              <a:ext cx="1011383" cy="184666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1219170">
                <a:spcBef>
                  <a:spcPct val="20000"/>
                </a:spcBef>
                <a:defRPr/>
              </a:pPr>
              <a:r>
                <a:rPr lang="en-US" altLang="zh-CN" sz="1600" b="1" dirty="0">
                  <a:solidFill>
                    <a:schemeClr val="bg1"/>
                  </a:solidFill>
                  <a:cs typeface="+mn-ea"/>
                  <a:sym typeface="+mn-lt"/>
                </a:rPr>
                <a:t>Enter title here</a:t>
              </a:r>
              <a:endParaRPr lang="en-US" sz="16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0" name="Text Placeholder 3">
              <a:extLst>
                <a:ext uri="{FF2B5EF4-FFF2-40B4-BE49-F238E27FC236}">
                  <a16:creationId xmlns:a16="http://schemas.microsoft.com/office/drawing/2014/main" id="{AFB4B68C-0020-43DB-8B34-6ED8C44521B4}"/>
                </a:ext>
              </a:extLst>
            </p:cNvPr>
            <p:cNvSpPr txBox="1">
              <a:spLocks/>
            </p:cNvSpPr>
            <p:nvPr/>
          </p:nvSpPr>
          <p:spPr>
            <a:xfrm>
              <a:off x="6083031" y="1806840"/>
              <a:ext cx="1506017" cy="630173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1" name="Title 1">
            <a:extLst>
              <a:ext uri="{FF2B5EF4-FFF2-40B4-BE49-F238E27FC236}">
                <a16:creationId xmlns:a16="http://schemas.microsoft.com/office/drawing/2014/main" id="{ABA9D192-6CD4-4AB8-9F39-22CA30160580}"/>
              </a:ext>
            </a:extLst>
          </p:cNvPr>
          <p:cNvSpPr txBox="1">
            <a:spLocks/>
          </p:cNvSpPr>
          <p:nvPr/>
        </p:nvSpPr>
        <p:spPr>
          <a:xfrm>
            <a:off x="458911" y="62118"/>
            <a:ext cx="2728425" cy="48274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b="1" dirty="0">
                <a:solidFill>
                  <a:srgbClr val="394754"/>
                </a:solidFill>
                <a:latin typeface="+mn-lt"/>
                <a:ea typeface="+mn-ea"/>
                <a:cs typeface="+mn-ea"/>
                <a:sym typeface="+mn-lt"/>
              </a:rPr>
              <a:t>Enter chapter title here</a:t>
            </a:r>
            <a:endParaRPr lang="en-GB" sz="1600" b="1" dirty="0">
              <a:solidFill>
                <a:srgbClr val="39475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DE0AD853-606C-47E3-A9CC-431C7862F8F4}"/>
              </a:ext>
            </a:extLst>
          </p:cNvPr>
          <p:cNvSpPr txBox="1">
            <a:spLocks/>
          </p:cNvSpPr>
          <p:nvPr/>
        </p:nvSpPr>
        <p:spPr>
          <a:xfrm>
            <a:off x="433121" y="356659"/>
            <a:ext cx="1792539" cy="287258"/>
          </a:xfrm>
          <a:prstGeom prst="rect">
            <a:avLst/>
          </a:prstGeom>
        </p:spPr>
        <p:txBody>
          <a:bodyPr vert="horz" wrap="square" lIns="162560" tIns="81280" rIns="162560" bIns="81280" rtlCol="0">
            <a:spAutoFit/>
          </a:bodyPr>
          <a:lstStyle/>
          <a:p>
            <a:pPr lvl="0"/>
            <a:r>
              <a:rPr lang="en-US" altLang="zh-CN" sz="800" dirty="0">
                <a:solidFill>
                  <a:srgbClr val="394754"/>
                </a:solidFill>
                <a:cs typeface="+mn-ea"/>
                <a:sym typeface="+mn-lt"/>
              </a:rPr>
              <a:t>COMPLETION OF WORK</a:t>
            </a:r>
            <a:endParaRPr lang="zh-CN" altLang="en-US" sz="800" dirty="0">
              <a:solidFill>
                <a:srgbClr val="394754"/>
              </a:solidFill>
              <a:cs typeface="+mn-ea"/>
              <a:sym typeface="+mn-lt"/>
            </a:endParaRPr>
          </a:p>
        </p:txBody>
      </p:sp>
      <p:grpSp>
        <p:nvGrpSpPr>
          <p:cNvPr id="83" name="组合 82">
            <a:extLst>
              <a:ext uri="{FF2B5EF4-FFF2-40B4-BE49-F238E27FC236}">
                <a16:creationId xmlns:a16="http://schemas.microsoft.com/office/drawing/2014/main" id="{A65979A4-8C52-4CB1-901D-753961F121DF}"/>
              </a:ext>
            </a:extLst>
          </p:cNvPr>
          <p:cNvGrpSpPr/>
          <p:nvPr/>
        </p:nvGrpSpPr>
        <p:grpSpPr>
          <a:xfrm>
            <a:off x="46593" y="212426"/>
            <a:ext cx="412321" cy="332436"/>
            <a:chOff x="110994" y="306260"/>
            <a:chExt cx="864098" cy="500228"/>
          </a:xfrm>
        </p:grpSpPr>
        <p:sp>
          <p:nvSpPr>
            <p:cNvPr id="84" name="矩形 83">
              <a:extLst>
                <a:ext uri="{FF2B5EF4-FFF2-40B4-BE49-F238E27FC236}">
                  <a16:creationId xmlns:a16="http://schemas.microsoft.com/office/drawing/2014/main" id="{6208A328-F93A-48FD-8B6C-45A8EF3953BE}"/>
                </a:ext>
              </a:extLst>
            </p:cNvPr>
            <p:cNvSpPr/>
            <p:nvPr/>
          </p:nvSpPr>
          <p:spPr>
            <a:xfrm rot="5400000">
              <a:off x="483771" y="315170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85" name="矩形 84">
              <a:extLst>
                <a:ext uri="{FF2B5EF4-FFF2-40B4-BE49-F238E27FC236}">
                  <a16:creationId xmlns:a16="http://schemas.microsoft.com/office/drawing/2014/main" id="{71D8F99C-AFC5-4DBC-87AE-2BE9A0B86985}"/>
                </a:ext>
              </a:extLst>
            </p:cNvPr>
            <p:cNvSpPr/>
            <p:nvPr/>
          </p:nvSpPr>
          <p:spPr>
            <a:xfrm rot="16200000">
              <a:off x="483774" y="-66517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6737EC6E-5F55-47EE-B535-7A2629D14F9D}"/>
                </a:ext>
              </a:extLst>
            </p:cNvPr>
            <p:cNvSpPr/>
            <p:nvPr/>
          </p:nvSpPr>
          <p:spPr>
            <a:xfrm rot="16200000">
              <a:off x="483771" y="124325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713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6="http://schemas.microsoft.com/office/drawing/2014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/>
          <p:nvPr/>
        </p:nvCxnSpPr>
        <p:spPr>
          <a:xfrm>
            <a:off x="743245" y="7916863"/>
            <a:ext cx="10538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42"/>
          <p:cNvSpPr>
            <a:spLocks noChangeArrowheads="1"/>
          </p:cNvSpPr>
          <p:nvPr/>
        </p:nvSpPr>
        <p:spPr bwMode="auto">
          <a:xfrm>
            <a:off x="2432051" y="1914059"/>
            <a:ext cx="2937933" cy="671191"/>
          </a:xfrm>
          <a:custGeom>
            <a:avLst/>
            <a:gdLst>
              <a:gd name="T0" fmla="*/ 0 w 4673"/>
              <a:gd name="T1" fmla="*/ 1547 h 1547"/>
              <a:gd name="T2" fmla="*/ 0 w 4673"/>
              <a:gd name="T3" fmla="*/ 0 h 1547"/>
              <a:gd name="T4" fmla="*/ 4673 w 4673"/>
              <a:gd name="T5" fmla="*/ 0 h 1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73" h="1547">
                <a:moveTo>
                  <a:pt x="0" y="1547"/>
                </a:moveTo>
                <a:lnTo>
                  <a:pt x="0" y="0"/>
                </a:lnTo>
                <a:lnTo>
                  <a:pt x="4673" y="0"/>
                </a:lnTo>
              </a:path>
            </a:pathLst>
          </a:custGeom>
          <a:noFill/>
          <a:ln w="9">
            <a:solidFill>
              <a:srgbClr val="7F7F7F"/>
            </a:solidFill>
            <a:prstDash val="dash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775" tIns="41387" rIns="82775" bIns="41387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32" name="Freeform 42"/>
          <p:cNvSpPr>
            <a:spLocks noChangeArrowheads="1"/>
          </p:cNvSpPr>
          <p:nvPr/>
        </p:nvSpPr>
        <p:spPr bwMode="auto">
          <a:xfrm flipH="1">
            <a:off x="6762751" y="1914059"/>
            <a:ext cx="2937933" cy="671191"/>
          </a:xfrm>
          <a:custGeom>
            <a:avLst/>
            <a:gdLst>
              <a:gd name="T0" fmla="*/ 0 w 4673"/>
              <a:gd name="T1" fmla="*/ 1547 h 1547"/>
              <a:gd name="T2" fmla="*/ 0 w 4673"/>
              <a:gd name="T3" fmla="*/ 0 h 1547"/>
              <a:gd name="T4" fmla="*/ 4673 w 4673"/>
              <a:gd name="T5" fmla="*/ 0 h 1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73" h="1547">
                <a:moveTo>
                  <a:pt x="0" y="1547"/>
                </a:moveTo>
                <a:lnTo>
                  <a:pt x="0" y="0"/>
                </a:lnTo>
                <a:lnTo>
                  <a:pt x="4673" y="0"/>
                </a:lnTo>
              </a:path>
            </a:pathLst>
          </a:custGeom>
          <a:noFill/>
          <a:ln w="9">
            <a:solidFill>
              <a:srgbClr val="7F7F7F"/>
            </a:solidFill>
            <a:prstDash val="dash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775" tIns="41387" rIns="82775" bIns="41387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46" name="Freeform 42"/>
          <p:cNvSpPr>
            <a:spLocks noChangeArrowheads="1"/>
          </p:cNvSpPr>
          <p:nvPr/>
        </p:nvSpPr>
        <p:spPr bwMode="auto">
          <a:xfrm flipV="1">
            <a:off x="2432051" y="4935476"/>
            <a:ext cx="2937933" cy="669073"/>
          </a:xfrm>
          <a:custGeom>
            <a:avLst/>
            <a:gdLst>
              <a:gd name="T0" fmla="*/ 0 w 4673"/>
              <a:gd name="T1" fmla="*/ 1547 h 1547"/>
              <a:gd name="T2" fmla="*/ 0 w 4673"/>
              <a:gd name="T3" fmla="*/ 0 h 1547"/>
              <a:gd name="T4" fmla="*/ 4673 w 4673"/>
              <a:gd name="T5" fmla="*/ 0 h 1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73" h="1547">
                <a:moveTo>
                  <a:pt x="0" y="1547"/>
                </a:moveTo>
                <a:lnTo>
                  <a:pt x="0" y="0"/>
                </a:lnTo>
                <a:lnTo>
                  <a:pt x="4673" y="0"/>
                </a:lnTo>
              </a:path>
            </a:pathLst>
          </a:custGeom>
          <a:noFill/>
          <a:ln w="9">
            <a:solidFill>
              <a:srgbClr val="7F7F7F"/>
            </a:solidFill>
            <a:prstDash val="dash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775" tIns="41387" rIns="82775" bIns="41387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47" name="Freeform 42"/>
          <p:cNvSpPr>
            <a:spLocks noChangeArrowheads="1"/>
          </p:cNvSpPr>
          <p:nvPr/>
        </p:nvSpPr>
        <p:spPr bwMode="auto">
          <a:xfrm flipH="1" flipV="1">
            <a:off x="6762751" y="4935476"/>
            <a:ext cx="2937933" cy="669073"/>
          </a:xfrm>
          <a:custGeom>
            <a:avLst/>
            <a:gdLst>
              <a:gd name="T0" fmla="*/ 0 w 4673"/>
              <a:gd name="T1" fmla="*/ 1547 h 1547"/>
              <a:gd name="T2" fmla="*/ 0 w 4673"/>
              <a:gd name="T3" fmla="*/ 0 h 1547"/>
              <a:gd name="T4" fmla="*/ 4673 w 4673"/>
              <a:gd name="T5" fmla="*/ 0 h 1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73" h="1547">
                <a:moveTo>
                  <a:pt x="0" y="1547"/>
                </a:moveTo>
                <a:lnTo>
                  <a:pt x="0" y="0"/>
                </a:lnTo>
                <a:lnTo>
                  <a:pt x="4673" y="0"/>
                </a:lnTo>
              </a:path>
            </a:pathLst>
          </a:custGeom>
          <a:noFill/>
          <a:ln w="9">
            <a:solidFill>
              <a:srgbClr val="7F7F7F"/>
            </a:solidFill>
            <a:prstDash val="dash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775" tIns="41387" rIns="82775" bIns="41387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48" name="矩形 32"/>
          <p:cNvSpPr>
            <a:spLocks noChangeArrowheads="1"/>
          </p:cNvSpPr>
          <p:nvPr/>
        </p:nvSpPr>
        <p:spPr bwMode="auto">
          <a:xfrm>
            <a:off x="2117" y="3303019"/>
            <a:ext cx="12192000" cy="1043840"/>
          </a:xfrm>
          <a:prstGeom prst="rect">
            <a:avLst/>
          </a:prstGeom>
          <a:solidFill>
            <a:srgbClr val="008487"/>
          </a:solidFill>
          <a:ln>
            <a:noFill/>
          </a:ln>
        </p:spPr>
        <p:txBody>
          <a:bodyPr lIns="82775" tIns="41387" rIns="82775" bIns="41387"/>
          <a:lstStyle/>
          <a:p>
            <a:endParaRPr lang="zh-CN" altLang="en-US" sz="1600">
              <a:cs typeface="+mn-ea"/>
              <a:sym typeface="+mn-lt"/>
            </a:endParaRPr>
          </a:p>
        </p:txBody>
      </p:sp>
      <p:sp>
        <p:nvSpPr>
          <p:cNvPr id="49" name="TextBox 33"/>
          <p:cNvSpPr txBox="1">
            <a:spLocks noChangeArrowheads="1"/>
          </p:cNvSpPr>
          <p:nvPr/>
        </p:nvSpPr>
        <p:spPr bwMode="auto">
          <a:xfrm>
            <a:off x="4271434" y="3599445"/>
            <a:ext cx="3527091" cy="49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775" tIns="41387" rIns="82775" bIns="41387">
            <a:spAutoFit/>
          </a:bodyPr>
          <a:lstStyle/>
          <a:p>
            <a:pPr algn="dist"/>
            <a:r>
              <a:rPr lang="en-US" altLang="zh-CN" sz="2667" b="1" dirty="0">
                <a:solidFill>
                  <a:schemeClr val="bg1"/>
                </a:solidFill>
                <a:cs typeface="+mn-ea"/>
                <a:sym typeface="+mn-lt"/>
              </a:rPr>
              <a:t>Enter title here</a:t>
            </a:r>
            <a:endParaRPr lang="zh-CN" altLang="en-US" sz="2667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50" name="组合 34"/>
          <p:cNvGrpSpPr/>
          <p:nvPr/>
        </p:nvGrpSpPr>
        <p:grpSpPr bwMode="auto">
          <a:xfrm>
            <a:off x="1923973" y="2520598"/>
            <a:ext cx="1044569" cy="1047701"/>
            <a:chOff x="0" y="0"/>
            <a:chExt cx="1154113" cy="1155699"/>
          </a:xfrm>
          <a:solidFill>
            <a:schemeClr val="bg1">
              <a:lumMod val="6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2" name="Oval 30"/>
            <p:cNvSpPr>
              <a:spLocks noChangeArrowheads="1"/>
            </p:cNvSpPr>
            <p:nvPr/>
          </p:nvSpPr>
          <p:spPr bwMode="auto">
            <a:xfrm>
              <a:off x="0" y="0"/>
              <a:ext cx="1154113" cy="1155699"/>
            </a:xfrm>
            <a:prstGeom prst="ellipse">
              <a:avLst/>
            </a:prstGeom>
            <a:solidFill>
              <a:srgbClr val="009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仿宋_GB2312" panose="02010609030101010101" pitchFamily="1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buFontTx/>
                <a:buNone/>
              </a:pPr>
              <a:endParaRPr lang="zh-CN" altLang="en-US" sz="1600" noProof="1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3" name="Freeform 34"/>
            <p:cNvSpPr>
              <a:spLocks noEditPoints="1"/>
            </p:cNvSpPr>
            <p:nvPr/>
          </p:nvSpPr>
          <p:spPr bwMode="auto">
            <a:xfrm>
              <a:off x="266700" y="128587"/>
              <a:ext cx="638175" cy="868362"/>
            </a:xfrm>
            <a:custGeom>
              <a:avLst/>
              <a:gdLst>
                <a:gd name="T0" fmla="*/ 128715 w 709"/>
                <a:gd name="T1" fmla="*/ 322149 h 965"/>
                <a:gd name="T2" fmla="*/ 196223 w 709"/>
                <a:gd name="T3" fmla="*/ 480524 h 965"/>
                <a:gd name="T4" fmla="*/ 251130 w 709"/>
                <a:gd name="T5" fmla="*/ 607403 h 965"/>
                <a:gd name="T6" fmla="*/ 374444 w 709"/>
                <a:gd name="T7" fmla="*/ 611003 h 965"/>
                <a:gd name="T8" fmla="*/ 401447 w 709"/>
                <a:gd name="T9" fmla="*/ 560611 h 965"/>
                <a:gd name="T10" fmla="*/ 469855 w 709"/>
                <a:gd name="T11" fmla="*/ 432831 h 965"/>
                <a:gd name="T12" fmla="*/ 319538 w 709"/>
                <a:gd name="T13" fmla="*/ 132279 h 965"/>
                <a:gd name="T14" fmla="*/ 264631 w 709"/>
                <a:gd name="T15" fmla="*/ 650597 h 965"/>
                <a:gd name="T16" fmla="*/ 201624 w 709"/>
                <a:gd name="T17" fmla="*/ 578608 h 965"/>
                <a:gd name="T18" fmla="*/ 135916 w 709"/>
                <a:gd name="T19" fmla="*/ 455328 h 965"/>
                <a:gd name="T20" fmla="*/ 319538 w 709"/>
                <a:gd name="T21" fmla="*/ 91785 h 965"/>
                <a:gd name="T22" fmla="*/ 503159 w 709"/>
                <a:gd name="T23" fmla="*/ 455328 h 965"/>
                <a:gd name="T24" fmla="*/ 436551 w 709"/>
                <a:gd name="T25" fmla="*/ 578608 h 965"/>
                <a:gd name="T26" fmla="*/ 374444 w 709"/>
                <a:gd name="T27" fmla="*/ 650597 h 965"/>
                <a:gd name="T28" fmla="*/ 228627 w 709"/>
                <a:gd name="T29" fmla="*/ 778376 h 965"/>
                <a:gd name="T30" fmla="*/ 383445 w 709"/>
                <a:gd name="T31" fmla="*/ 807172 h 965"/>
                <a:gd name="T32" fmla="*/ 383445 w 709"/>
                <a:gd name="T33" fmla="*/ 748681 h 965"/>
                <a:gd name="T34" fmla="*/ 246629 w 709"/>
                <a:gd name="T35" fmla="*/ 796373 h 965"/>
                <a:gd name="T36" fmla="*/ 395146 w 709"/>
                <a:gd name="T37" fmla="*/ 796373 h 965"/>
                <a:gd name="T38" fmla="*/ 413149 w 709"/>
                <a:gd name="T39" fmla="*/ 778376 h 965"/>
                <a:gd name="T40" fmla="*/ 228627 w 709"/>
                <a:gd name="T41" fmla="*/ 685691 h 965"/>
                <a:gd name="T42" fmla="*/ 413149 w 709"/>
                <a:gd name="T43" fmla="*/ 778376 h 965"/>
                <a:gd name="T44" fmla="*/ 411348 w 709"/>
                <a:gd name="T45" fmla="*/ 362642 h 965"/>
                <a:gd name="T46" fmla="*/ 349241 w 709"/>
                <a:gd name="T47" fmla="*/ 424733 h 965"/>
                <a:gd name="T48" fmla="*/ 288934 w 709"/>
                <a:gd name="T49" fmla="*/ 424733 h 965"/>
                <a:gd name="T50" fmla="*/ 226827 w 709"/>
                <a:gd name="T51" fmla="*/ 362642 h 965"/>
                <a:gd name="T52" fmla="*/ 226827 w 709"/>
                <a:gd name="T53" fmla="*/ 302352 h 965"/>
                <a:gd name="T54" fmla="*/ 288934 w 709"/>
                <a:gd name="T55" fmla="*/ 239362 h 965"/>
                <a:gd name="T56" fmla="*/ 349241 w 709"/>
                <a:gd name="T57" fmla="*/ 239362 h 965"/>
                <a:gd name="T58" fmla="*/ 411348 w 709"/>
                <a:gd name="T59" fmla="*/ 302352 h 965"/>
                <a:gd name="T60" fmla="*/ 612972 w 709"/>
                <a:gd name="T61" fmla="*/ 293353 h 965"/>
                <a:gd name="T62" fmla="*/ 580568 w 709"/>
                <a:gd name="T63" fmla="*/ 322149 h 965"/>
                <a:gd name="T64" fmla="*/ 612972 w 709"/>
                <a:gd name="T65" fmla="*/ 341046 h 965"/>
                <a:gd name="T66" fmla="*/ 612972 w 709"/>
                <a:gd name="T67" fmla="*/ 293353 h 965"/>
                <a:gd name="T68" fmla="*/ 542764 w 709"/>
                <a:gd name="T69" fmla="*/ 127780 h 965"/>
                <a:gd name="T70" fmla="*/ 509460 w 709"/>
                <a:gd name="T71" fmla="*/ 94485 h 965"/>
                <a:gd name="T72" fmla="*/ 518461 w 709"/>
                <a:gd name="T73" fmla="*/ 152976 h 965"/>
                <a:gd name="T74" fmla="*/ 342040 w 709"/>
                <a:gd name="T75" fmla="*/ 61190 h 965"/>
                <a:gd name="T76" fmla="*/ 318637 w 709"/>
                <a:gd name="T77" fmla="*/ 0 h 965"/>
                <a:gd name="T78" fmla="*/ 294335 w 709"/>
                <a:gd name="T79" fmla="*/ 61190 h 965"/>
                <a:gd name="T80" fmla="*/ 117014 w 709"/>
                <a:gd name="T81" fmla="*/ 155675 h 965"/>
                <a:gd name="T82" fmla="*/ 127815 w 709"/>
                <a:gd name="T83" fmla="*/ 98084 h 965"/>
                <a:gd name="T84" fmla="*/ 93611 w 709"/>
                <a:gd name="T85" fmla="*/ 132279 h 965"/>
                <a:gd name="T86" fmla="*/ 57607 w 709"/>
                <a:gd name="T87" fmla="*/ 322149 h 965"/>
                <a:gd name="T88" fmla="*/ 25203 w 709"/>
                <a:gd name="T89" fmla="*/ 293353 h 965"/>
                <a:gd name="T90" fmla="*/ 25203 w 709"/>
                <a:gd name="T91" fmla="*/ 341046 h 965"/>
                <a:gd name="T92" fmla="*/ 57607 w 709"/>
                <a:gd name="T93" fmla="*/ 322149 h 96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09" h="965">
                  <a:moveTo>
                    <a:pt x="355" y="147"/>
                  </a:moveTo>
                  <a:cubicBezTo>
                    <a:pt x="238" y="147"/>
                    <a:pt x="143" y="241"/>
                    <a:pt x="143" y="358"/>
                  </a:cubicBezTo>
                  <a:cubicBezTo>
                    <a:pt x="143" y="414"/>
                    <a:pt x="187" y="481"/>
                    <a:pt x="188" y="481"/>
                  </a:cubicBezTo>
                  <a:cubicBezTo>
                    <a:pt x="197" y="496"/>
                    <a:pt x="210" y="519"/>
                    <a:pt x="218" y="534"/>
                  </a:cubicBezTo>
                  <a:lnTo>
                    <a:pt x="264" y="623"/>
                  </a:lnTo>
                  <a:cubicBezTo>
                    <a:pt x="272" y="639"/>
                    <a:pt x="279" y="662"/>
                    <a:pt x="279" y="675"/>
                  </a:cubicBezTo>
                  <a:cubicBezTo>
                    <a:pt x="279" y="675"/>
                    <a:pt x="284" y="679"/>
                    <a:pt x="294" y="679"/>
                  </a:cubicBezTo>
                  <a:lnTo>
                    <a:pt x="416" y="679"/>
                  </a:lnTo>
                  <a:cubicBezTo>
                    <a:pt x="425" y="679"/>
                    <a:pt x="430" y="675"/>
                    <a:pt x="431" y="674"/>
                  </a:cubicBezTo>
                  <a:cubicBezTo>
                    <a:pt x="430" y="662"/>
                    <a:pt x="437" y="639"/>
                    <a:pt x="446" y="623"/>
                  </a:cubicBezTo>
                  <a:lnTo>
                    <a:pt x="491" y="534"/>
                  </a:lnTo>
                  <a:cubicBezTo>
                    <a:pt x="499" y="519"/>
                    <a:pt x="513" y="495"/>
                    <a:pt x="522" y="481"/>
                  </a:cubicBezTo>
                  <a:cubicBezTo>
                    <a:pt x="537" y="458"/>
                    <a:pt x="566" y="402"/>
                    <a:pt x="566" y="358"/>
                  </a:cubicBezTo>
                  <a:cubicBezTo>
                    <a:pt x="566" y="241"/>
                    <a:pt x="471" y="147"/>
                    <a:pt x="355" y="147"/>
                  </a:cubicBezTo>
                  <a:close/>
                  <a:moveTo>
                    <a:pt x="416" y="723"/>
                  </a:moveTo>
                  <a:lnTo>
                    <a:pt x="294" y="723"/>
                  </a:lnTo>
                  <a:cubicBezTo>
                    <a:pt x="261" y="723"/>
                    <a:pt x="235" y="702"/>
                    <a:pt x="235" y="675"/>
                  </a:cubicBezTo>
                  <a:cubicBezTo>
                    <a:pt x="235" y="671"/>
                    <a:pt x="231" y="656"/>
                    <a:pt x="224" y="643"/>
                  </a:cubicBezTo>
                  <a:lnTo>
                    <a:pt x="179" y="554"/>
                  </a:lnTo>
                  <a:cubicBezTo>
                    <a:pt x="172" y="540"/>
                    <a:pt x="159" y="519"/>
                    <a:pt x="151" y="506"/>
                  </a:cubicBezTo>
                  <a:cubicBezTo>
                    <a:pt x="145" y="498"/>
                    <a:pt x="99" y="425"/>
                    <a:pt x="99" y="358"/>
                  </a:cubicBezTo>
                  <a:cubicBezTo>
                    <a:pt x="99" y="217"/>
                    <a:pt x="214" y="102"/>
                    <a:pt x="355" y="102"/>
                  </a:cubicBezTo>
                  <a:cubicBezTo>
                    <a:pt x="495" y="102"/>
                    <a:pt x="610" y="217"/>
                    <a:pt x="610" y="358"/>
                  </a:cubicBezTo>
                  <a:cubicBezTo>
                    <a:pt x="610" y="425"/>
                    <a:pt x="564" y="498"/>
                    <a:pt x="559" y="506"/>
                  </a:cubicBezTo>
                  <a:cubicBezTo>
                    <a:pt x="550" y="518"/>
                    <a:pt x="537" y="541"/>
                    <a:pt x="530" y="554"/>
                  </a:cubicBezTo>
                  <a:lnTo>
                    <a:pt x="485" y="643"/>
                  </a:lnTo>
                  <a:cubicBezTo>
                    <a:pt x="478" y="656"/>
                    <a:pt x="475" y="671"/>
                    <a:pt x="475" y="675"/>
                  </a:cubicBezTo>
                  <a:cubicBezTo>
                    <a:pt x="475" y="702"/>
                    <a:pt x="449" y="723"/>
                    <a:pt x="416" y="723"/>
                  </a:cubicBezTo>
                  <a:close/>
                  <a:moveTo>
                    <a:pt x="287" y="832"/>
                  </a:moveTo>
                  <a:cubicBezTo>
                    <a:pt x="269" y="832"/>
                    <a:pt x="254" y="846"/>
                    <a:pt x="254" y="865"/>
                  </a:cubicBezTo>
                  <a:cubicBezTo>
                    <a:pt x="254" y="883"/>
                    <a:pt x="269" y="897"/>
                    <a:pt x="287" y="897"/>
                  </a:cubicBezTo>
                  <a:lnTo>
                    <a:pt x="426" y="897"/>
                  </a:lnTo>
                  <a:cubicBezTo>
                    <a:pt x="444" y="897"/>
                    <a:pt x="459" y="883"/>
                    <a:pt x="459" y="865"/>
                  </a:cubicBezTo>
                  <a:cubicBezTo>
                    <a:pt x="459" y="846"/>
                    <a:pt x="444" y="832"/>
                    <a:pt x="426" y="832"/>
                  </a:cubicBezTo>
                  <a:lnTo>
                    <a:pt x="287" y="832"/>
                  </a:lnTo>
                  <a:close/>
                  <a:moveTo>
                    <a:pt x="274" y="885"/>
                  </a:moveTo>
                  <a:cubicBezTo>
                    <a:pt x="276" y="929"/>
                    <a:pt x="312" y="965"/>
                    <a:pt x="356" y="965"/>
                  </a:cubicBezTo>
                  <a:cubicBezTo>
                    <a:pt x="401" y="965"/>
                    <a:pt x="437" y="929"/>
                    <a:pt x="439" y="885"/>
                  </a:cubicBezTo>
                  <a:lnTo>
                    <a:pt x="274" y="885"/>
                  </a:lnTo>
                  <a:close/>
                  <a:moveTo>
                    <a:pt x="459" y="865"/>
                  </a:moveTo>
                  <a:lnTo>
                    <a:pt x="254" y="865"/>
                  </a:lnTo>
                  <a:lnTo>
                    <a:pt x="254" y="762"/>
                  </a:lnTo>
                  <a:lnTo>
                    <a:pt x="459" y="762"/>
                  </a:lnTo>
                  <a:lnTo>
                    <a:pt x="459" y="865"/>
                  </a:lnTo>
                  <a:close/>
                  <a:moveTo>
                    <a:pt x="491" y="369"/>
                  </a:moveTo>
                  <a:cubicBezTo>
                    <a:pt x="491" y="388"/>
                    <a:pt x="476" y="403"/>
                    <a:pt x="457" y="403"/>
                  </a:cubicBezTo>
                  <a:lnTo>
                    <a:pt x="388" y="403"/>
                  </a:lnTo>
                  <a:lnTo>
                    <a:pt x="388" y="472"/>
                  </a:lnTo>
                  <a:cubicBezTo>
                    <a:pt x="388" y="491"/>
                    <a:pt x="373" y="506"/>
                    <a:pt x="355" y="506"/>
                  </a:cubicBezTo>
                  <a:cubicBezTo>
                    <a:pt x="336" y="506"/>
                    <a:pt x="321" y="491"/>
                    <a:pt x="321" y="472"/>
                  </a:cubicBezTo>
                  <a:lnTo>
                    <a:pt x="321" y="403"/>
                  </a:lnTo>
                  <a:lnTo>
                    <a:pt x="252" y="403"/>
                  </a:lnTo>
                  <a:cubicBezTo>
                    <a:pt x="233" y="403"/>
                    <a:pt x="218" y="388"/>
                    <a:pt x="218" y="369"/>
                  </a:cubicBezTo>
                  <a:cubicBezTo>
                    <a:pt x="218" y="351"/>
                    <a:pt x="233" y="336"/>
                    <a:pt x="252" y="336"/>
                  </a:cubicBezTo>
                  <a:lnTo>
                    <a:pt x="321" y="336"/>
                  </a:lnTo>
                  <a:lnTo>
                    <a:pt x="321" y="266"/>
                  </a:lnTo>
                  <a:cubicBezTo>
                    <a:pt x="321" y="248"/>
                    <a:pt x="336" y="233"/>
                    <a:pt x="355" y="233"/>
                  </a:cubicBezTo>
                  <a:cubicBezTo>
                    <a:pt x="373" y="233"/>
                    <a:pt x="388" y="248"/>
                    <a:pt x="388" y="266"/>
                  </a:cubicBezTo>
                  <a:lnTo>
                    <a:pt x="388" y="336"/>
                  </a:lnTo>
                  <a:lnTo>
                    <a:pt x="457" y="336"/>
                  </a:lnTo>
                  <a:cubicBezTo>
                    <a:pt x="476" y="336"/>
                    <a:pt x="491" y="351"/>
                    <a:pt x="491" y="369"/>
                  </a:cubicBezTo>
                  <a:close/>
                  <a:moveTo>
                    <a:pt x="681" y="326"/>
                  </a:moveTo>
                  <a:lnTo>
                    <a:pt x="643" y="326"/>
                  </a:lnTo>
                  <a:cubicBezTo>
                    <a:pt x="644" y="336"/>
                    <a:pt x="645" y="347"/>
                    <a:pt x="645" y="358"/>
                  </a:cubicBezTo>
                  <a:cubicBezTo>
                    <a:pt x="645" y="365"/>
                    <a:pt x="644" y="372"/>
                    <a:pt x="643" y="379"/>
                  </a:cubicBezTo>
                  <a:lnTo>
                    <a:pt x="681" y="379"/>
                  </a:lnTo>
                  <a:cubicBezTo>
                    <a:pt x="696" y="379"/>
                    <a:pt x="709" y="367"/>
                    <a:pt x="709" y="352"/>
                  </a:cubicBezTo>
                  <a:cubicBezTo>
                    <a:pt x="709" y="338"/>
                    <a:pt x="696" y="326"/>
                    <a:pt x="681" y="326"/>
                  </a:cubicBezTo>
                  <a:close/>
                  <a:moveTo>
                    <a:pt x="576" y="170"/>
                  </a:moveTo>
                  <a:lnTo>
                    <a:pt x="603" y="142"/>
                  </a:lnTo>
                  <a:cubicBezTo>
                    <a:pt x="614" y="131"/>
                    <a:pt x="614" y="114"/>
                    <a:pt x="604" y="104"/>
                  </a:cubicBezTo>
                  <a:cubicBezTo>
                    <a:pt x="594" y="94"/>
                    <a:pt x="577" y="94"/>
                    <a:pt x="566" y="105"/>
                  </a:cubicBezTo>
                  <a:lnTo>
                    <a:pt x="538" y="132"/>
                  </a:lnTo>
                  <a:cubicBezTo>
                    <a:pt x="552" y="144"/>
                    <a:pt x="564" y="156"/>
                    <a:pt x="576" y="170"/>
                  </a:cubicBezTo>
                  <a:close/>
                  <a:moveTo>
                    <a:pt x="354" y="67"/>
                  </a:moveTo>
                  <a:cubicBezTo>
                    <a:pt x="363" y="67"/>
                    <a:pt x="372" y="68"/>
                    <a:pt x="380" y="68"/>
                  </a:cubicBezTo>
                  <a:lnTo>
                    <a:pt x="380" y="27"/>
                  </a:lnTo>
                  <a:cubicBezTo>
                    <a:pt x="380" y="12"/>
                    <a:pt x="368" y="0"/>
                    <a:pt x="354" y="0"/>
                  </a:cubicBezTo>
                  <a:cubicBezTo>
                    <a:pt x="339" y="0"/>
                    <a:pt x="327" y="12"/>
                    <a:pt x="327" y="27"/>
                  </a:cubicBezTo>
                  <a:lnTo>
                    <a:pt x="327" y="68"/>
                  </a:lnTo>
                  <a:cubicBezTo>
                    <a:pt x="336" y="68"/>
                    <a:pt x="345" y="67"/>
                    <a:pt x="354" y="67"/>
                  </a:cubicBezTo>
                  <a:close/>
                  <a:moveTo>
                    <a:pt x="130" y="173"/>
                  </a:moveTo>
                  <a:cubicBezTo>
                    <a:pt x="142" y="159"/>
                    <a:pt x="154" y="147"/>
                    <a:pt x="168" y="135"/>
                  </a:cubicBezTo>
                  <a:lnTo>
                    <a:pt x="142" y="109"/>
                  </a:lnTo>
                  <a:cubicBezTo>
                    <a:pt x="131" y="99"/>
                    <a:pt x="114" y="98"/>
                    <a:pt x="104" y="109"/>
                  </a:cubicBezTo>
                  <a:cubicBezTo>
                    <a:pt x="93" y="119"/>
                    <a:pt x="94" y="136"/>
                    <a:pt x="104" y="147"/>
                  </a:cubicBezTo>
                  <a:lnTo>
                    <a:pt x="130" y="173"/>
                  </a:lnTo>
                  <a:close/>
                  <a:moveTo>
                    <a:pt x="64" y="358"/>
                  </a:moveTo>
                  <a:cubicBezTo>
                    <a:pt x="64" y="347"/>
                    <a:pt x="64" y="336"/>
                    <a:pt x="66" y="326"/>
                  </a:cubicBezTo>
                  <a:lnTo>
                    <a:pt x="28" y="326"/>
                  </a:lnTo>
                  <a:cubicBezTo>
                    <a:pt x="13" y="326"/>
                    <a:pt x="0" y="338"/>
                    <a:pt x="0" y="352"/>
                  </a:cubicBezTo>
                  <a:cubicBezTo>
                    <a:pt x="0" y="367"/>
                    <a:pt x="13" y="379"/>
                    <a:pt x="28" y="379"/>
                  </a:cubicBezTo>
                  <a:lnTo>
                    <a:pt x="65" y="379"/>
                  </a:lnTo>
                  <a:cubicBezTo>
                    <a:pt x="64" y="372"/>
                    <a:pt x="64" y="365"/>
                    <a:pt x="64" y="35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/>
              <a:endParaRPr lang="zh-CN" altLang="en-US" sz="2400" noProof="1">
                <a:cs typeface="+mn-ea"/>
                <a:sym typeface="+mn-lt"/>
              </a:endParaRPr>
            </a:p>
          </p:txBody>
        </p:sp>
      </p:grpSp>
      <p:grpSp>
        <p:nvGrpSpPr>
          <p:cNvPr id="54" name="组合 37"/>
          <p:cNvGrpSpPr/>
          <p:nvPr/>
        </p:nvGrpSpPr>
        <p:grpSpPr bwMode="auto">
          <a:xfrm>
            <a:off x="1946961" y="3948234"/>
            <a:ext cx="1044569" cy="1047701"/>
            <a:chOff x="0" y="0"/>
            <a:chExt cx="1154113" cy="1155698"/>
          </a:xfrm>
          <a:solidFill>
            <a:schemeClr val="bg1">
              <a:lumMod val="65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55" name="Oval 31"/>
            <p:cNvSpPr>
              <a:spLocks noChangeArrowheads="1"/>
            </p:cNvSpPr>
            <p:nvPr/>
          </p:nvSpPr>
          <p:spPr bwMode="auto">
            <a:xfrm>
              <a:off x="0" y="0"/>
              <a:ext cx="1154113" cy="1155699"/>
            </a:xfrm>
            <a:prstGeom prst="ellipse">
              <a:avLst/>
            </a:prstGeom>
            <a:solidFill>
              <a:srgbClr val="009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仿宋_GB2312" panose="02010609030101010101" pitchFamily="1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buFontTx/>
                <a:buNone/>
              </a:pPr>
              <a:endParaRPr lang="zh-CN" altLang="en-US" sz="1600" noProof="1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6" name="Freeform 35"/>
            <p:cNvSpPr>
              <a:spLocks noEditPoints="1"/>
            </p:cNvSpPr>
            <p:nvPr/>
          </p:nvSpPr>
          <p:spPr bwMode="auto">
            <a:xfrm>
              <a:off x="269875" y="169862"/>
              <a:ext cx="563563" cy="766762"/>
            </a:xfrm>
            <a:custGeom>
              <a:avLst/>
              <a:gdLst>
                <a:gd name="T0" fmla="*/ 73939 w 625"/>
                <a:gd name="T1" fmla="*/ 124194 h 852"/>
                <a:gd name="T2" fmla="*/ 62217 w 625"/>
                <a:gd name="T3" fmla="*/ 766762 h 852"/>
                <a:gd name="T4" fmla="*/ 563563 w 625"/>
                <a:gd name="T5" fmla="*/ 188091 h 852"/>
                <a:gd name="T6" fmla="*/ 520281 w 625"/>
                <a:gd name="T7" fmla="*/ 201590 h 852"/>
                <a:gd name="T8" fmla="*/ 64021 w 625"/>
                <a:gd name="T9" fmla="*/ 722664 h 852"/>
                <a:gd name="T10" fmla="*/ 243459 w 625"/>
                <a:gd name="T11" fmla="*/ 81896 h 852"/>
                <a:gd name="T12" fmla="*/ 320104 w 625"/>
                <a:gd name="T13" fmla="*/ 81896 h 852"/>
                <a:gd name="T14" fmla="*/ 280429 w 625"/>
                <a:gd name="T15" fmla="*/ 122394 h 852"/>
                <a:gd name="T16" fmla="*/ 196571 w 625"/>
                <a:gd name="T17" fmla="*/ 83696 h 852"/>
                <a:gd name="T18" fmla="*/ 103696 w 625"/>
                <a:gd name="T19" fmla="*/ 194390 h 852"/>
                <a:gd name="T20" fmla="*/ 459867 w 625"/>
                <a:gd name="T21" fmla="*/ 194390 h 852"/>
                <a:gd name="T22" fmla="*/ 366992 w 625"/>
                <a:gd name="T23" fmla="*/ 83696 h 852"/>
                <a:gd name="T24" fmla="*/ 196571 w 625"/>
                <a:gd name="T25" fmla="*/ 83696 h 852"/>
                <a:gd name="T26" fmla="*/ 199276 w 625"/>
                <a:gd name="T27" fmla="*/ 582271 h 852"/>
                <a:gd name="T28" fmla="*/ 136157 w 625"/>
                <a:gd name="T29" fmla="*/ 600270 h 852"/>
                <a:gd name="T30" fmla="*/ 122631 w 625"/>
                <a:gd name="T31" fmla="*/ 613770 h 852"/>
                <a:gd name="T32" fmla="*/ 199276 w 625"/>
                <a:gd name="T33" fmla="*/ 619169 h 852"/>
                <a:gd name="T34" fmla="*/ 119025 w 625"/>
                <a:gd name="T35" fmla="*/ 658767 h 852"/>
                <a:gd name="T36" fmla="*/ 218212 w 625"/>
                <a:gd name="T37" fmla="*/ 610170 h 852"/>
                <a:gd name="T38" fmla="*/ 218212 w 625"/>
                <a:gd name="T39" fmla="*/ 578671 h 852"/>
                <a:gd name="T40" fmla="*/ 99187 w 625"/>
                <a:gd name="T41" fmla="*/ 584971 h 852"/>
                <a:gd name="T42" fmla="*/ 192964 w 625"/>
                <a:gd name="T43" fmla="*/ 683966 h 852"/>
                <a:gd name="T44" fmla="*/ 192964 w 625"/>
                <a:gd name="T45" fmla="*/ 301485 h 852"/>
                <a:gd name="T46" fmla="*/ 136157 w 625"/>
                <a:gd name="T47" fmla="*/ 318584 h 852"/>
                <a:gd name="T48" fmla="*/ 155994 w 625"/>
                <a:gd name="T49" fmla="*/ 368982 h 852"/>
                <a:gd name="T50" fmla="*/ 119025 w 625"/>
                <a:gd name="T51" fmla="*/ 382481 h 852"/>
                <a:gd name="T52" fmla="*/ 192964 w 625"/>
                <a:gd name="T53" fmla="*/ 281686 h 852"/>
                <a:gd name="T54" fmla="*/ 99187 w 625"/>
                <a:gd name="T55" fmla="*/ 380681 h 852"/>
                <a:gd name="T56" fmla="*/ 217310 w 625"/>
                <a:gd name="T57" fmla="*/ 323084 h 852"/>
                <a:gd name="T58" fmla="*/ 216408 w 625"/>
                <a:gd name="T59" fmla="*/ 296985 h 852"/>
                <a:gd name="T60" fmla="*/ 199276 w 625"/>
                <a:gd name="T61" fmla="*/ 452678 h 852"/>
                <a:gd name="T62" fmla="*/ 122631 w 625"/>
                <a:gd name="T63" fmla="*/ 471577 h 852"/>
                <a:gd name="T64" fmla="*/ 199276 w 625"/>
                <a:gd name="T65" fmla="*/ 522874 h 852"/>
                <a:gd name="T66" fmla="*/ 218212 w 625"/>
                <a:gd name="T67" fmla="*/ 438278 h 852"/>
                <a:gd name="T68" fmla="*/ 99187 w 625"/>
                <a:gd name="T69" fmla="*/ 442778 h 852"/>
                <a:gd name="T70" fmla="*/ 199276 w 625"/>
                <a:gd name="T71" fmla="*/ 541773 h 852"/>
                <a:gd name="T72" fmla="*/ 260592 w 625"/>
                <a:gd name="T73" fmla="*/ 418479 h 852"/>
                <a:gd name="T74" fmla="*/ 294856 w 625"/>
                <a:gd name="T75" fmla="*/ 650668 h 852"/>
                <a:gd name="T76" fmla="*/ 452654 w 625"/>
                <a:gd name="T77" fmla="*/ 602070 h 852"/>
                <a:gd name="T78" fmla="*/ 288544 w 625"/>
                <a:gd name="T79" fmla="*/ 644368 h 852"/>
                <a:gd name="T80" fmla="*/ 452654 w 625"/>
                <a:gd name="T81" fmla="*/ 456277 h 852"/>
                <a:gd name="T82" fmla="*/ 288544 w 625"/>
                <a:gd name="T83" fmla="*/ 368982 h 852"/>
                <a:gd name="T84" fmla="*/ 288544 w 625"/>
                <a:gd name="T85" fmla="*/ 316784 h 8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25" h="852">
                  <a:moveTo>
                    <a:pt x="48" y="224"/>
                  </a:moveTo>
                  <a:cubicBezTo>
                    <a:pt x="48" y="200"/>
                    <a:pt x="59" y="188"/>
                    <a:pt x="82" y="188"/>
                  </a:cubicBezTo>
                  <a:lnTo>
                    <a:pt x="82" y="138"/>
                  </a:lnTo>
                  <a:cubicBezTo>
                    <a:pt x="39" y="139"/>
                    <a:pt x="0" y="167"/>
                    <a:pt x="0" y="209"/>
                  </a:cubicBezTo>
                  <a:lnTo>
                    <a:pt x="0" y="783"/>
                  </a:lnTo>
                  <a:cubicBezTo>
                    <a:pt x="0" y="818"/>
                    <a:pt x="34" y="852"/>
                    <a:pt x="69" y="852"/>
                  </a:cubicBezTo>
                  <a:lnTo>
                    <a:pt x="556" y="852"/>
                  </a:lnTo>
                  <a:cubicBezTo>
                    <a:pt x="591" y="852"/>
                    <a:pt x="625" y="818"/>
                    <a:pt x="625" y="783"/>
                  </a:cubicBezTo>
                  <a:lnTo>
                    <a:pt x="625" y="209"/>
                  </a:lnTo>
                  <a:cubicBezTo>
                    <a:pt x="625" y="167"/>
                    <a:pt x="586" y="139"/>
                    <a:pt x="543" y="138"/>
                  </a:cubicBezTo>
                  <a:lnTo>
                    <a:pt x="543" y="188"/>
                  </a:lnTo>
                  <a:cubicBezTo>
                    <a:pt x="566" y="188"/>
                    <a:pt x="577" y="200"/>
                    <a:pt x="577" y="224"/>
                  </a:cubicBezTo>
                  <a:lnTo>
                    <a:pt x="577" y="768"/>
                  </a:lnTo>
                  <a:cubicBezTo>
                    <a:pt x="577" y="785"/>
                    <a:pt x="570" y="803"/>
                    <a:pt x="554" y="803"/>
                  </a:cubicBezTo>
                  <a:lnTo>
                    <a:pt x="71" y="803"/>
                  </a:lnTo>
                  <a:cubicBezTo>
                    <a:pt x="53" y="803"/>
                    <a:pt x="48" y="783"/>
                    <a:pt x="48" y="764"/>
                  </a:cubicBezTo>
                  <a:lnTo>
                    <a:pt x="48" y="224"/>
                  </a:lnTo>
                  <a:close/>
                  <a:moveTo>
                    <a:pt x="270" y="91"/>
                  </a:moveTo>
                  <a:cubicBezTo>
                    <a:pt x="270" y="71"/>
                    <a:pt x="289" y="52"/>
                    <a:pt x="309" y="52"/>
                  </a:cubicBezTo>
                  <a:lnTo>
                    <a:pt x="316" y="52"/>
                  </a:lnTo>
                  <a:cubicBezTo>
                    <a:pt x="336" y="52"/>
                    <a:pt x="355" y="71"/>
                    <a:pt x="355" y="91"/>
                  </a:cubicBezTo>
                  <a:lnTo>
                    <a:pt x="355" y="95"/>
                  </a:lnTo>
                  <a:cubicBezTo>
                    <a:pt x="355" y="117"/>
                    <a:pt x="336" y="136"/>
                    <a:pt x="314" y="136"/>
                  </a:cubicBezTo>
                  <a:lnTo>
                    <a:pt x="311" y="136"/>
                  </a:lnTo>
                  <a:cubicBezTo>
                    <a:pt x="289" y="136"/>
                    <a:pt x="270" y="117"/>
                    <a:pt x="270" y="95"/>
                  </a:cubicBezTo>
                  <a:lnTo>
                    <a:pt x="270" y="91"/>
                  </a:lnTo>
                  <a:close/>
                  <a:moveTo>
                    <a:pt x="218" y="93"/>
                  </a:moveTo>
                  <a:lnTo>
                    <a:pt x="149" y="93"/>
                  </a:lnTo>
                  <a:cubicBezTo>
                    <a:pt x="126" y="93"/>
                    <a:pt x="115" y="104"/>
                    <a:pt x="115" y="127"/>
                  </a:cubicBezTo>
                  <a:lnTo>
                    <a:pt x="115" y="216"/>
                  </a:lnTo>
                  <a:cubicBezTo>
                    <a:pt x="115" y="231"/>
                    <a:pt x="124" y="246"/>
                    <a:pt x="138" y="246"/>
                  </a:cubicBezTo>
                  <a:lnTo>
                    <a:pt x="487" y="246"/>
                  </a:lnTo>
                  <a:cubicBezTo>
                    <a:pt x="501" y="246"/>
                    <a:pt x="510" y="231"/>
                    <a:pt x="510" y="216"/>
                  </a:cubicBezTo>
                  <a:lnTo>
                    <a:pt x="510" y="127"/>
                  </a:lnTo>
                  <a:cubicBezTo>
                    <a:pt x="510" y="104"/>
                    <a:pt x="499" y="93"/>
                    <a:pt x="476" y="93"/>
                  </a:cubicBezTo>
                  <a:lnTo>
                    <a:pt x="407" y="93"/>
                  </a:lnTo>
                  <a:cubicBezTo>
                    <a:pt x="407" y="45"/>
                    <a:pt x="366" y="0"/>
                    <a:pt x="320" y="0"/>
                  </a:cubicBezTo>
                  <a:lnTo>
                    <a:pt x="305" y="0"/>
                  </a:lnTo>
                  <a:cubicBezTo>
                    <a:pt x="259" y="0"/>
                    <a:pt x="218" y="45"/>
                    <a:pt x="218" y="93"/>
                  </a:cubicBezTo>
                  <a:close/>
                  <a:moveTo>
                    <a:pt x="132" y="654"/>
                  </a:moveTo>
                  <a:cubicBezTo>
                    <a:pt x="132" y="649"/>
                    <a:pt x="133" y="647"/>
                    <a:pt x="138" y="647"/>
                  </a:cubicBezTo>
                  <a:lnTo>
                    <a:pt x="221" y="647"/>
                  </a:lnTo>
                  <a:lnTo>
                    <a:pt x="221" y="654"/>
                  </a:lnTo>
                  <a:cubicBezTo>
                    <a:pt x="221" y="661"/>
                    <a:pt x="186" y="680"/>
                    <a:pt x="180" y="684"/>
                  </a:cubicBezTo>
                  <a:cubicBezTo>
                    <a:pt x="174" y="679"/>
                    <a:pt x="161" y="667"/>
                    <a:pt x="151" y="667"/>
                  </a:cubicBezTo>
                  <a:lnTo>
                    <a:pt x="149" y="667"/>
                  </a:lnTo>
                  <a:cubicBezTo>
                    <a:pt x="144" y="667"/>
                    <a:pt x="136" y="675"/>
                    <a:pt x="136" y="680"/>
                  </a:cubicBezTo>
                  <a:lnTo>
                    <a:pt x="136" y="682"/>
                  </a:lnTo>
                  <a:cubicBezTo>
                    <a:pt x="136" y="688"/>
                    <a:pt x="167" y="721"/>
                    <a:pt x="173" y="721"/>
                  </a:cubicBezTo>
                  <a:lnTo>
                    <a:pt x="175" y="721"/>
                  </a:lnTo>
                  <a:cubicBezTo>
                    <a:pt x="180" y="721"/>
                    <a:pt x="214" y="693"/>
                    <a:pt x="221" y="688"/>
                  </a:cubicBezTo>
                  <a:cubicBezTo>
                    <a:pt x="221" y="700"/>
                    <a:pt x="225" y="738"/>
                    <a:pt x="214" y="738"/>
                  </a:cubicBezTo>
                  <a:lnTo>
                    <a:pt x="138" y="738"/>
                  </a:lnTo>
                  <a:cubicBezTo>
                    <a:pt x="133" y="738"/>
                    <a:pt x="132" y="737"/>
                    <a:pt x="132" y="732"/>
                  </a:cubicBezTo>
                  <a:lnTo>
                    <a:pt x="132" y="654"/>
                  </a:lnTo>
                  <a:close/>
                  <a:moveTo>
                    <a:pt x="214" y="760"/>
                  </a:moveTo>
                  <a:cubicBezTo>
                    <a:pt x="255" y="760"/>
                    <a:pt x="240" y="715"/>
                    <a:pt x="242" y="678"/>
                  </a:cubicBezTo>
                  <a:cubicBezTo>
                    <a:pt x="243" y="658"/>
                    <a:pt x="292" y="642"/>
                    <a:pt x="296" y="624"/>
                  </a:cubicBezTo>
                  <a:lnTo>
                    <a:pt x="290" y="624"/>
                  </a:lnTo>
                  <a:cubicBezTo>
                    <a:pt x="275" y="624"/>
                    <a:pt x="253" y="637"/>
                    <a:pt x="242" y="643"/>
                  </a:cubicBezTo>
                  <a:cubicBezTo>
                    <a:pt x="237" y="635"/>
                    <a:pt x="232" y="626"/>
                    <a:pt x="218" y="626"/>
                  </a:cubicBezTo>
                  <a:lnTo>
                    <a:pt x="134" y="626"/>
                  </a:lnTo>
                  <a:cubicBezTo>
                    <a:pt x="122" y="626"/>
                    <a:pt x="110" y="637"/>
                    <a:pt x="110" y="650"/>
                  </a:cubicBezTo>
                  <a:lnTo>
                    <a:pt x="110" y="736"/>
                  </a:lnTo>
                  <a:cubicBezTo>
                    <a:pt x="110" y="750"/>
                    <a:pt x="123" y="760"/>
                    <a:pt x="138" y="760"/>
                  </a:cubicBezTo>
                  <a:lnTo>
                    <a:pt x="214" y="760"/>
                  </a:lnTo>
                  <a:close/>
                  <a:moveTo>
                    <a:pt x="132" y="341"/>
                  </a:moveTo>
                  <a:cubicBezTo>
                    <a:pt x="132" y="336"/>
                    <a:pt x="133" y="335"/>
                    <a:pt x="138" y="335"/>
                  </a:cubicBezTo>
                  <a:lnTo>
                    <a:pt x="214" y="335"/>
                  </a:lnTo>
                  <a:cubicBezTo>
                    <a:pt x="219" y="335"/>
                    <a:pt x="221" y="336"/>
                    <a:pt x="221" y="341"/>
                  </a:cubicBezTo>
                  <a:cubicBezTo>
                    <a:pt x="221" y="346"/>
                    <a:pt x="184" y="371"/>
                    <a:pt x="180" y="371"/>
                  </a:cubicBezTo>
                  <a:cubicBezTo>
                    <a:pt x="175" y="371"/>
                    <a:pt x="164" y="354"/>
                    <a:pt x="151" y="354"/>
                  </a:cubicBezTo>
                  <a:cubicBezTo>
                    <a:pt x="145" y="354"/>
                    <a:pt x="136" y="361"/>
                    <a:pt x="136" y="367"/>
                  </a:cubicBezTo>
                  <a:lnTo>
                    <a:pt x="136" y="369"/>
                  </a:lnTo>
                  <a:cubicBezTo>
                    <a:pt x="136" y="378"/>
                    <a:pt x="166" y="406"/>
                    <a:pt x="173" y="410"/>
                  </a:cubicBezTo>
                  <a:lnTo>
                    <a:pt x="221" y="376"/>
                  </a:lnTo>
                  <a:lnTo>
                    <a:pt x="221" y="425"/>
                  </a:lnTo>
                  <a:lnTo>
                    <a:pt x="132" y="425"/>
                  </a:lnTo>
                  <a:lnTo>
                    <a:pt x="132" y="341"/>
                  </a:lnTo>
                  <a:close/>
                  <a:moveTo>
                    <a:pt x="240" y="330"/>
                  </a:moveTo>
                  <a:cubicBezTo>
                    <a:pt x="237" y="319"/>
                    <a:pt x="228" y="313"/>
                    <a:pt x="214" y="313"/>
                  </a:cubicBezTo>
                  <a:lnTo>
                    <a:pt x="138" y="313"/>
                  </a:lnTo>
                  <a:cubicBezTo>
                    <a:pt x="123" y="313"/>
                    <a:pt x="110" y="322"/>
                    <a:pt x="110" y="337"/>
                  </a:cubicBezTo>
                  <a:lnTo>
                    <a:pt x="110" y="423"/>
                  </a:lnTo>
                  <a:cubicBezTo>
                    <a:pt x="110" y="436"/>
                    <a:pt x="122" y="447"/>
                    <a:pt x="134" y="447"/>
                  </a:cubicBezTo>
                  <a:lnTo>
                    <a:pt x="218" y="447"/>
                  </a:lnTo>
                  <a:cubicBezTo>
                    <a:pt x="252" y="447"/>
                    <a:pt x="242" y="393"/>
                    <a:pt x="241" y="359"/>
                  </a:cubicBezTo>
                  <a:lnTo>
                    <a:pt x="296" y="313"/>
                  </a:lnTo>
                  <a:cubicBezTo>
                    <a:pt x="296" y="313"/>
                    <a:pt x="292" y="311"/>
                    <a:pt x="292" y="311"/>
                  </a:cubicBezTo>
                  <a:cubicBezTo>
                    <a:pt x="271" y="311"/>
                    <a:pt x="253" y="329"/>
                    <a:pt x="240" y="330"/>
                  </a:cubicBezTo>
                  <a:close/>
                  <a:moveTo>
                    <a:pt x="132" y="492"/>
                  </a:moveTo>
                  <a:lnTo>
                    <a:pt x="221" y="492"/>
                  </a:lnTo>
                  <a:lnTo>
                    <a:pt x="221" y="503"/>
                  </a:lnTo>
                  <a:lnTo>
                    <a:pt x="180" y="529"/>
                  </a:lnTo>
                  <a:lnTo>
                    <a:pt x="152" y="508"/>
                  </a:lnTo>
                  <a:cubicBezTo>
                    <a:pt x="145" y="513"/>
                    <a:pt x="136" y="515"/>
                    <a:pt x="136" y="524"/>
                  </a:cubicBezTo>
                  <a:cubicBezTo>
                    <a:pt x="136" y="531"/>
                    <a:pt x="167" y="565"/>
                    <a:pt x="173" y="565"/>
                  </a:cubicBezTo>
                  <a:cubicBezTo>
                    <a:pt x="183" y="565"/>
                    <a:pt x="209" y="536"/>
                    <a:pt x="221" y="533"/>
                  </a:cubicBezTo>
                  <a:lnTo>
                    <a:pt x="221" y="581"/>
                  </a:lnTo>
                  <a:lnTo>
                    <a:pt x="132" y="581"/>
                  </a:lnTo>
                  <a:lnTo>
                    <a:pt x="132" y="492"/>
                  </a:lnTo>
                  <a:close/>
                  <a:moveTo>
                    <a:pt x="242" y="487"/>
                  </a:moveTo>
                  <a:cubicBezTo>
                    <a:pt x="238" y="480"/>
                    <a:pt x="233" y="470"/>
                    <a:pt x="221" y="470"/>
                  </a:cubicBezTo>
                  <a:lnTo>
                    <a:pt x="132" y="470"/>
                  </a:lnTo>
                  <a:cubicBezTo>
                    <a:pt x="121" y="470"/>
                    <a:pt x="110" y="481"/>
                    <a:pt x="110" y="492"/>
                  </a:cubicBezTo>
                  <a:lnTo>
                    <a:pt x="110" y="581"/>
                  </a:lnTo>
                  <a:cubicBezTo>
                    <a:pt x="110" y="591"/>
                    <a:pt x="121" y="602"/>
                    <a:pt x="132" y="602"/>
                  </a:cubicBezTo>
                  <a:lnTo>
                    <a:pt x="221" y="602"/>
                  </a:lnTo>
                  <a:cubicBezTo>
                    <a:pt x="252" y="602"/>
                    <a:pt x="242" y="547"/>
                    <a:pt x="242" y="515"/>
                  </a:cubicBezTo>
                  <a:lnTo>
                    <a:pt x="296" y="469"/>
                  </a:lnTo>
                  <a:lnTo>
                    <a:pt x="289" y="465"/>
                  </a:lnTo>
                  <a:lnTo>
                    <a:pt x="242" y="487"/>
                  </a:lnTo>
                  <a:close/>
                  <a:moveTo>
                    <a:pt x="320" y="716"/>
                  </a:moveTo>
                  <a:cubicBezTo>
                    <a:pt x="320" y="721"/>
                    <a:pt x="322" y="723"/>
                    <a:pt x="327" y="723"/>
                  </a:cubicBezTo>
                  <a:lnTo>
                    <a:pt x="495" y="723"/>
                  </a:lnTo>
                  <a:cubicBezTo>
                    <a:pt x="500" y="723"/>
                    <a:pt x="502" y="721"/>
                    <a:pt x="502" y="716"/>
                  </a:cubicBezTo>
                  <a:lnTo>
                    <a:pt x="502" y="669"/>
                  </a:lnTo>
                  <a:cubicBezTo>
                    <a:pt x="502" y="664"/>
                    <a:pt x="500" y="663"/>
                    <a:pt x="495" y="663"/>
                  </a:cubicBezTo>
                  <a:lnTo>
                    <a:pt x="320" y="663"/>
                  </a:lnTo>
                  <a:lnTo>
                    <a:pt x="320" y="716"/>
                  </a:lnTo>
                  <a:close/>
                  <a:moveTo>
                    <a:pt x="320" y="565"/>
                  </a:moveTo>
                  <a:lnTo>
                    <a:pt x="502" y="565"/>
                  </a:lnTo>
                  <a:lnTo>
                    <a:pt x="502" y="507"/>
                  </a:lnTo>
                  <a:lnTo>
                    <a:pt x="320" y="507"/>
                  </a:lnTo>
                  <a:lnTo>
                    <a:pt x="320" y="565"/>
                  </a:lnTo>
                  <a:close/>
                  <a:moveTo>
                    <a:pt x="320" y="410"/>
                  </a:moveTo>
                  <a:lnTo>
                    <a:pt x="452" y="410"/>
                  </a:lnTo>
                  <a:lnTo>
                    <a:pt x="452" y="352"/>
                  </a:lnTo>
                  <a:lnTo>
                    <a:pt x="320" y="352"/>
                  </a:lnTo>
                  <a:lnTo>
                    <a:pt x="320" y="4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/>
              <a:endParaRPr lang="zh-CN" altLang="en-US" sz="2400" noProof="1">
                <a:cs typeface="+mn-ea"/>
                <a:sym typeface="+mn-lt"/>
              </a:endParaRPr>
            </a:p>
          </p:txBody>
        </p:sp>
      </p:grpSp>
      <p:grpSp>
        <p:nvGrpSpPr>
          <p:cNvPr id="57" name="组合 40"/>
          <p:cNvGrpSpPr/>
          <p:nvPr/>
        </p:nvGrpSpPr>
        <p:grpSpPr bwMode="auto">
          <a:xfrm>
            <a:off x="9173423" y="2549379"/>
            <a:ext cx="1046007" cy="1047701"/>
            <a:chOff x="0" y="0"/>
            <a:chExt cx="1155700" cy="1155698"/>
          </a:xfrm>
          <a:solidFill>
            <a:schemeClr val="bg1">
              <a:lumMod val="6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8" name="Oval 33"/>
            <p:cNvSpPr>
              <a:spLocks noChangeArrowheads="1"/>
            </p:cNvSpPr>
            <p:nvPr/>
          </p:nvSpPr>
          <p:spPr bwMode="auto">
            <a:xfrm>
              <a:off x="0" y="0"/>
              <a:ext cx="1155700" cy="1155698"/>
            </a:xfrm>
            <a:prstGeom prst="ellipse">
              <a:avLst/>
            </a:prstGeom>
            <a:solidFill>
              <a:srgbClr val="009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仿宋_GB2312" panose="02010609030101010101" pitchFamily="1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buFontTx/>
                <a:buNone/>
              </a:pPr>
              <a:endParaRPr lang="zh-CN" altLang="en-US" sz="1600" noProof="1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9" name="Freeform 36"/>
            <p:cNvSpPr>
              <a:spLocks noEditPoints="1"/>
            </p:cNvSpPr>
            <p:nvPr/>
          </p:nvSpPr>
          <p:spPr bwMode="auto">
            <a:xfrm>
              <a:off x="261937" y="217487"/>
              <a:ext cx="712788" cy="701675"/>
            </a:xfrm>
            <a:custGeom>
              <a:avLst/>
              <a:gdLst>
                <a:gd name="T0" fmla="*/ 188097 w 792"/>
                <a:gd name="T1" fmla="*/ 307152 h 779"/>
                <a:gd name="T2" fmla="*/ 249296 w 792"/>
                <a:gd name="T3" fmla="*/ 200865 h 779"/>
                <a:gd name="T4" fmla="*/ 350994 w 792"/>
                <a:gd name="T5" fmla="*/ 290938 h 779"/>
                <a:gd name="T6" fmla="*/ 264596 w 792"/>
                <a:gd name="T7" fmla="*/ 182850 h 779"/>
                <a:gd name="T8" fmla="*/ 350994 w 792"/>
                <a:gd name="T9" fmla="*/ 290938 h 779"/>
                <a:gd name="T10" fmla="*/ 350994 w 792"/>
                <a:gd name="T11" fmla="*/ 290938 h 779"/>
                <a:gd name="T12" fmla="*/ 420293 w 792"/>
                <a:gd name="T13" fmla="*/ 174743 h 779"/>
                <a:gd name="T14" fmla="*/ 442793 w 792"/>
                <a:gd name="T15" fmla="*/ 163034 h 779"/>
                <a:gd name="T16" fmla="*/ 445493 w 792"/>
                <a:gd name="T17" fmla="*/ 182850 h 779"/>
                <a:gd name="T18" fmla="*/ 439193 w 792"/>
                <a:gd name="T19" fmla="*/ 215276 h 779"/>
                <a:gd name="T20" fmla="*/ 418493 w 792"/>
                <a:gd name="T21" fmla="*/ 207170 h 779"/>
                <a:gd name="T22" fmla="*/ 393293 w 792"/>
                <a:gd name="T23" fmla="*/ 185552 h 779"/>
                <a:gd name="T24" fmla="*/ 410393 w 792"/>
                <a:gd name="T25" fmla="*/ 172942 h 779"/>
                <a:gd name="T26" fmla="*/ 442793 w 792"/>
                <a:gd name="T27" fmla="*/ 163034 h 779"/>
                <a:gd name="T28" fmla="*/ 337494 w 792"/>
                <a:gd name="T29" fmla="*/ 308953 h 779"/>
                <a:gd name="T30" fmla="*/ 325795 w 792"/>
                <a:gd name="T31" fmla="*/ 440461 h 779"/>
                <a:gd name="T32" fmla="*/ 371694 w 792"/>
                <a:gd name="T33" fmla="*/ 320663 h 779"/>
                <a:gd name="T34" fmla="*/ 280795 w 792"/>
                <a:gd name="T35" fmla="*/ 268420 h 779"/>
                <a:gd name="T36" fmla="*/ 246596 w 792"/>
                <a:gd name="T37" fmla="*/ 280130 h 779"/>
                <a:gd name="T38" fmla="*/ 292495 w 792"/>
                <a:gd name="T39" fmla="*/ 440461 h 779"/>
                <a:gd name="T40" fmla="*/ 280795 w 792"/>
                <a:gd name="T41" fmla="*/ 268420 h 779"/>
                <a:gd name="T42" fmla="*/ 416693 w 792"/>
                <a:gd name="T43" fmla="*/ 240497 h 779"/>
                <a:gd name="T44" fmla="*/ 404993 w 792"/>
                <a:gd name="T45" fmla="*/ 440461 h 779"/>
                <a:gd name="T46" fmla="*/ 450892 w 792"/>
                <a:gd name="T47" fmla="*/ 253107 h 779"/>
                <a:gd name="T48" fmla="*/ 201597 w 792"/>
                <a:gd name="T49" fmla="*/ 351288 h 779"/>
                <a:gd name="T50" fmla="*/ 167397 w 792"/>
                <a:gd name="T51" fmla="*/ 362997 h 779"/>
                <a:gd name="T52" fmla="*/ 213296 w 792"/>
                <a:gd name="T53" fmla="*/ 440461 h 779"/>
                <a:gd name="T54" fmla="*/ 201597 w 792"/>
                <a:gd name="T55" fmla="*/ 351288 h 779"/>
                <a:gd name="T56" fmla="*/ 122398 w 792"/>
                <a:gd name="T57" fmla="*/ 440461 h 779"/>
                <a:gd name="T58" fmla="*/ 110698 w 792"/>
                <a:gd name="T59" fmla="*/ 170240 h 779"/>
                <a:gd name="T60" fmla="*/ 134098 w 792"/>
                <a:gd name="T61" fmla="*/ 170240 h 779"/>
                <a:gd name="T62" fmla="*/ 477892 w 792"/>
                <a:gd name="T63" fmla="*/ 417042 h 779"/>
                <a:gd name="T64" fmla="*/ 477892 w 792"/>
                <a:gd name="T65" fmla="*/ 440461 h 779"/>
                <a:gd name="T66" fmla="*/ 110698 w 792"/>
                <a:gd name="T67" fmla="*/ 428751 h 779"/>
                <a:gd name="T68" fmla="*/ 477892 w 792"/>
                <a:gd name="T69" fmla="*/ 417042 h 779"/>
                <a:gd name="T70" fmla="*/ 611990 w 792"/>
                <a:gd name="T71" fmla="*/ 701675 h 779"/>
                <a:gd name="T72" fmla="*/ 436493 w 792"/>
                <a:gd name="T73" fmla="*/ 566564 h 779"/>
                <a:gd name="T74" fmla="*/ 0 w 792"/>
                <a:gd name="T75" fmla="*/ 299045 h 779"/>
                <a:gd name="T76" fmla="*/ 599390 w 792"/>
                <a:gd name="T77" fmla="*/ 299045 h 779"/>
                <a:gd name="T78" fmla="*/ 677689 w 792"/>
                <a:gd name="T79" fmla="*/ 544947 h 779"/>
                <a:gd name="T80" fmla="*/ 300595 w 792"/>
                <a:gd name="T81" fmla="*/ 561160 h 779"/>
                <a:gd name="T82" fmla="*/ 561591 w 792"/>
                <a:gd name="T83" fmla="*/ 299045 h 779"/>
                <a:gd name="T84" fmla="*/ 38699 w 792"/>
                <a:gd name="T85" fmla="*/ 299045 h 77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92" h="779">
                  <a:moveTo>
                    <a:pt x="297" y="240"/>
                  </a:moveTo>
                  <a:lnTo>
                    <a:pt x="209" y="341"/>
                  </a:lnTo>
                  <a:lnTo>
                    <a:pt x="188" y="323"/>
                  </a:lnTo>
                  <a:lnTo>
                    <a:pt x="277" y="223"/>
                  </a:lnTo>
                  <a:lnTo>
                    <a:pt x="297" y="240"/>
                  </a:lnTo>
                  <a:close/>
                  <a:moveTo>
                    <a:pt x="390" y="323"/>
                  </a:moveTo>
                  <a:lnTo>
                    <a:pt x="276" y="224"/>
                  </a:lnTo>
                  <a:lnTo>
                    <a:pt x="294" y="203"/>
                  </a:lnTo>
                  <a:lnTo>
                    <a:pt x="408" y="303"/>
                  </a:lnTo>
                  <a:lnTo>
                    <a:pt x="390" y="323"/>
                  </a:lnTo>
                  <a:close/>
                  <a:moveTo>
                    <a:pt x="487" y="212"/>
                  </a:moveTo>
                  <a:lnTo>
                    <a:pt x="390" y="323"/>
                  </a:lnTo>
                  <a:lnTo>
                    <a:pt x="369" y="305"/>
                  </a:lnTo>
                  <a:lnTo>
                    <a:pt x="467" y="194"/>
                  </a:lnTo>
                  <a:lnTo>
                    <a:pt x="487" y="212"/>
                  </a:lnTo>
                  <a:close/>
                  <a:moveTo>
                    <a:pt x="492" y="181"/>
                  </a:moveTo>
                  <a:cubicBezTo>
                    <a:pt x="497" y="179"/>
                    <a:pt x="500" y="182"/>
                    <a:pt x="499" y="187"/>
                  </a:cubicBezTo>
                  <a:lnTo>
                    <a:pt x="495" y="203"/>
                  </a:lnTo>
                  <a:cubicBezTo>
                    <a:pt x="494" y="209"/>
                    <a:pt x="492" y="217"/>
                    <a:pt x="491" y="222"/>
                  </a:cubicBezTo>
                  <a:lnTo>
                    <a:pt x="488" y="239"/>
                  </a:lnTo>
                  <a:cubicBezTo>
                    <a:pt x="487" y="244"/>
                    <a:pt x="483" y="245"/>
                    <a:pt x="479" y="242"/>
                  </a:cubicBezTo>
                  <a:lnTo>
                    <a:pt x="465" y="230"/>
                  </a:lnTo>
                  <a:cubicBezTo>
                    <a:pt x="461" y="227"/>
                    <a:pt x="455" y="221"/>
                    <a:pt x="451" y="217"/>
                  </a:cubicBezTo>
                  <a:lnTo>
                    <a:pt x="437" y="206"/>
                  </a:lnTo>
                  <a:cubicBezTo>
                    <a:pt x="433" y="202"/>
                    <a:pt x="434" y="198"/>
                    <a:pt x="439" y="197"/>
                  </a:cubicBezTo>
                  <a:lnTo>
                    <a:pt x="456" y="192"/>
                  </a:lnTo>
                  <a:cubicBezTo>
                    <a:pt x="461" y="190"/>
                    <a:pt x="470" y="187"/>
                    <a:pt x="475" y="186"/>
                  </a:cubicBezTo>
                  <a:lnTo>
                    <a:pt x="492" y="181"/>
                  </a:lnTo>
                  <a:close/>
                  <a:moveTo>
                    <a:pt x="400" y="343"/>
                  </a:moveTo>
                  <a:lnTo>
                    <a:pt x="375" y="343"/>
                  </a:lnTo>
                  <a:cubicBezTo>
                    <a:pt x="368" y="343"/>
                    <a:pt x="362" y="349"/>
                    <a:pt x="362" y="356"/>
                  </a:cubicBezTo>
                  <a:lnTo>
                    <a:pt x="362" y="489"/>
                  </a:lnTo>
                  <a:lnTo>
                    <a:pt x="413" y="489"/>
                  </a:lnTo>
                  <a:lnTo>
                    <a:pt x="413" y="356"/>
                  </a:lnTo>
                  <a:cubicBezTo>
                    <a:pt x="413" y="349"/>
                    <a:pt x="407" y="343"/>
                    <a:pt x="400" y="343"/>
                  </a:cubicBezTo>
                  <a:close/>
                  <a:moveTo>
                    <a:pt x="312" y="298"/>
                  </a:moveTo>
                  <a:lnTo>
                    <a:pt x="287" y="298"/>
                  </a:lnTo>
                  <a:cubicBezTo>
                    <a:pt x="280" y="298"/>
                    <a:pt x="274" y="304"/>
                    <a:pt x="274" y="311"/>
                  </a:cubicBezTo>
                  <a:lnTo>
                    <a:pt x="274" y="489"/>
                  </a:lnTo>
                  <a:lnTo>
                    <a:pt x="325" y="489"/>
                  </a:lnTo>
                  <a:lnTo>
                    <a:pt x="325" y="311"/>
                  </a:lnTo>
                  <a:cubicBezTo>
                    <a:pt x="325" y="304"/>
                    <a:pt x="319" y="298"/>
                    <a:pt x="312" y="298"/>
                  </a:cubicBezTo>
                  <a:close/>
                  <a:moveTo>
                    <a:pt x="488" y="267"/>
                  </a:moveTo>
                  <a:lnTo>
                    <a:pt x="463" y="267"/>
                  </a:lnTo>
                  <a:cubicBezTo>
                    <a:pt x="456" y="267"/>
                    <a:pt x="450" y="273"/>
                    <a:pt x="450" y="281"/>
                  </a:cubicBezTo>
                  <a:lnTo>
                    <a:pt x="450" y="489"/>
                  </a:lnTo>
                  <a:lnTo>
                    <a:pt x="501" y="489"/>
                  </a:lnTo>
                  <a:lnTo>
                    <a:pt x="501" y="281"/>
                  </a:lnTo>
                  <a:cubicBezTo>
                    <a:pt x="501" y="273"/>
                    <a:pt x="495" y="267"/>
                    <a:pt x="488" y="267"/>
                  </a:cubicBezTo>
                  <a:close/>
                  <a:moveTo>
                    <a:pt x="224" y="390"/>
                  </a:moveTo>
                  <a:lnTo>
                    <a:pt x="200" y="390"/>
                  </a:lnTo>
                  <a:cubicBezTo>
                    <a:pt x="192" y="390"/>
                    <a:pt x="186" y="396"/>
                    <a:pt x="186" y="403"/>
                  </a:cubicBezTo>
                  <a:lnTo>
                    <a:pt x="186" y="489"/>
                  </a:lnTo>
                  <a:lnTo>
                    <a:pt x="237" y="489"/>
                  </a:lnTo>
                  <a:lnTo>
                    <a:pt x="237" y="403"/>
                  </a:lnTo>
                  <a:cubicBezTo>
                    <a:pt x="237" y="396"/>
                    <a:pt x="231" y="390"/>
                    <a:pt x="224" y="390"/>
                  </a:cubicBezTo>
                  <a:close/>
                  <a:moveTo>
                    <a:pt x="149" y="476"/>
                  </a:moveTo>
                  <a:cubicBezTo>
                    <a:pt x="149" y="483"/>
                    <a:pt x="144" y="489"/>
                    <a:pt x="136" y="489"/>
                  </a:cubicBezTo>
                  <a:cubicBezTo>
                    <a:pt x="129" y="489"/>
                    <a:pt x="123" y="483"/>
                    <a:pt x="123" y="476"/>
                  </a:cubicBezTo>
                  <a:lnTo>
                    <a:pt x="123" y="189"/>
                  </a:lnTo>
                  <a:cubicBezTo>
                    <a:pt x="123" y="182"/>
                    <a:pt x="129" y="176"/>
                    <a:pt x="136" y="176"/>
                  </a:cubicBezTo>
                  <a:cubicBezTo>
                    <a:pt x="143" y="176"/>
                    <a:pt x="149" y="182"/>
                    <a:pt x="149" y="189"/>
                  </a:cubicBezTo>
                  <a:lnTo>
                    <a:pt x="149" y="476"/>
                  </a:lnTo>
                  <a:close/>
                  <a:moveTo>
                    <a:pt x="531" y="463"/>
                  </a:moveTo>
                  <a:cubicBezTo>
                    <a:pt x="538" y="463"/>
                    <a:pt x="544" y="469"/>
                    <a:pt x="544" y="476"/>
                  </a:cubicBezTo>
                  <a:cubicBezTo>
                    <a:pt x="544" y="483"/>
                    <a:pt x="538" y="489"/>
                    <a:pt x="531" y="489"/>
                  </a:cubicBezTo>
                  <a:lnTo>
                    <a:pt x="136" y="489"/>
                  </a:lnTo>
                  <a:cubicBezTo>
                    <a:pt x="129" y="489"/>
                    <a:pt x="123" y="483"/>
                    <a:pt x="123" y="476"/>
                  </a:cubicBezTo>
                  <a:cubicBezTo>
                    <a:pt x="123" y="469"/>
                    <a:pt x="129" y="463"/>
                    <a:pt x="136" y="463"/>
                  </a:cubicBezTo>
                  <a:lnTo>
                    <a:pt x="531" y="463"/>
                  </a:lnTo>
                  <a:close/>
                  <a:moveTo>
                    <a:pt x="753" y="750"/>
                  </a:moveTo>
                  <a:cubicBezTo>
                    <a:pt x="732" y="770"/>
                    <a:pt x="706" y="779"/>
                    <a:pt x="680" y="779"/>
                  </a:cubicBezTo>
                  <a:cubicBezTo>
                    <a:pt x="654" y="779"/>
                    <a:pt x="628" y="770"/>
                    <a:pt x="608" y="750"/>
                  </a:cubicBezTo>
                  <a:lnTo>
                    <a:pt x="485" y="629"/>
                  </a:lnTo>
                  <a:cubicBezTo>
                    <a:pt x="440" y="653"/>
                    <a:pt x="388" y="666"/>
                    <a:pt x="334" y="666"/>
                  </a:cubicBezTo>
                  <a:cubicBezTo>
                    <a:pt x="149" y="666"/>
                    <a:pt x="0" y="517"/>
                    <a:pt x="0" y="332"/>
                  </a:cubicBezTo>
                  <a:cubicBezTo>
                    <a:pt x="0" y="149"/>
                    <a:pt x="149" y="0"/>
                    <a:pt x="334" y="0"/>
                  </a:cubicBezTo>
                  <a:cubicBezTo>
                    <a:pt x="517" y="0"/>
                    <a:pt x="666" y="149"/>
                    <a:pt x="666" y="332"/>
                  </a:cubicBezTo>
                  <a:cubicBezTo>
                    <a:pt x="666" y="387"/>
                    <a:pt x="653" y="439"/>
                    <a:pt x="630" y="484"/>
                  </a:cubicBezTo>
                  <a:lnTo>
                    <a:pt x="753" y="605"/>
                  </a:lnTo>
                  <a:cubicBezTo>
                    <a:pt x="792" y="645"/>
                    <a:pt x="792" y="709"/>
                    <a:pt x="753" y="750"/>
                  </a:cubicBezTo>
                  <a:close/>
                  <a:moveTo>
                    <a:pt x="334" y="623"/>
                  </a:moveTo>
                  <a:lnTo>
                    <a:pt x="334" y="623"/>
                  </a:lnTo>
                  <a:cubicBezTo>
                    <a:pt x="494" y="623"/>
                    <a:pt x="624" y="493"/>
                    <a:pt x="624" y="332"/>
                  </a:cubicBezTo>
                  <a:cubicBezTo>
                    <a:pt x="624" y="172"/>
                    <a:pt x="494" y="42"/>
                    <a:pt x="334" y="42"/>
                  </a:cubicBezTo>
                  <a:cubicBezTo>
                    <a:pt x="173" y="42"/>
                    <a:pt x="43" y="172"/>
                    <a:pt x="43" y="332"/>
                  </a:cubicBezTo>
                  <a:cubicBezTo>
                    <a:pt x="43" y="493"/>
                    <a:pt x="173" y="623"/>
                    <a:pt x="334" y="6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/>
              <a:endParaRPr lang="zh-CN" altLang="en-US" sz="2400" noProof="1">
                <a:cs typeface="+mn-ea"/>
                <a:sym typeface="+mn-lt"/>
              </a:endParaRPr>
            </a:p>
          </p:txBody>
        </p:sp>
      </p:grpSp>
      <p:grpSp>
        <p:nvGrpSpPr>
          <p:cNvPr id="60" name="组合 43"/>
          <p:cNvGrpSpPr/>
          <p:nvPr/>
        </p:nvGrpSpPr>
        <p:grpSpPr bwMode="auto">
          <a:xfrm>
            <a:off x="9179893" y="3975579"/>
            <a:ext cx="1044569" cy="1047701"/>
            <a:chOff x="0" y="0"/>
            <a:chExt cx="1154113" cy="1155698"/>
          </a:xfrm>
          <a:solidFill>
            <a:schemeClr val="bg1">
              <a:lumMod val="65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61" name="Oval 32"/>
            <p:cNvSpPr>
              <a:spLocks noChangeArrowheads="1"/>
            </p:cNvSpPr>
            <p:nvPr/>
          </p:nvSpPr>
          <p:spPr bwMode="auto">
            <a:xfrm>
              <a:off x="0" y="0"/>
              <a:ext cx="1154113" cy="1155698"/>
            </a:xfrm>
            <a:prstGeom prst="ellipse">
              <a:avLst/>
            </a:prstGeom>
            <a:solidFill>
              <a:srgbClr val="009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仿宋_GB2312" panose="02010609030101010101" pitchFamily="1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buFontTx/>
                <a:buNone/>
              </a:pPr>
              <a:endParaRPr lang="zh-CN" altLang="en-US" sz="1600" noProof="1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62" name="Freeform 37"/>
            <p:cNvSpPr>
              <a:spLocks noEditPoints="1"/>
            </p:cNvSpPr>
            <p:nvPr/>
          </p:nvSpPr>
          <p:spPr bwMode="auto">
            <a:xfrm>
              <a:off x="268287" y="254000"/>
              <a:ext cx="658813" cy="652462"/>
            </a:xfrm>
            <a:custGeom>
              <a:avLst/>
              <a:gdLst>
                <a:gd name="T0" fmla="*/ 594912 w 732"/>
                <a:gd name="T1" fmla="*/ 562343 h 724"/>
                <a:gd name="T2" fmla="*/ 526510 w 732"/>
                <a:gd name="T3" fmla="*/ 562343 h 724"/>
                <a:gd name="T4" fmla="*/ 431109 w 732"/>
                <a:gd name="T5" fmla="*/ 379401 h 724"/>
                <a:gd name="T6" fmla="*/ 421208 w 732"/>
                <a:gd name="T7" fmla="*/ 415449 h 724"/>
                <a:gd name="T8" fmla="*/ 369007 w 732"/>
                <a:gd name="T9" fmla="*/ 455101 h 724"/>
                <a:gd name="T10" fmla="*/ 540011 w 732"/>
                <a:gd name="T11" fmla="*/ 644351 h 724"/>
                <a:gd name="T12" fmla="*/ 649813 w 732"/>
                <a:gd name="T13" fmla="*/ 570454 h 724"/>
                <a:gd name="T14" fmla="*/ 568811 w 732"/>
                <a:gd name="T15" fmla="*/ 486643 h 724"/>
                <a:gd name="T16" fmla="*/ 449109 w 732"/>
                <a:gd name="T17" fmla="*/ 388413 h 724"/>
                <a:gd name="T18" fmla="*/ 237605 w 732"/>
                <a:gd name="T19" fmla="*/ 231606 h 724"/>
                <a:gd name="T20" fmla="*/ 273605 w 732"/>
                <a:gd name="T21" fmla="*/ 221693 h 724"/>
                <a:gd name="T22" fmla="*/ 283506 w 732"/>
                <a:gd name="T23" fmla="*/ 186546 h 724"/>
                <a:gd name="T24" fmla="*/ 292506 w 732"/>
                <a:gd name="T25" fmla="*/ 153202 h 724"/>
                <a:gd name="T26" fmla="*/ 126903 w 732"/>
                <a:gd name="T27" fmla="*/ 14419 h 724"/>
                <a:gd name="T28" fmla="*/ 104402 w 732"/>
                <a:gd name="T29" fmla="*/ 184744 h 724"/>
                <a:gd name="T30" fmla="*/ 900 w 732"/>
                <a:gd name="T31" fmla="*/ 141487 h 724"/>
                <a:gd name="T32" fmla="*/ 196204 w 732"/>
                <a:gd name="T33" fmla="*/ 281171 h 724"/>
                <a:gd name="T34" fmla="*/ 221404 w 732"/>
                <a:gd name="T35" fmla="*/ 248729 h 724"/>
                <a:gd name="T36" fmla="*/ 634513 w 732"/>
                <a:gd name="T37" fmla="*/ 63985 h 724"/>
                <a:gd name="T38" fmla="*/ 546311 w 732"/>
                <a:gd name="T39" fmla="*/ 0 h 724"/>
                <a:gd name="T40" fmla="*/ 309606 w 732"/>
                <a:gd name="T41" fmla="*/ 211780 h 724"/>
                <a:gd name="T42" fmla="*/ 275405 w 732"/>
                <a:gd name="T43" fmla="*/ 260444 h 724"/>
                <a:gd name="T44" fmla="*/ 246605 w 732"/>
                <a:gd name="T45" fmla="*/ 274863 h 724"/>
                <a:gd name="T46" fmla="*/ 250205 w 732"/>
                <a:gd name="T47" fmla="*/ 364982 h 724"/>
                <a:gd name="T48" fmla="*/ 58501 w 732"/>
                <a:gd name="T49" fmla="*/ 530801 h 724"/>
                <a:gd name="T50" fmla="*/ 37801 w 732"/>
                <a:gd name="T51" fmla="*/ 652462 h 724"/>
                <a:gd name="T52" fmla="*/ 136803 w 732"/>
                <a:gd name="T53" fmla="*/ 553331 h 724"/>
                <a:gd name="T54" fmla="*/ 291606 w 732"/>
                <a:gd name="T55" fmla="*/ 406437 h 724"/>
                <a:gd name="T56" fmla="*/ 378907 w 732"/>
                <a:gd name="T57" fmla="*/ 406437 h 724"/>
                <a:gd name="T58" fmla="*/ 404108 w 732"/>
                <a:gd name="T59" fmla="*/ 352366 h 724"/>
                <a:gd name="T60" fmla="*/ 441009 w 732"/>
                <a:gd name="T61" fmla="*/ 344255 h 724"/>
                <a:gd name="T62" fmla="*/ 634513 w 732"/>
                <a:gd name="T63" fmla="*/ 63985 h 72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732" h="724">
                  <a:moveTo>
                    <a:pt x="623" y="586"/>
                  </a:moveTo>
                  <a:cubicBezTo>
                    <a:pt x="644" y="586"/>
                    <a:pt x="661" y="603"/>
                    <a:pt x="661" y="624"/>
                  </a:cubicBezTo>
                  <a:cubicBezTo>
                    <a:pt x="661" y="645"/>
                    <a:pt x="644" y="662"/>
                    <a:pt x="623" y="662"/>
                  </a:cubicBezTo>
                  <a:cubicBezTo>
                    <a:pt x="602" y="662"/>
                    <a:pt x="585" y="645"/>
                    <a:pt x="585" y="624"/>
                  </a:cubicBezTo>
                  <a:cubicBezTo>
                    <a:pt x="585" y="603"/>
                    <a:pt x="602" y="586"/>
                    <a:pt x="623" y="586"/>
                  </a:cubicBezTo>
                  <a:close/>
                  <a:moveTo>
                    <a:pt x="479" y="421"/>
                  </a:moveTo>
                  <a:lnTo>
                    <a:pt x="489" y="441"/>
                  </a:lnTo>
                  <a:lnTo>
                    <a:pt x="468" y="461"/>
                  </a:lnTo>
                  <a:lnTo>
                    <a:pt x="449" y="480"/>
                  </a:lnTo>
                  <a:cubicBezTo>
                    <a:pt x="438" y="491"/>
                    <a:pt x="425" y="500"/>
                    <a:pt x="410" y="505"/>
                  </a:cubicBezTo>
                  <a:lnTo>
                    <a:pt x="539" y="633"/>
                  </a:lnTo>
                  <a:lnTo>
                    <a:pt x="600" y="715"/>
                  </a:lnTo>
                  <a:lnTo>
                    <a:pt x="632" y="724"/>
                  </a:lnTo>
                  <a:lnTo>
                    <a:pt x="722" y="633"/>
                  </a:lnTo>
                  <a:lnTo>
                    <a:pt x="713" y="600"/>
                  </a:lnTo>
                  <a:lnTo>
                    <a:pt x="632" y="540"/>
                  </a:lnTo>
                  <a:lnTo>
                    <a:pt x="511" y="419"/>
                  </a:lnTo>
                  <a:lnTo>
                    <a:pt x="499" y="431"/>
                  </a:lnTo>
                  <a:lnTo>
                    <a:pt x="479" y="421"/>
                  </a:lnTo>
                  <a:close/>
                  <a:moveTo>
                    <a:pt x="264" y="257"/>
                  </a:moveTo>
                  <a:lnTo>
                    <a:pt x="285" y="237"/>
                  </a:lnTo>
                  <a:lnTo>
                    <a:pt x="304" y="246"/>
                  </a:lnTo>
                  <a:lnTo>
                    <a:pt x="294" y="227"/>
                  </a:lnTo>
                  <a:lnTo>
                    <a:pt x="315" y="207"/>
                  </a:lnTo>
                  <a:lnTo>
                    <a:pt x="317" y="205"/>
                  </a:lnTo>
                  <a:cubicBezTo>
                    <a:pt x="322" y="193"/>
                    <a:pt x="325" y="181"/>
                    <a:pt x="325" y="170"/>
                  </a:cubicBezTo>
                  <a:cubicBezTo>
                    <a:pt x="325" y="84"/>
                    <a:pt x="242" y="0"/>
                    <a:pt x="156" y="1"/>
                  </a:cubicBezTo>
                  <a:cubicBezTo>
                    <a:pt x="156" y="1"/>
                    <a:pt x="146" y="11"/>
                    <a:pt x="141" y="16"/>
                  </a:cubicBezTo>
                  <a:cubicBezTo>
                    <a:pt x="210" y="85"/>
                    <a:pt x="204" y="74"/>
                    <a:pt x="204" y="116"/>
                  </a:cubicBezTo>
                  <a:cubicBezTo>
                    <a:pt x="204" y="151"/>
                    <a:pt x="149" y="205"/>
                    <a:pt x="116" y="205"/>
                  </a:cubicBezTo>
                  <a:cubicBezTo>
                    <a:pt x="72" y="205"/>
                    <a:pt x="86" y="212"/>
                    <a:pt x="16" y="142"/>
                  </a:cubicBezTo>
                  <a:cubicBezTo>
                    <a:pt x="10" y="147"/>
                    <a:pt x="1" y="157"/>
                    <a:pt x="1" y="157"/>
                  </a:cubicBezTo>
                  <a:cubicBezTo>
                    <a:pt x="2" y="243"/>
                    <a:pt x="83" y="325"/>
                    <a:pt x="169" y="325"/>
                  </a:cubicBezTo>
                  <a:cubicBezTo>
                    <a:pt x="185" y="325"/>
                    <a:pt x="201" y="320"/>
                    <a:pt x="218" y="312"/>
                  </a:cubicBezTo>
                  <a:lnTo>
                    <a:pt x="221" y="315"/>
                  </a:lnTo>
                  <a:cubicBezTo>
                    <a:pt x="226" y="301"/>
                    <a:pt x="234" y="288"/>
                    <a:pt x="246" y="276"/>
                  </a:cubicBezTo>
                  <a:lnTo>
                    <a:pt x="264" y="257"/>
                  </a:lnTo>
                  <a:close/>
                  <a:moveTo>
                    <a:pt x="705" y="71"/>
                  </a:moveTo>
                  <a:lnTo>
                    <a:pt x="655" y="20"/>
                  </a:lnTo>
                  <a:cubicBezTo>
                    <a:pt x="642" y="7"/>
                    <a:pt x="624" y="0"/>
                    <a:pt x="607" y="0"/>
                  </a:cubicBezTo>
                  <a:cubicBezTo>
                    <a:pt x="589" y="0"/>
                    <a:pt x="572" y="7"/>
                    <a:pt x="558" y="20"/>
                  </a:cubicBezTo>
                  <a:lnTo>
                    <a:pt x="344" y="235"/>
                  </a:lnTo>
                  <a:cubicBezTo>
                    <a:pt x="350" y="248"/>
                    <a:pt x="345" y="267"/>
                    <a:pt x="335" y="277"/>
                  </a:cubicBezTo>
                  <a:cubicBezTo>
                    <a:pt x="328" y="284"/>
                    <a:pt x="317" y="289"/>
                    <a:pt x="306" y="289"/>
                  </a:cubicBezTo>
                  <a:cubicBezTo>
                    <a:pt x="302" y="289"/>
                    <a:pt x="297" y="288"/>
                    <a:pt x="293" y="286"/>
                  </a:cubicBezTo>
                  <a:lnTo>
                    <a:pt x="274" y="305"/>
                  </a:lnTo>
                  <a:cubicBezTo>
                    <a:pt x="247" y="331"/>
                    <a:pt x="247" y="375"/>
                    <a:pt x="274" y="401"/>
                  </a:cubicBezTo>
                  <a:lnTo>
                    <a:pt x="278" y="405"/>
                  </a:lnTo>
                  <a:lnTo>
                    <a:pt x="110" y="572"/>
                  </a:lnTo>
                  <a:lnTo>
                    <a:pt x="65" y="589"/>
                  </a:lnTo>
                  <a:lnTo>
                    <a:pt x="0" y="682"/>
                  </a:lnTo>
                  <a:lnTo>
                    <a:pt x="42" y="724"/>
                  </a:lnTo>
                  <a:lnTo>
                    <a:pt x="135" y="659"/>
                  </a:lnTo>
                  <a:lnTo>
                    <a:pt x="152" y="614"/>
                  </a:lnTo>
                  <a:lnTo>
                    <a:pt x="319" y="447"/>
                  </a:lnTo>
                  <a:lnTo>
                    <a:pt x="324" y="451"/>
                  </a:lnTo>
                  <a:cubicBezTo>
                    <a:pt x="338" y="465"/>
                    <a:pt x="355" y="471"/>
                    <a:pt x="373" y="471"/>
                  </a:cubicBezTo>
                  <a:cubicBezTo>
                    <a:pt x="390" y="471"/>
                    <a:pt x="408" y="465"/>
                    <a:pt x="421" y="451"/>
                  </a:cubicBezTo>
                  <a:lnTo>
                    <a:pt x="440" y="433"/>
                  </a:lnTo>
                  <a:cubicBezTo>
                    <a:pt x="434" y="420"/>
                    <a:pt x="438" y="401"/>
                    <a:pt x="449" y="391"/>
                  </a:cubicBezTo>
                  <a:cubicBezTo>
                    <a:pt x="456" y="384"/>
                    <a:pt x="467" y="379"/>
                    <a:pt x="477" y="379"/>
                  </a:cubicBezTo>
                  <a:cubicBezTo>
                    <a:pt x="482" y="379"/>
                    <a:pt x="487" y="380"/>
                    <a:pt x="490" y="382"/>
                  </a:cubicBezTo>
                  <a:lnTo>
                    <a:pt x="705" y="167"/>
                  </a:lnTo>
                  <a:cubicBezTo>
                    <a:pt x="732" y="140"/>
                    <a:pt x="732" y="97"/>
                    <a:pt x="705" y="7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/>
              <a:endParaRPr lang="zh-CN" altLang="en-US" sz="2400" noProof="1">
                <a:cs typeface="+mn-ea"/>
                <a:sym typeface="+mn-lt"/>
              </a:endParaRPr>
            </a:p>
          </p:txBody>
        </p:sp>
      </p:grpSp>
      <p:sp>
        <p:nvSpPr>
          <p:cNvPr id="63" name="TextBox 46"/>
          <p:cNvSpPr txBox="1">
            <a:spLocks noChangeArrowheads="1"/>
          </p:cNvSpPr>
          <p:nvPr/>
        </p:nvSpPr>
        <p:spPr bwMode="auto">
          <a:xfrm>
            <a:off x="3054352" y="1505415"/>
            <a:ext cx="1961785" cy="370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775" tIns="41387" rIns="82775" bIns="41387">
            <a:spAutoFit/>
          </a:bodyPr>
          <a:lstStyle/>
          <a:p>
            <a:r>
              <a:rPr lang="en-US" altLang="zh-CN" sz="1867" b="1" dirty="0">
                <a:solidFill>
                  <a:srgbClr val="008487"/>
                </a:solidFill>
                <a:cs typeface="+mn-ea"/>
                <a:sym typeface="+mn-lt"/>
              </a:rPr>
              <a:t>Enter title here</a:t>
            </a:r>
          </a:p>
        </p:txBody>
      </p:sp>
      <p:sp>
        <p:nvSpPr>
          <p:cNvPr id="64" name="TextBox 47"/>
          <p:cNvSpPr txBox="1">
            <a:spLocks noChangeArrowheads="1"/>
          </p:cNvSpPr>
          <p:nvPr/>
        </p:nvSpPr>
        <p:spPr bwMode="auto">
          <a:xfrm>
            <a:off x="2986617" y="2026279"/>
            <a:ext cx="2345267" cy="643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775" tIns="41387" rIns="82775" bIns="41387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67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467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5" name="TextBox 48"/>
          <p:cNvSpPr txBox="1">
            <a:spLocks noChangeArrowheads="1"/>
          </p:cNvSpPr>
          <p:nvPr/>
        </p:nvSpPr>
        <p:spPr bwMode="auto">
          <a:xfrm>
            <a:off x="7435854" y="1505415"/>
            <a:ext cx="1964393" cy="370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775" tIns="41387" rIns="82775" bIns="41387">
            <a:spAutoFit/>
          </a:bodyPr>
          <a:lstStyle/>
          <a:p>
            <a:pPr algn="r"/>
            <a:r>
              <a:rPr lang="en-US" altLang="zh-CN" sz="1867" b="1" dirty="0">
                <a:solidFill>
                  <a:srgbClr val="008487"/>
                </a:solidFill>
                <a:cs typeface="+mn-ea"/>
                <a:sym typeface="+mn-lt"/>
              </a:rPr>
              <a:t>Enter title here</a:t>
            </a:r>
          </a:p>
        </p:txBody>
      </p:sp>
      <p:sp>
        <p:nvSpPr>
          <p:cNvPr id="66" name="TextBox 49"/>
          <p:cNvSpPr txBox="1">
            <a:spLocks noChangeArrowheads="1"/>
          </p:cNvSpPr>
          <p:nvPr/>
        </p:nvSpPr>
        <p:spPr bwMode="auto">
          <a:xfrm>
            <a:off x="6769100" y="2026279"/>
            <a:ext cx="2345267" cy="643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775" tIns="41387" rIns="82775" bIns="41387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67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467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7" name="TextBox 50"/>
          <p:cNvSpPr txBox="1">
            <a:spLocks noChangeArrowheads="1"/>
          </p:cNvSpPr>
          <p:nvPr/>
        </p:nvSpPr>
        <p:spPr bwMode="auto">
          <a:xfrm>
            <a:off x="3054352" y="5653247"/>
            <a:ext cx="1961785" cy="370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775" tIns="41387" rIns="82775" bIns="41387">
            <a:spAutoFit/>
          </a:bodyPr>
          <a:lstStyle/>
          <a:p>
            <a:r>
              <a:rPr lang="en-US" altLang="zh-CN" sz="1867" b="1" dirty="0">
                <a:solidFill>
                  <a:srgbClr val="008487"/>
                </a:solidFill>
                <a:cs typeface="+mn-ea"/>
                <a:sym typeface="+mn-lt"/>
              </a:rPr>
              <a:t>Enter title here</a:t>
            </a:r>
          </a:p>
        </p:txBody>
      </p:sp>
      <p:sp>
        <p:nvSpPr>
          <p:cNvPr id="68" name="TextBox 51"/>
          <p:cNvSpPr txBox="1">
            <a:spLocks noChangeArrowheads="1"/>
          </p:cNvSpPr>
          <p:nvPr/>
        </p:nvSpPr>
        <p:spPr bwMode="auto">
          <a:xfrm>
            <a:off x="2986617" y="4554359"/>
            <a:ext cx="2345267" cy="643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775" tIns="41387" rIns="82775" bIns="41387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67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467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9" name="TextBox 52"/>
          <p:cNvSpPr txBox="1">
            <a:spLocks noChangeArrowheads="1"/>
          </p:cNvSpPr>
          <p:nvPr/>
        </p:nvSpPr>
        <p:spPr bwMode="auto">
          <a:xfrm>
            <a:off x="7435854" y="5653247"/>
            <a:ext cx="1964393" cy="370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775" tIns="41387" rIns="82775" bIns="41387">
            <a:spAutoFit/>
          </a:bodyPr>
          <a:lstStyle/>
          <a:p>
            <a:pPr algn="r"/>
            <a:r>
              <a:rPr lang="en-US" altLang="zh-CN" sz="1867" b="1" dirty="0">
                <a:solidFill>
                  <a:srgbClr val="008487"/>
                </a:solidFill>
                <a:cs typeface="+mn-ea"/>
                <a:sym typeface="+mn-lt"/>
              </a:rPr>
              <a:t>Enter title here</a:t>
            </a:r>
          </a:p>
        </p:txBody>
      </p:sp>
      <p:sp>
        <p:nvSpPr>
          <p:cNvPr id="70" name="TextBox 53"/>
          <p:cNvSpPr txBox="1">
            <a:spLocks noChangeArrowheads="1"/>
          </p:cNvSpPr>
          <p:nvPr/>
        </p:nvSpPr>
        <p:spPr bwMode="auto">
          <a:xfrm>
            <a:off x="6769100" y="4554359"/>
            <a:ext cx="2345267" cy="643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775" tIns="41387" rIns="82775" bIns="41387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67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467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91F3B0CF-7B4C-4C6F-B52D-D1EFA089FB63}"/>
              </a:ext>
            </a:extLst>
          </p:cNvPr>
          <p:cNvSpPr txBox="1">
            <a:spLocks/>
          </p:cNvSpPr>
          <p:nvPr/>
        </p:nvSpPr>
        <p:spPr>
          <a:xfrm>
            <a:off x="458912" y="62118"/>
            <a:ext cx="2509630" cy="48274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b="1" dirty="0">
                <a:solidFill>
                  <a:srgbClr val="394754"/>
                </a:solidFill>
                <a:latin typeface="+mn-lt"/>
                <a:ea typeface="+mn-ea"/>
                <a:cs typeface="+mn-ea"/>
                <a:sym typeface="+mn-lt"/>
              </a:rPr>
              <a:t>Enter chapter title here</a:t>
            </a:r>
            <a:endParaRPr lang="en-GB" sz="1600" b="1" dirty="0">
              <a:solidFill>
                <a:srgbClr val="39475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B0C1A1E9-4F0C-48D5-99CC-0D899E9576DC}"/>
              </a:ext>
            </a:extLst>
          </p:cNvPr>
          <p:cNvSpPr txBox="1">
            <a:spLocks/>
          </p:cNvSpPr>
          <p:nvPr/>
        </p:nvSpPr>
        <p:spPr>
          <a:xfrm>
            <a:off x="433121" y="356659"/>
            <a:ext cx="1792539" cy="287258"/>
          </a:xfrm>
          <a:prstGeom prst="rect">
            <a:avLst/>
          </a:prstGeom>
        </p:spPr>
        <p:txBody>
          <a:bodyPr vert="horz" wrap="square" lIns="162560" tIns="81280" rIns="162560" bIns="81280" rtlCol="0">
            <a:spAutoFit/>
          </a:bodyPr>
          <a:lstStyle/>
          <a:p>
            <a:pPr lvl="0"/>
            <a:r>
              <a:rPr lang="en-US" altLang="zh-CN" sz="800" dirty="0">
                <a:solidFill>
                  <a:srgbClr val="394754"/>
                </a:solidFill>
                <a:cs typeface="+mn-ea"/>
                <a:sym typeface="+mn-lt"/>
              </a:rPr>
              <a:t>COMPLETION OF WORK</a:t>
            </a:r>
            <a:endParaRPr lang="zh-CN" altLang="en-US" sz="800" dirty="0">
              <a:solidFill>
                <a:srgbClr val="394754"/>
              </a:solidFill>
              <a:cs typeface="+mn-ea"/>
              <a:sym typeface="+mn-lt"/>
            </a:endParaRPr>
          </a:p>
        </p:txBody>
      </p: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0F01A5B3-D0AF-47DA-83F2-FABF4D25E3B0}"/>
              </a:ext>
            </a:extLst>
          </p:cNvPr>
          <p:cNvGrpSpPr/>
          <p:nvPr/>
        </p:nvGrpSpPr>
        <p:grpSpPr>
          <a:xfrm>
            <a:off x="46593" y="212426"/>
            <a:ext cx="412321" cy="332436"/>
            <a:chOff x="110994" y="306260"/>
            <a:chExt cx="864098" cy="500228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8E7E902F-6C51-45D0-927C-0DC150649DD7}"/>
                </a:ext>
              </a:extLst>
            </p:cNvPr>
            <p:cNvSpPr/>
            <p:nvPr/>
          </p:nvSpPr>
          <p:spPr>
            <a:xfrm rot="5400000">
              <a:off x="483771" y="315170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C7931F8E-3F93-43DD-A7EB-AA68DF1EBE04}"/>
                </a:ext>
              </a:extLst>
            </p:cNvPr>
            <p:cNvSpPr/>
            <p:nvPr/>
          </p:nvSpPr>
          <p:spPr>
            <a:xfrm rot="16200000">
              <a:off x="483774" y="-66517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F6598D4-FD32-43FD-BF11-17CA7C318A1C}"/>
                </a:ext>
              </a:extLst>
            </p:cNvPr>
            <p:cNvSpPr/>
            <p:nvPr/>
          </p:nvSpPr>
          <p:spPr>
            <a:xfrm rot="16200000">
              <a:off x="483771" y="124325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4798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6="http://schemas.microsoft.com/office/drawing/2014/main" xmlns:a14="http://schemas.microsoft.com/office/drawing/2010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65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6481E-6 -2.96296E-6 L -0.313 -0.10856 " pathEditMode="relative" rAng="0" ptsTypes="AA">
                                      <p:cBhvr>
                                        <p:cTn id="31" dur="1000" spd="-999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5500" y="-530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7816E-7 4.81481E-6 L 0.30831 0.12546 " pathEditMode="relative" rAng="0" ptsTypes="AA">
                                      <p:cBhvr>
                                        <p:cTn id="33" dur="1000" spd="-999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5400" y="63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6838E-6 -4.81481E-6 L 0.30623 -0.10416 " pathEditMode="relative" rAng="0" ptsTypes="AA">
                                      <p:cBhvr>
                                        <p:cTn id="35" dur="1000" spd="-999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5300" y="-51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6791E-6 -4.81481E-6 L -0.30923 0.12084 " pathEditMode="relative" rAng="0" ptsTypes="AA">
                                      <p:cBhvr>
                                        <p:cTn id="37" dur="1000" spd="-999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5400" y="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65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150"/>
                            </p:stCondLst>
                            <p:childTnLst>
                              <p:par>
                                <p:cTn id="5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15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  <p:bldP spid="46" grpId="0" animBg="1"/>
      <p:bldP spid="47" grpId="0" animBg="1"/>
      <p:bldP spid="48" grpId="0" animBg="1"/>
      <p:bldP spid="49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84">
            <a:extLst>
              <a:ext uri="{FF2B5EF4-FFF2-40B4-BE49-F238E27FC236}">
                <a16:creationId xmlns:a16="http://schemas.microsoft.com/office/drawing/2014/main" id="{FD8C8676-3716-4218-8A50-9820610F593A}"/>
              </a:ext>
            </a:extLst>
          </p:cNvPr>
          <p:cNvGrpSpPr/>
          <p:nvPr/>
        </p:nvGrpSpPr>
        <p:grpSpPr>
          <a:xfrm>
            <a:off x="1538726" y="2145658"/>
            <a:ext cx="9114549" cy="1229783"/>
            <a:chOff x="1154044" y="1609243"/>
            <a:chExt cx="6835912" cy="922337"/>
          </a:xfrm>
        </p:grpSpPr>
        <p:grpSp>
          <p:nvGrpSpPr>
            <p:cNvPr id="69" name="Group 20">
              <a:extLst>
                <a:ext uri="{FF2B5EF4-FFF2-40B4-BE49-F238E27FC236}">
                  <a16:creationId xmlns:a16="http://schemas.microsoft.com/office/drawing/2014/main" id="{9448B2D3-5B71-48E1-B4B1-EF4A8F15F360}"/>
                </a:ext>
              </a:extLst>
            </p:cNvPr>
            <p:cNvGrpSpPr/>
            <p:nvPr/>
          </p:nvGrpSpPr>
          <p:grpSpPr>
            <a:xfrm>
              <a:off x="1154044" y="1609243"/>
              <a:ext cx="3791639" cy="922337"/>
              <a:chOff x="4077807" y="1573713"/>
              <a:chExt cx="4432020" cy="922337"/>
            </a:xfrm>
          </p:grpSpPr>
          <p:sp>
            <p:nvSpPr>
              <p:cNvPr id="74" name="Rectangle 5">
                <a:extLst>
                  <a:ext uri="{FF2B5EF4-FFF2-40B4-BE49-F238E27FC236}">
                    <a16:creationId xmlns:a16="http://schemas.microsoft.com/office/drawing/2014/main" id="{2CDF59F5-424A-4FE4-8CD9-0ED02362AC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4077807" y="1830888"/>
                <a:ext cx="2417482" cy="665162"/>
              </a:xfrm>
              <a:prstGeom prst="homePlate">
                <a:avLst/>
              </a:prstGeom>
              <a:solidFill>
                <a:srgbClr val="008487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75" name="Freeform 6">
                <a:extLst>
                  <a:ext uri="{FF2B5EF4-FFF2-40B4-BE49-F238E27FC236}">
                    <a16:creationId xmlns:a16="http://schemas.microsoft.com/office/drawing/2014/main" id="{5D351974-E406-4CBF-83DF-F91B3F3968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5289" y="1573713"/>
                <a:ext cx="292100" cy="922337"/>
              </a:xfrm>
              <a:custGeom>
                <a:avLst/>
                <a:gdLst>
                  <a:gd name="T0" fmla="*/ 184 w 184"/>
                  <a:gd name="T1" fmla="*/ 529 h 581"/>
                  <a:gd name="T2" fmla="*/ 184 w 184"/>
                  <a:gd name="T3" fmla="*/ 531 h 581"/>
                  <a:gd name="T4" fmla="*/ 0 w 184"/>
                  <a:gd name="T5" fmla="*/ 581 h 581"/>
                  <a:gd name="T6" fmla="*/ 0 w 184"/>
                  <a:gd name="T7" fmla="*/ 162 h 581"/>
                  <a:gd name="T8" fmla="*/ 2 w 184"/>
                  <a:gd name="T9" fmla="*/ 162 h 581"/>
                  <a:gd name="T10" fmla="*/ 184 w 184"/>
                  <a:gd name="T11" fmla="*/ 0 h 581"/>
                  <a:gd name="T12" fmla="*/ 184 w 184"/>
                  <a:gd name="T13" fmla="*/ 529 h 5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4" h="581">
                    <a:moveTo>
                      <a:pt x="184" y="529"/>
                    </a:moveTo>
                    <a:lnTo>
                      <a:pt x="184" y="531"/>
                    </a:lnTo>
                    <a:lnTo>
                      <a:pt x="0" y="581"/>
                    </a:lnTo>
                    <a:lnTo>
                      <a:pt x="0" y="162"/>
                    </a:lnTo>
                    <a:lnTo>
                      <a:pt x="2" y="162"/>
                    </a:lnTo>
                    <a:lnTo>
                      <a:pt x="184" y="0"/>
                    </a:lnTo>
                    <a:lnTo>
                      <a:pt x="184" y="529"/>
                    </a:lnTo>
                    <a:close/>
                  </a:path>
                </a:pathLst>
              </a:custGeom>
              <a:solidFill>
                <a:srgbClr val="009A9E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76" name="Freeform 7">
                <a:extLst>
                  <a:ext uri="{FF2B5EF4-FFF2-40B4-BE49-F238E27FC236}">
                    <a16:creationId xmlns:a16="http://schemas.microsoft.com/office/drawing/2014/main" id="{53260C9F-BD9A-45A0-B00F-A349D7570A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7389" y="1573713"/>
                <a:ext cx="1722438" cy="839787"/>
              </a:xfrm>
              <a:custGeom>
                <a:avLst/>
                <a:gdLst>
                  <a:gd name="T0" fmla="*/ 0 w 542"/>
                  <a:gd name="T1" fmla="*/ 264 h 264"/>
                  <a:gd name="T2" fmla="*/ 0 w 542"/>
                  <a:gd name="T3" fmla="*/ 0 h 264"/>
                  <a:gd name="T4" fmla="*/ 410 w 542"/>
                  <a:gd name="T5" fmla="*/ 0 h 264"/>
                  <a:gd name="T6" fmla="*/ 503 w 542"/>
                  <a:gd name="T7" fmla="*/ 38 h 264"/>
                  <a:gd name="T8" fmla="*/ 542 w 542"/>
                  <a:gd name="T9" fmla="*/ 132 h 264"/>
                  <a:gd name="T10" fmla="*/ 503 w 542"/>
                  <a:gd name="T11" fmla="*/ 225 h 264"/>
                  <a:gd name="T12" fmla="*/ 410 w 542"/>
                  <a:gd name="T13" fmla="*/ 264 h 264"/>
                  <a:gd name="T14" fmla="*/ 0 w 542"/>
                  <a:gd name="T15" fmla="*/ 264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42" h="264">
                    <a:moveTo>
                      <a:pt x="0" y="26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410" y="0"/>
                      <a:pt x="410" y="0"/>
                      <a:pt x="410" y="0"/>
                    </a:cubicBezTo>
                    <a:cubicBezTo>
                      <a:pt x="447" y="0"/>
                      <a:pt x="478" y="12"/>
                      <a:pt x="503" y="38"/>
                    </a:cubicBezTo>
                    <a:cubicBezTo>
                      <a:pt x="529" y="64"/>
                      <a:pt x="542" y="95"/>
                      <a:pt x="542" y="132"/>
                    </a:cubicBezTo>
                    <a:cubicBezTo>
                      <a:pt x="542" y="168"/>
                      <a:pt x="529" y="199"/>
                      <a:pt x="503" y="225"/>
                    </a:cubicBezTo>
                    <a:cubicBezTo>
                      <a:pt x="478" y="251"/>
                      <a:pt x="447" y="264"/>
                      <a:pt x="410" y="264"/>
                    </a:cubicBezTo>
                    <a:lnTo>
                      <a:pt x="0" y="264"/>
                    </a:lnTo>
                    <a:close/>
                  </a:path>
                </a:pathLst>
              </a:custGeom>
              <a:solidFill>
                <a:srgbClr val="008487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70" name="Group 20">
              <a:extLst>
                <a:ext uri="{FF2B5EF4-FFF2-40B4-BE49-F238E27FC236}">
                  <a16:creationId xmlns:a16="http://schemas.microsoft.com/office/drawing/2014/main" id="{3D194BDF-17C9-463A-BD2C-CCA1D1372D37}"/>
                </a:ext>
              </a:extLst>
            </p:cNvPr>
            <p:cNvGrpSpPr/>
            <p:nvPr/>
          </p:nvGrpSpPr>
          <p:grpSpPr>
            <a:xfrm flipH="1">
              <a:off x="4198317" y="1609243"/>
              <a:ext cx="3791639" cy="922337"/>
              <a:chOff x="4077807" y="1573713"/>
              <a:chExt cx="4432020" cy="922337"/>
            </a:xfrm>
          </p:grpSpPr>
          <p:sp>
            <p:nvSpPr>
              <p:cNvPr id="71" name="Rectangle 5">
                <a:extLst>
                  <a:ext uri="{FF2B5EF4-FFF2-40B4-BE49-F238E27FC236}">
                    <a16:creationId xmlns:a16="http://schemas.microsoft.com/office/drawing/2014/main" id="{DBA86CE9-79A3-4E89-8E07-66A89599B0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4077807" y="1830888"/>
                <a:ext cx="2417482" cy="665162"/>
              </a:xfrm>
              <a:prstGeom prst="homePlate">
                <a:avLst/>
              </a:prstGeom>
              <a:solidFill>
                <a:srgbClr val="008487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72" name="Freeform 6">
                <a:extLst>
                  <a:ext uri="{FF2B5EF4-FFF2-40B4-BE49-F238E27FC236}">
                    <a16:creationId xmlns:a16="http://schemas.microsoft.com/office/drawing/2014/main" id="{5FC69269-206A-49B3-B1E0-FF05D94099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5289" y="1573713"/>
                <a:ext cx="292100" cy="922337"/>
              </a:xfrm>
              <a:custGeom>
                <a:avLst/>
                <a:gdLst>
                  <a:gd name="T0" fmla="*/ 184 w 184"/>
                  <a:gd name="T1" fmla="*/ 529 h 581"/>
                  <a:gd name="T2" fmla="*/ 184 w 184"/>
                  <a:gd name="T3" fmla="*/ 531 h 581"/>
                  <a:gd name="T4" fmla="*/ 0 w 184"/>
                  <a:gd name="T5" fmla="*/ 581 h 581"/>
                  <a:gd name="T6" fmla="*/ 0 w 184"/>
                  <a:gd name="T7" fmla="*/ 162 h 581"/>
                  <a:gd name="T8" fmla="*/ 2 w 184"/>
                  <a:gd name="T9" fmla="*/ 162 h 581"/>
                  <a:gd name="T10" fmla="*/ 184 w 184"/>
                  <a:gd name="T11" fmla="*/ 0 h 581"/>
                  <a:gd name="T12" fmla="*/ 184 w 184"/>
                  <a:gd name="T13" fmla="*/ 529 h 5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4" h="581">
                    <a:moveTo>
                      <a:pt x="184" y="529"/>
                    </a:moveTo>
                    <a:lnTo>
                      <a:pt x="184" y="531"/>
                    </a:lnTo>
                    <a:lnTo>
                      <a:pt x="0" y="581"/>
                    </a:lnTo>
                    <a:lnTo>
                      <a:pt x="0" y="162"/>
                    </a:lnTo>
                    <a:lnTo>
                      <a:pt x="2" y="162"/>
                    </a:lnTo>
                    <a:lnTo>
                      <a:pt x="184" y="0"/>
                    </a:lnTo>
                    <a:lnTo>
                      <a:pt x="184" y="529"/>
                    </a:lnTo>
                    <a:close/>
                  </a:path>
                </a:pathLst>
              </a:custGeom>
              <a:solidFill>
                <a:srgbClr val="009A9E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73" name="Freeform 7">
                <a:extLst>
                  <a:ext uri="{FF2B5EF4-FFF2-40B4-BE49-F238E27FC236}">
                    <a16:creationId xmlns:a16="http://schemas.microsoft.com/office/drawing/2014/main" id="{A4136726-B9D2-4E9D-9C6E-9C68598545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7389" y="1573713"/>
                <a:ext cx="1722438" cy="839787"/>
              </a:xfrm>
              <a:custGeom>
                <a:avLst/>
                <a:gdLst>
                  <a:gd name="T0" fmla="*/ 0 w 542"/>
                  <a:gd name="T1" fmla="*/ 264 h 264"/>
                  <a:gd name="T2" fmla="*/ 0 w 542"/>
                  <a:gd name="T3" fmla="*/ 0 h 264"/>
                  <a:gd name="T4" fmla="*/ 410 w 542"/>
                  <a:gd name="T5" fmla="*/ 0 h 264"/>
                  <a:gd name="T6" fmla="*/ 503 w 542"/>
                  <a:gd name="T7" fmla="*/ 38 h 264"/>
                  <a:gd name="T8" fmla="*/ 542 w 542"/>
                  <a:gd name="T9" fmla="*/ 132 h 264"/>
                  <a:gd name="T10" fmla="*/ 503 w 542"/>
                  <a:gd name="T11" fmla="*/ 225 h 264"/>
                  <a:gd name="T12" fmla="*/ 410 w 542"/>
                  <a:gd name="T13" fmla="*/ 264 h 264"/>
                  <a:gd name="T14" fmla="*/ 0 w 542"/>
                  <a:gd name="T15" fmla="*/ 264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42" h="264">
                    <a:moveTo>
                      <a:pt x="0" y="264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410" y="0"/>
                      <a:pt x="410" y="0"/>
                      <a:pt x="410" y="0"/>
                    </a:cubicBezTo>
                    <a:cubicBezTo>
                      <a:pt x="447" y="0"/>
                      <a:pt x="478" y="12"/>
                      <a:pt x="503" y="38"/>
                    </a:cubicBezTo>
                    <a:cubicBezTo>
                      <a:pt x="529" y="64"/>
                      <a:pt x="542" y="95"/>
                      <a:pt x="542" y="132"/>
                    </a:cubicBezTo>
                    <a:cubicBezTo>
                      <a:pt x="542" y="168"/>
                      <a:pt x="529" y="199"/>
                      <a:pt x="503" y="225"/>
                    </a:cubicBezTo>
                    <a:cubicBezTo>
                      <a:pt x="478" y="251"/>
                      <a:pt x="447" y="264"/>
                      <a:pt x="410" y="264"/>
                    </a:cubicBezTo>
                    <a:lnTo>
                      <a:pt x="0" y="264"/>
                    </a:lnTo>
                    <a:close/>
                  </a:path>
                </a:pathLst>
              </a:custGeom>
              <a:solidFill>
                <a:srgbClr val="008487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7" name="Group 85">
            <a:extLst>
              <a:ext uri="{FF2B5EF4-FFF2-40B4-BE49-F238E27FC236}">
                <a16:creationId xmlns:a16="http://schemas.microsoft.com/office/drawing/2014/main" id="{0F196B35-CB81-4B7B-99ED-5F80F5146834}"/>
              </a:ext>
            </a:extLst>
          </p:cNvPr>
          <p:cNvGrpSpPr/>
          <p:nvPr/>
        </p:nvGrpSpPr>
        <p:grpSpPr>
          <a:xfrm>
            <a:off x="711200" y="3269607"/>
            <a:ext cx="10769600" cy="1119716"/>
            <a:chOff x="533400" y="2452205"/>
            <a:chExt cx="8077200" cy="839787"/>
          </a:xfrm>
        </p:grpSpPr>
        <p:grpSp>
          <p:nvGrpSpPr>
            <p:cNvPr id="78" name="Group 21">
              <a:extLst>
                <a:ext uri="{FF2B5EF4-FFF2-40B4-BE49-F238E27FC236}">
                  <a16:creationId xmlns:a16="http://schemas.microsoft.com/office/drawing/2014/main" id="{5658AFA1-D08E-419A-99B3-D4339843B883}"/>
                </a:ext>
              </a:extLst>
            </p:cNvPr>
            <p:cNvGrpSpPr/>
            <p:nvPr/>
          </p:nvGrpSpPr>
          <p:grpSpPr>
            <a:xfrm>
              <a:off x="533400" y="2452205"/>
              <a:ext cx="4412283" cy="839787"/>
              <a:chOff x="3352341" y="2416675"/>
              <a:chExt cx="5157486" cy="839787"/>
            </a:xfrm>
          </p:grpSpPr>
          <p:sp>
            <p:nvSpPr>
              <p:cNvPr id="83" name="Rectangle 8">
                <a:extLst>
                  <a:ext uri="{FF2B5EF4-FFF2-40B4-BE49-F238E27FC236}">
                    <a16:creationId xmlns:a16="http://schemas.microsoft.com/office/drawing/2014/main" id="{435D4AC6-5E17-4784-9387-BA04601A7E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352341" y="2496050"/>
                <a:ext cx="3142948" cy="635925"/>
              </a:xfrm>
              <a:prstGeom prst="homePlate">
                <a:avLst/>
              </a:prstGeom>
              <a:solidFill>
                <a:srgbClr val="009A9E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84" name="Freeform 9">
                <a:extLst>
                  <a:ext uri="{FF2B5EF4-FFF2-40B4-BE49-F238E27FC236}">
                    <a16:creationId xmlns:a16="http://schemas.microsoft.com/office/drawing/2014/main" id="{D73E4349-09D7-4CAB-9B78-3584484234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5289" y="2416675"/>
                <a:ext cx="292100" cy="839787"/>
              </a:xfrm>
              <a:custGeom>
                <a:avLst/>
                <a:gdLst>
                  <a:gd name="T0" fmla="*/ 0 w 184"/>
                  <a:gd name="T1" fmla="*/ 451 h 529"/>
                  <a:gd name="T2" fmla="*/ 0 w 184"/>
                  <a:gd name="T3" fmla="*/ 50 h 529"/>
                  <a:gd name="T4" fmla="*/ 184 w 184"/>
                  <a:gd name="T5" fmla="*/ 0 h 529"/>
                  <a:gd name="T6" fmla="*/ 184 w 184"/>
                  <a:gd name="T7" fmla="*/ 527 h 529"/>
                  <a:gd name="T8" fmla="*/ 184 w 184"/>
                  <a:gd name="T9" fmla="*/ 529 h 529"/>
                  <a:gd name="T10" fmla="*/ 0 w 184"/>
                  <a:gd name="T11" fmla="*/ 451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4" h="529">
                    <a:moveTo>
                      <a:pt x="0" y="451"/>
                    </a:moveTo>
                    <a:lnTo>
                      <a:pt x="0" y="50"/>
                    </a:lnTo>
                    <a:lnTo>
                      <a:pt x="184" y="0"/>
                    </a:lnTo>
                    <a:lnTo>
                      <a:pt x="184" y="527"/>
                    </a:lnTo>
                    <a:lnTo>
                      <a:pt x="184" y="529"/>
                    </a:lnTo>
                    <a:lnTo>
                      <a:pt x="0" y="451"/>
                    </a:lnTo>
                    <a:close/>
                  </a:path>
                </a:pathLst>
              </a:custGeom>
              <a:solidFill>
                <a:srgbClr val="008487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85" name="Freeform 10">
                <a:extLst>
                  <a:ext uri="{FF2B5EF4-FFF2-40B4-BE49-F238E27FC236}">
                    <a16:creationId xmlns:a16="http://schemas.microsoft.com/office/drawing/2014/main" id="{453A69E3-4F7A-4E38-A515-DB36A759FC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7389" y="2416675"/>
                <a:ext cx="1722438" cy="836612"/>
              </a:xfrm>
              <a:custGeom>
                <a:avLst/>
                <a:gdLst>
                  <a:gd name="T0" fmla="*/ 0 w 542"/>
                  <a:gd name="T1" fmla="*/ 263 h 263"/>
                  <a:gd name="T2" fmla="*/ 0 w 542"/>
                  <a:gd name="T3" fmla="*/ 0 h 263"/>
                  <a:gd name="T4" fmla="*/ 410 w 542"/>
                  <a:gd name="T5" fmla="*/ 0 h 263"/>
                  <a:gd name="T6" fmla="*/ 503 w 542"/>
                  <a:gd name="T7" fmla="*/ 38 h 263"/>
                  <a:gd name="T8" fmla="*/ 542 w 542"/>
                  <a:gd name="T9" fmla="*/ 132 h 263"/>
                  <a:gd name="T10" fmla="*/ 503 w 542"/>
                  <a:gd name="T11" fmla="*/ 225 h 263"/>
                  <a:gd name="T12" fmla="*/ 442 w 542"/>
                  <a:gd name="T13" fmla="*/ 260 h 263"/>
                  <a:gd name="T14" fmla="*/ 422 w 542"/>
                  <a:gd name="T15" fmla="*/ 263 h 263"/>
                  <a:gd name="T16" fmla="*/ 410 w 542"/>
                  <a:gd name="T17" fmla="*/ 263 h 263"/>
                  <a:gd name="T18" fmla="*/ 0 w 542"/>
                  <a:gd name="T19" fmla="*/ 263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2" h="263">
                    <a:moveTo>
                      <a:pt x="0" y="263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410" y="0"/>
                      <a:pt x="410" y="0"/>
                      <a:pt x="410" y="0"/>
                    </a:cubicBezTo>
                    <a:cubicBezTo>
                      <a:pt x="447" y="0"/>
                      <a:pt x="478" y="13"/>
                      <a:pt x="503" y="38"/>
                    </a:cubicBezTo>
                    <a:cubicBezTo>
                      <a:pt x="529" y="64"/>
                      <a:pt x="542" y="95"/>
                      <a:pt x="542" y="132"/>
                    </a:cubicBezTo>
                    <a:cubicBezTo>
                      <a:pt x="542" y="168"/>
                      <a:pt x="529" y="199"/>
                      <a:pt x="503" y="225"/>
                    </a:cubicBezTo>
                    <a:cubicBezTo>
                      <a:pt x="486" y="243"/>
                      <a:pt x="465" y="255"/>
                      <a:pt x="442" y="260"/>
                    </a:cubicBezTo>
                    <a:cubicBezTo>
                      <a:pt x="436" y="262"/>
                      <a:pt x="429" y="263"/>
                      <a:pt x="422" y="263"/>
                    </a:cubicBezTo>
                    <a:cubicBezTo>
                      <a:pt x="418" y="263"/>
                      <a:pt x="414" y="263"/>
                      <a:pt x="410" y="263"/>
                    </a:cubicBezTo>
                    <a:lnTo>
                      <a:pt x="0" y="263"/>
                    </a:lnTo>
                    <a:close/>
                  </a:path>
                </a:pathLst>
              </a:custGeom>
              <a:solidFill>
                <a:srgbClr val="009A9E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79" name="Group 21">
              <a:extLst>
                <a:ext uri="{FF2B5EF4-FFF2-40B4-BE49-F238E27FC236}">
                  <a16:creationId xmlns:a16="http://schemas.microsoft.com/office/drawing/2014/main" id="{38F99F36-FFC1-40F3-A0D9-2AC362AAEBEF}"/>
                </a:ext>
              </a:extLst>
            </p:cNvPr>
            <p:cNvGrpSpPr/>
            <p:nvPr/>
          </p:nvGrpSpPr>
          <p:grpSpPr>
            <a:xfrm flipH="1">
              <a:off x="4198317" y="2452205"/>
              <a:ext cx="4412283" cy="839787"/>
              <a:chOff x="3352341" y="2416675"/>
              <a:chExt cx="5157486" cy="839787"/>
            </a:xfrm>
          </p:grpSpPr>
          <p:sp>
            <p:nvSpPr>
              <p:cNvPr id="80" name="Rectangle 8">
                <a:extLst>
                  <a:ext uri="{FF2B5EF4-FFF2-40B4-BE49-F238E27FC236}">
                    <a16:creationId xmlns:a16="http://schemas.microsoft.com/office/drawing/2014/main" id="{D77A1FD8-F7B6-4640-9D8F-A66991658D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352341" y="2496050"/>
                <a:ext cx="3142948" cy="635925"/>
              </a:xfrm>
              <a:prstGeom prst="homePlate">
                <a:avLst/>
              </a:prstGeom>
              <a:solidFill>
                <a:srgbClr val="009A9E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81" name="Freeform 9">
                <a:extLst>
                  <a:ext uri="{FF2B5EF4-FFF2-40B4-BE49-F238E27FC236}">
                    <a16:creationId xmlns:a16="http://schemas.microsoft.com/office/drawing/2014/main" id="{0408769F-ABF9-466C-A677-2420833CC7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5289" y="2416675"/>
                <a:ext cx="292100" cy="839787"/>
              </a:xfrm>
              <a:custGeom>
                <a:avLst/>
                <a:gdLst>
                  <a:gd name="T0" fmla="*/ 0 w 184"/>
                  <a:gd name="T1" fmla="*/ 451 h 529"/>
                  <a:gd name="T2" fmla="*/ 0 w 184"/>
                  <a:gd name="T3" fmla="*/ 50 h 529"/>
                  <a:gd name="T4" fmla="*/ 184 w 184"/>
                  <a:gd name="T5" fmla="*/ 0 h 529"/>
                  <a:gd name="T6" fmla="*/ 184 w 184"/>
                  <a:gd name="T7" fmla="*/ 527 h 529"/>
                  <a:gd name="T8" fmla="*/ 184 w 184"/>
                  <a:gd name="T9" fmla="*/ 529 h 529"/>
                  <a:gd name="T10" fmla="*/ 0 w 184"/>
                  <a:gd name="T11" fmla="*/ 451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4" h="529">
                    <a:moveTo>
                      <a:pt x="0" y="451"/>
                    </a:moveTo>
                    <a:lnTo>
                      <a:pt x="0" y="50"/>
                    </a:lnTo>
                    <a:lnTo>
                      <a:pt x="184" y="0"/>
                    </a:lnTo>
                    <a:lnTo>
                      <a:pt x="184" y="527"/>
                    </a:lnTo>
                    <a:lnTo>
                      <a:pt x="184" y="529"/>
                    </a:lnTo>
                    <a:lnTo>
                      <a:pt x="0" y="451"/>
                    </a:lnTo>
                    <a:close/>
                  </a:path>
                </a:pathLst>
              </a:custGeom>
              <a:solidFill>
                <a:srgbClr val="008487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82" name="Freeform 10">
                <a:extLst>
                  <a:ext uri="{FF2B5EF4-FFF2-40B4-BE49-F238E27FC236}">
                    <a16:creationId xmlns:a16="http://schemas.microsoft.com/office/drawing/2014/main" id="{91767B01-12E0-42EC-BC22-3395A65312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7389" y="2416675"/>
                <a:ext cx="1722438" cy="836612"/>
              </a:xfrm>
              <a:custGeom>
                <a:avLst/>
                <a:gdLst>
                  <a:gd name="T0" fmla="*/ 0 w 542"/>
                  <a:gd name="T1" fmla="*/ 263 h 263"/>
                  <a:gd name="T2" fmla="*/ 0 w 542"/>
                  <a:gd name="T3" fmla="*/ 0 h 263"/>
                  <a:gd name="T4" fmla="*/ 410 w 542"/>
                  <a:gd name="T5" fmla="*/ 0 h 263"/>
                  <a:gd name="T6" fmla="*/ 503 w 542"/>
                  <a:gd name="T7" fmla="*/ 38 h 263"/>
                  <a:gd name="T8" fmla="*/ 542 w 542"/>
                  <a:gd name="T9" fmla="*/ 132 h 263"/>
                  <a:gd name="T10" fmla="*/ 503 w 542"/>
                  <a:gd name="T11" fmla="*/ 225 h 263"/>
                  <a:gd name="T12" fmla="*/ 442 w 542"/>
                  <a:gd name="T13" fmla="*/ 260 h 263"/>
                  <a:gd name="T14" fmla="*/ 422 w 542"/>
                  <a:gd name="T15" fmla="*/ 263 h 263"/>
                  <a:gd name="T16" fmla="*/ 410 w 542"/>
                  <a:gd name="T17" fmla="*/ 263 h 263"/>
                  <a:gd name="T18" fmla="*/ 0 w 542"/>
                  <a:gd name="T19" fmla="*/ 263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2" h="263">
                    <a:moveTo>
                      <a:pt x="0" y="263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410" y="0"/>
                      <a:pt x="410" y="0"/>
                      <a:pt x="410" y="0"/>
                    </a:cubicBezTo>
                    <a:cubicBezTo>
                      <a:pt x="447" y="0"/>
                      <a:pt x="478" y="13"/>
                      <a:pt x="503" y="38"/>
                    </a:cubicBezTo>
                    <a:cubicBezTo>
                      <a:pt x="529" y="64"/>
                      <a:pt x="542" y="95"/>
                      <a:pt x="542" y="132"/>
                    </a:cubicBezTo>
                    <a:cubicBezTo>
                      <a:pt x="542" y="168"/>
                      <a:pt x="529" y="199"/>
                      <a:pt x="503" y="225"/>
                    </a:cubicBezTo>
                    <a:cubicBezTo>
                      <a:pt x="486" y="243"/>
                      <a:pt x="465" y="255"/>
                      <a:pt x="442" y="260"/>
                    </a:cubicBezTo>
                    <a:cubicBezTo>
                      <a:pt x="436" y="262"/>
                      <a:pt x="429" y="263"/>
                      <a:pt x="422" y="263"/>
                    </a:cubicBezTo>
                    <a:cubicBezTo>
                      <a:pt x="418" y="263"/>
                      <a:pt x="414" y="263"/>
                      <a:pt x="410" y="263"/>
                    </a:cubicBezTo>
                    <a:lnTo>
                      <a:pt x="0" y="263"/>
                    </a:lnTo>
                    <a:close/>
                  </a:path>
                </a:pathLst>
              </a:custGeom>
              <a:solidFill>
                <a:srgbClr val="009A9E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6" name="Group 86">
            <a:extLst>
              <a:ext uri="{FF2B5EF4-FFF2-40B4-BE49-F238E27FC236}">
                <a16:creationId xmlns:a16="http://schemas.microsoft.com/office/drawing/2014/main" id="{14E0EDEF-3C33-4700-8B37-543775B69E66}"/>
              </a:ext>
            </a:extLst>
          </p:cNvPr>
          <p:cNvGrpSpPr/>
          <p:nvPr/>
        </p:nvGrpSpPr>
        <p:grpSpPr>
          <a:xfrm>
            <a:off x="1538726" y="4223341"/>
            <a:ext cx="9114549" cy="1280583"/>
            <a:chOff x="1154044" y="3167505"/>
            <a:chExt cx="6835912" cy="960437"/>
          </a:xfrm>
        </p:grpSpPr>
        <p:grpSp>
          <p:nvGrpSpPr>
            <p:cNvPr id="87" name="Group 22">
              <a:extLst>
                <a:ext uri="{FF2B5EF4-FFF2-40B4-BE49-F238E27FC236}">
                  <a16:creationId xmlns:a16="http://schemas.microsoft.com/office/drawing/2014/main" id="{7BFA3E5D-999D-4D76-9B72-6892D88652D3}"/>
                </a:ext>
              </a:extLst>
            </p:cNvPr>
            <p:cNvGrpSpPr/>
            <p:nvPr/>
          </p:nvGrpSpPr>
          <p:grpSpPr>
            <a:xfrm>
              <a:off x="1154044" y="3167505"/>
              <a:ext cx="3791639" cy="960437"/>
              <a:chOff x="4077807" y="3132638"/>
              <a:chExt cx="4432020" cy="960437"/>
            </a:xfrm>
          </p:grpSpPr>
          <p:sp>
            <p:nvSpPr>
              <p:cNvPr id="92" name="Rectangle 11">
                <a:extLst>
                  <a:ext uri="{FF2B5EF4-FFF2-40B4-BE49-F238E27FC236}">
                    <a16:creationId xmlns:a16="http://schemas.microsoft.com/office/drawing/2014/main" id="{5869C694-D882-41CA-A90C-62A8817EE8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4077807" y="3132638"/>
                <a:ext cx="2417482" cy="665162"/>
              </a:xfrm>
              <a:prstGeom prst="homePlate">
                <a:avLst/>
              </a:prstGeom>
              <a:solidFill>
                <a:srgbClr val="008487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93" name="Freeform 12">
                <a:extLst>
                  <a:ext uri="{FF2B5EF4-FFF2-40B4-BE49-F238E27FC236}">
                    <a16:creationId xmlns:a16="http://schemas.microsoft.com/office/drawing/2014/main" id="{2F201092-8B00-4CB0-A684-2D0AE70D12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5289" y="3132638"/>
                <a:ext cx="292100" cy="960437"/>
              </a:xfrm>
              <a:custGeom>
                <a:avLst/>
                <a:gdLst>
                  <a:gd name="T0" fmla="*/ 184 w 184"/>
                  <a:gd name="T1" fmla="*/ 78 h 605"/>
                  <a:gd name="T2" fmla="*/ 184 w 184"/>
                  <a:gd name="T3" fmla="*/ 605 h 605"/>
                  <a:gd name="T4" fmla="*/ 0 w 184"/>
                  <a:gd name="T5" fmla="*/ 419 h 605"/>
                  <a:gd name="T6" fmla="*/ 0 w 184"/>
                  <a:gd name="T7" fmla="*/ 0 h 605"/>
                  <a:gd name="T8" fmla="*/ 184 w 184"/>
                  <a:gd name="T9" fmla="*/ 78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4" h="605">
                    <a:moveTo>
                      <a:pt x="184" y="78"/>
                    </a:moveTo>
                    <a:lnTo>
                      <a:pt x="184" y="605"/>
                    </a:lnTo>
                    <a:lnTo>
                      <a:pt x="0" y="419"/>
                    </a:lnTo>
                    <a:lnTo>
                      <a:pt x="0" y="0"/>
                    </a:lnTo>
                    <a:lnTo>
                      <a:pt x="184" y="78"/>
                    </a:lnTo>
                    <a:close/>
                  </a:path>
                </a:pathLst>
              </a:custGeom>
              <a:solidFill>
                <a:srgbClr val="009A9E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94" name="Freeform 13">
                <a:extLst>
                  <a:ext uri="{FF2B5EF4-FFF2-40B4-BE49-F238E27FC236}">
                    <a16:creationId xmlns:a16="http://schemas.microsoft.com/office/drawing/2014/main" id="{EAD6013C-2E3D-45C1-BD02-BC7E70629B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7389" y="3253288"/>
                <a:ext cx="1722438" cy="839787"/>
              </a:xfrm>
              <a:custGeom>
                <a:avLst/>
                <a:gdLst>
                  <a:gd name="T0" fmla="*/ 0 w 542"/>
                  <a:gd name="T1" fmla="*/ 264 h 264"/>
                  <a:gd name="T2" fmla="*/ 0 w 542"/>
                  <a:gd name="T3" fmla="*/ 1 h 264"/>
                  <a:gd name="T4" fmla="*/ 410 w 542"/>
                  <a:gd name="T5" fmla="*/ 1 h 264"/>
                  <a:gd name="T6" fmla="*/ 422 w 542"/>
                  <a:gd name="T7" fmla="*/ 0 h 264"/>
                  <a:gd name="T8" fmla="*/ 442 w 542"/>
                  <a:gd name="T9" fmla="*/ 4 h 264"/>
                  <a:gd name="T10" fmla="*/ 503 w 542"/>
                  <a:gd name="T11" fmla="*/ 38 h 264"/>
                  <a:gd name="T12" fmla="*/ 542 w 542"/>
                  <a:gd name="T13" fmla="*/ 132 h 264"/>
                  <a:gd name="T14" fmla="*/ 503 w 542"/>
                  <a:gd name="T15" fmla="*/ 225 h 264"/>
                  <a:gd name="T16" fmla="*/ 410 w 542"/>
                  <a:gd name="T17" fmla="*/ 264 h 264"/>
                  <a:gd name="T18" fmla="*/ 0 w 542"/>
                  <a:gd name="T19" fmla="*/ 264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2" h="264">
                    <a:moveTo>
                      <a:pt x="0" y="264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410" y="1"/>
                      <a:pt x="410" y="1"/>
                      <a:pt x="410" y="1"/>
                    </a:cubicBezTo>
                    <a:cubicBezTo>
                      <a:pt x="414" y="1"/>
                      <a:pt x="418" y="1"/>
                      <a:pt x="422" y="0"/>
                    </a:cubicBezTo>
                    <a:cubicBezTo>
                      <a:pt x="429" y="1"/>
                      <a:pt x="436" y="2"/>
                      <a:pt x="442" y="4"/>
                    </a:cubicBezTo>
                    <a:cubicBezTo>
                      <a:pt x="465" y="9"/>
                      <a:pt x="486" y="21"/>
                      <a:pt x="503" y="38"/>
                    </a:cubicBezTo>
                    <a:cubicBezTo>
                      <a:pt x="529" y="64"/>
                      <a:pt x="542" y="95"/>
                      <a:pt x="542" y="132"/>
                    </a:cubicBezTo>
                    <a:cubicBezTo>
                      <a:pt x="542" y="168"/>
                      <a:pt x="529" y="199"/>
                      <a:pt x="503" y="225"/>
                    </a:cubicBezTo>
                    <a:cubicBezTo>
                      <a:pt x="478" y="251"/>
                      <a:pt x="447" y="264"/>
                      <a:pt x="410" y="264"/>
                    </a:cubicBezTo>
                    <a:lnTo>
                      <a:pt x="0" y="264"/>
                    </a:lnTo>
                    <a:close/>
                  </a:path>
                </a:pathLst>
              </a:custGeom>
              <a:solidFill>
                <a:srgbClr val="008487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88" name="Group 22">
              <a:extLst>
                <a:ext uri="{FF2B5EF4-FFF2-40B4-BE49-F238E27FC236}">
                  <a16:creationId xmlns:a16="http://schemas.microsoft.com/office/drawing/2014/main" id="{1721CF78-9281-4B8A-B16D-6DF18DA49B5C}"/>
                </a:ext>
              </a:extLst>
            </p:cNvPr>
            <p:cNvGrpSpPr/>
            <p:nvPr/>
          </p:nvGrpSpPr>
          <p:grpSpPr>
            <a:xfrm flipH="1">
              <a:off x="4198317" y="3167505"/>
              <a:ext cx="3791639" cy="960437"/>
              <a:chOff x="4077807" y="3132638"/>
              <a:chExt cx="4432020" cy="960437"/>
            </a:xfrm>
          </p:grpSpPr>
          <p:sp>
            <p:nvSpPr>
              <p:cNvPr id="89" name="Rectangle 11">
                <a:extLst>
                  <a:ext uri="{FF2B5EF4-FFF2-40B4-BE49-F238E27FC236}">
                    <a16:creationId xmlns:a16="http://schemas.microsoft.com/office/drawing/2014/main" id="{3F9D9029-BA66-4583-88EE-80D434FC63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4077807" y="3132638"/>
                <a:ext cx="2417482" cy="665162"/>
              </a:xfrm>
              <a:prstGeom prst="homePlate">
                <a:avLst/>
              </a:prstGeom>
              <a:solidFill>
                <a:srgbClr val="008487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90" name="Freeform 12">
                <a:extLst>
                  <a:ext uri="{FF2B5EF4-FFF2-40B4-BE49-F238E27FC236}">
                    <a16:creationId xmlns:a16="http://schemas.microsoft.com/office/drawing/2014/main" id="{215870BE-BE43-4EC7-B69F-8B9E1CA76E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5289" y="3132638"/>
                <a:ext cx="292100" cy="960437"/>
              </a:xfrm>
              <a:custGeom>
                <a:avLst/>
                <a:gdLst>
                  <a:gd name="T0" fmla="*/ 184 w 184"/>
                  <a:gd name="T1" fmla="*/ 78 h 605"/>
                  <a:gd name="T2" fmla="*/ 184 w 184"/>
                  <a:gd name="T3" fmla="*/ 605 h 605"/>
                  <a:gd name="T4" fmla="*/ 0 w 184"/>
                  <a:gd name="T5" fmla="*/ 419 h 605"/>
                  <a:gd name="T6" fmla="*/ 0 w 184"/>
                  <a:gd name="T7" fmla="*/ 0 h 605"/>
                  <a:gd name="T8" fmla="*/ 184 w 184"/>
                  <a:gd name="T9" fmla="*/ 78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4" h="605">
                    <a:moveTo>
                      <a:pt x="184" y="78"/>
                    </a:moveTo>
                    <a:lnTo>
                      <a:pt x="184" y="605"/>
                    </a:lnTo>
                    <a:lnTo>
                      <a:pt x="0" y="419"/>
                    </a:lnTo>
                    <a:lnTo>
                      <a:pt x="0" y="0"/>
                    </a:lnTo>
                    <a:lnTo>
                      <a:pt x="184" y="78"/>
                    </a:lnTo>
                    <a:close/>
                  </a:path>
                </a:pathLst>
              </a:custGeom>
              <a:solidFill>
                <a:srgbClr val="009A9E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91" name="Freeform 13">
                <a:extLst>
                  <a:ext uri="{FF2B5EF4-FFF2-40B4-BE49-F238E27FC236}">
                    <a16:creationId xmlns:a16="http://schemas.microsoft.com/office/drawing/2014/main" id="{02A8EAEF-B4CE-412A-9F31-717E260A80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7389" y="3253288"/>
                <a:ext cx="1722438" cy="839787"/>
              </a:xfrm>
              <a:custGeom>
                <a:avLst/>
                <a:gdLst>
                  <a:gd name="T0" fmla="*/ 0 w 542"/>
                  <a:gd name="T1" fmla="*/ 264 h 264"/>
                  <a:gd name="T2" fmla="*/ 0 w 542"/>
                  <a:gd name="T3" fmla="*/ 1 h 264"/>
                  <a:gd name="T4" fmla="*/ 410 w 542"/>
                  <a:gd name="T5" fmla="*/ 1 h 264"/>
                  <a:gd name="T6" fmla="*/ 422 w 542"/>
                  <a:gd name="T7" fmla="*/ 0 h 264"/>
                  <a:gd name="T8" fmla="*/ 442 w 542"/>
                  <a:gd name="T9" fmla="*/ 4 h 264"/>
                  <a:gd name="T10" fmla="*/ 503 w 542"/>
                  <a:gd name="T11" fmla="*/ 38 h 264"/>
                  <a:gd name="T12" fmla="*/ 542 w 542"/>
                  <a:gd name="T13" fmla="*/ 132 h 264"/>
                  <a:gd name="T14" fmla="*/ 503 w 542"/>
                  <a:gd name="T15" fmla="*/ 225 h 264"/>
                  <a:gd name="T16" fmla="*/ 410 w 542"/>
                  <a:gd name="T17" fmla="*/ 264 h 264"/>
                  <a:gd name="T18" fmla="*/ 0 w 542"/>
                  <a:gd name="T19" fmla="*/ 264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2" h="264">
                    <a:moveTo>
                      <a:pt x="0" y="264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410" y="1"/>
                      <a:pt x="410" y="1"/>
                      <a:pt x="410" y="1"/>
                    </a:cubicBezTo>
                    <a:cubicBezTo>
                      <a:pt x="414" y="1"/>
                      <a:pt x="418" y="1"/>
                      <a:pt x="422" y="0"/>
                    </a:cubicBezTo>
                    <a:cubicBezTo>
                      <a:pt x="429" y="1"/>
                      <a:pt x="436" y="2"/>
                      <a:pt x="442" y="4"/>
                    </a:cubicBezTo>
                    <a:cubicBezTo>
                      <a:pt x="465" y="9"/>
                      <a:pt x="486" y="21"/>
                      <a:pt x="503" y="38"/>
                    </a:cubicBezTo>
                    <a:cubicBezTo>
                      <a:pt x="529" y="64"/>
                      <a:pt x="542" y="95"/>
                      <a:pt x="542" y="132"/>
                    </a:cubicBezTo>
                    <a:cubicBezTo>
                      <a:pt x="542" y="168"/>
                      <a:pt x="529" y="199"/>
                      <a:pt x="503" y="225"/>
                    </a:cubicBezTo>
                    <a:cubicBezTo>
                      <a:pt x="478" y="251"/>
                      <a:pt x="447" y="264"/>
                      <a:pt x="410" y="264"/>
                    </a:cubicBezTo>
                    <a:lnTo>
                      <a:pt x="0" y="264"/>
                    </a:lnTo>
                    <a:close/>
                  </a:path>
                </a:pathLst>
              </a:custGeom>
              <a:solidFill>
                <a:srgbClr val="008487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5" name="Group 65">
            <a:extLst>
              <a:ext uri="{FF2B5EF4-FFF2-40B4-BE49-F238E27FC236}">
                <a16:creationId xmlns:a16="http://schemas.microsoft.com/office/drawing/2014/main" id="{CEB9D683-B0E7-4288-ACDC-DE2ADD3AE589}"/>
              </a:ext>
            </a:extLst>
          </p:cNvPr>
          <p:cNvGrpSpPr/>
          <p:nvPr/>
        </p:nvGrpSpPr>
        <p:grpSpPr>
          <a:xfrm>
            <a:off x="5732223" y="2300357"/>
            <a:ext cx="779853" cy="779851"/>
            <a:chOff x="4800482" y="1725268"/>
            <a:chExt cx="584890" cy="584888"/>
          </a:xfrm>
        </p:grpSpPr>
        <p:sp>
          <p:nvSpPr>
            <p:cNvPr id="96" name="Sev01">
              <a:extLst>
                <a:ext uri="{FF2B5EF4-FFF2-40B4-BE49-F238E27FC236}">
                  <a16:creationId xmlns:a16="http://schemas.microsoft.com/office/drawing/2014/main" id="{5F312BD7-5C83-4FA8-BC66-2303040677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00482" y="1725268"/>
              <a:ext cx="584890" cy="584888"/>
            </a:xfrm>
            <a:prstGeom prst="ellipse">
              <a:avLst/>
            </a:pr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333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EA4CD0E9-D079-4E0B-88D7-B80FBF4BA0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66104" y="1869573"/>
              <a:ext cx="253646" cy="296278"/>
            </a:xfrm>
            <a:custGeom>
              <a:avLst/>
              <a:gdLst/>
              <a:ahLst/>
              <a:cxnLst>
                <a:cxn ang="0">
                  <a:pos x="55" y="9"/>
                </a:cxn>
                <a:cxn ang="0">
                  <a:pos x="55" y="14"/>
                </a:cxn>
                <a:cxn ang="0">
                  <a:pos x="27" y="23"/>
                </a:cxn>
                <a:cxn ang="0">
                  <a:pos x="0" y="14"/>
                </a:cxn>
                <a:cxn ang="0">
                  <a:pos x="0" y="9"/>
                </a:cxn>
                <a:cxn ang="0">
                  <a:pos x="27" y="0"/>
                </a:cxn>
                <a:cxn ang="0">
                  <a:pos x="55" y="9"/>
                </a:cxn>
                <a:cxn ang="0">
                  <a:pos x="55" y="21"/>
                </a:cxn>
                <a:cxn ang="0">
                  <a:pos x="55" y="27"/>
                </a:cxn>
                <a:cxn ang="0">
                  <a:pos x="27" y="37"/>
                </a:cxn>
                <a:cxn ang="0">
                  <a:pos x="0" y="27"/>
                </a:cxn>
                <a:cxn ang="0">
                  <a:pos x="0" y="21"/>
                </a:cxn>
                <a:cxn ang="0">
                  <a:pos x="27" y="27"/>
                </a:cxn>
                <a:cxn ang="0">
                  <a:pos x="55" y="21"/>
                </a:cxn>
                <a:cxn ang="0">
                  <a:pos x="55" y="35"/>
                </a:cxn>
                <a:cxn ang="0">
                  <a:pos x="55" y="41"/>
                </a:cxn>
                <a:cxn ang="0">
                  <a:pos x="27" y="50"/>
                </a:cxn>
                <a:cxn ang="0">
                  <a:pos x="0" y="41"/>
                </a:cxn>
                <a:cxn ang="0">
                  <a:pos x="0" y="35"/>
                </a:cxn>
                <a:cxn ang="0">
                  <a:pos x="27" y="41"/>
                </a:cxn>
                <a:cxn ang="0">
                  <a:pos x="55" y="35"/>
                </a:cxn>
                <a:cxn ang="0">
                  <a:pos x="55" y="49"/>
                </a:cxn>
                <a:cxn ang="0">
                  <a:pos x="55" y="55"/>
                </a:cxn>
                <a:cxn ang="0">
                  <a:pos x="27" y="64"/>
                </a:cxn>
                <a:cxn ang="0">
                  <a:pos x="0" y="55"/>
                </a:cxn>
                <a:cxn ang="0">
                  <a:pos x="0" y="49"/>
                </a:cxn>
                <a:cxn ang="0">
                  <a:pos x="27" y="55"/>
                </a:cxn>
                <a:cxn ang="0">
                  <a:pos x="55" y="49"/>
                </a:cxn>
              </a:cxnLst>
              <a:rect l="0" t="0" r="r" b="b"/>
              <a:pathLst>
                <a:path w="55" h="64">
                  <a:moveTo>
                    <a:pt x="55" y="9"/>
                  </a:moveTo>
                  <a:cubicBezTo>
                    <a:pt x="55" y="14"/>
                    <a:pt x="55" y="14"/>
                    <a:pt x="55" y="14"/>
                  </a:cubicBezTo>
                  <a:cubicBezTo>
                    <a:pt x="55" y="19"/>
                    <a:pt x="42" y="23"/>
                    <a:pt x="27" y="23"/>
                  </a:cubicBezTo>
                  <a:cubicBezTo>
                    <a:pt x="12" y="23"/>
                    <a:pt x="0" y="19"/>
                    <a:pt x="0" y="14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12" y="0"/>
                    <a:pt x="27" y="0"/>
                  </a:cubicBezTo>
                  <a:cubicBezTo>
                    <a:pt x="42" y="0"/>
                    <a:pt x="55" y="4"/>
                    <a:pt x="55" y="9"/>
                  </a:cubicBezTo>
                  <a:close/>
                  <a:moveTo>
                    <a:pt x="55" y="21"/>
                  </a:moveTo>
                  <a:cubicBezTo>
                    <a:pt x="55" y="27"/>
                    <a:pt x="55" y="27"/>
                    <a:pt x="55" y="27"/>
                  </a:cubicBezTo>
                  <a:cubicBezTo>
                    <a:pt x="55" y="32"/>
                    <a:pt x="42" y="37"/>
                    <a:pt x="27" y="37"/>
                  </a:cubicBezTo>
                  <a:cubicBezTo>
                    <a:pt x="12" y="37"/>
                    <a:pt x="0" y="32"/>
                    <a:pt x="0" y="2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6" y="25"/>
                    <a:pt x="16" y="27"/>
                    <a:pt x="27" y="27"/>
                  </a:cubicBezTo>
                  <a:cubicBezTo>
                    <a:pt x="38" y="27"/>
                    <a:pt x="49" y="25"/>
                    <a:pt x="55" y="21"/>
                  </a:cubicBezTo>
                  <a:close/>
                  <a:moveTo>
                    <a:pt x="55" y="35"/>
                  </a:moveTo>
                  <a:cubicBezTo>
                    <a:pt x="55" y="41"/>
                    <a:pt x="55" y="41"/>
                    <a:pt x="55" y="41"/>
                  </a:cubicBezTo>
                  <a:cubicBezTo>
                    <a:pt x="55" y="46"/>
                    <a:pt x="42" y="50"/>
                    <a:pt x="27" y="50"/>
                  </a:cubicBezTo>
                  <a:cubicBezTo>
                    <a:pt x="12" y="50"/>
                    <a:pt x="0" y="46"/>
                    <a:pt x="0" y="41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39"/>
                    <a:pt x="16" y="41"/>
                    <a:pt x="27" y="41"/>
                  </a:cubicBezTo>
                  <a:cubicBezTo>
                    <a:pt x="38" y="41"/>
                    <a:pt x="49" y="39"/>
                    <a:pt x="55" y="35"/>
                  </a:cubicBezTo>
                  <a:close/>
                  <a:moveTo>
                    <a:pt x="55" y="49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55" y="60"/>
                    <a:pt x="42" y="64"/>
                    <a:pt x="27" y="64"/>
                  </a:cubicBezTo>
                  <a:cubicBezTo>
                    <a:pt x="12" y="64"/>
                    <a:pt x="0" y="60"/>
                    <a:pt x="0" y="55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6" y="53"/>
                    <a:pt x="16" y="55"/>
                    <a:pt x="27" y="55"/>
                  </a:cubicBezTo>
                  <a:cubicBezTo>
                    <a:pt x="38" y="55"/>
                    <a:pt x="49" y="53"/>
                    <a:pt x="55" y="49"/>
                  </a:cubicBezTo>
                  <a:close/>
                </a:path>
              </a:pathLst>
            </a:custGeom>
            <a:solidFill>
              <a:srgbClr val="0084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cs typeface="+mn-ea"/>
                <a:sym typeface="+mn-lt"/>
              </a:endParaRPr>
            </a:p>
          </p:txBody>
        </p:sp>
      </p:grpSp>
      <p:grpSp>
        <p:nvGrpSpPr>
          <p:cNvPr id="98" name="Group 64">
            <a:extLst>
              <a:ext uri="{FF2B5EF4-FFF2-40B4-BE49-F238E27FC236}">
                <a16:creationId xmlns:a16="http://schemas.microsoft.com/office/drawing/2014/main" id="{9F723ED6-3D73-4C21-9F66-0AA77762C5C9}"/>
              </a:ext>
            </a:extLst>
          </p:cNvPr>
          <p:cNvGrpSpPr/>
          <p:nvPr/>
        </p:nvGrpSpPr>
        <p:grpSpPr>
          <a:xfrm>
            <a:off x="5732223" y="3437423"/>
            <a:ext cx="779853" cy="779851"/>
            <a:chOff x="4800482" y="2578067"/>
            <a:chExt cx="584890" cy="584888"/>
          </a:xfrm>
        </p:grpSpPr>
        <p:sp>
          <p:nvSpPr>
            <p:cNvPr id="99" name="Sev01">
              <a:extLst>
                <a:ext uri="{FF2B5EF4-FFF2-40B4-BE49-F238E27FC236}">
                  <a16:creationId xmlns:a16="http://schemas.microsoft.com/office/drawing/2014/main" id="{5CBFA673-9C51-4F5B-955B-B08FD37C63CC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4800482" y="2578067"/>
              <a:ext cx="584890" cy="584888"/>
            </a:xfrm>
            <a:prstGeom prst="ellipse">
              <a:avLst/>
            </a:pr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333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66DFBF2C-BD59-40A4-A03F-BBAEFADEAF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10161" y="2737491"/>
              <a:ext cx="365532" cy="266040"/>
            </a:xfrm>
            <a:custGeom>
              <a:avLst/>
              <a:gdLst/>
              <a:ahLst/>
              <a:cxnLst>
                <a:cxn ang="0">
                  <a:pos x="62" y="57"/>
                </a:cxn>
                <a:cxn ang="0">
                  <a:pos x="18" y="57"/>
                </a:cxn>
                <a:cxn ang="0">
                  <a:pos x="0" y="39"/>
                </a:cxn>
                <a:cxn ang="0">
                  <a:pos x="11" y="23"/>
                </a:cxn>
                <a:cxn ang="0">
                  <a:pos x="11" y="21"/>
                </a:cxn>
                <a:cxn ang="0">
                  <a:pos x="31" y="0"/>
                </a:cxn>
                <a:cxn ang="0">
                  <a:pos x="50" y="13"/>
                </a:cxn>
                <a:cxn ang="0">
                  <a:pos x="57" y="11"/>
                </a:cxn>
                <a:cxn ang="0">
                  <a:pos x="67" y="21"/>
                </a:cxn>
                <a:cxn ang="0">
                  <a:pos x="66" y="27"/>
                </a:cxn>
                <a:cxn ang="0">
                  <a:pos x="78" y="42"/>
                </a:cxn>
                <a:cxn ang="0">
                  <a:pos x="62" y="57"/>
                </a:cxn>
                <a:cxn ang="0">
                  <a:pos x="51" y="31"/>
                </a:cxn>
                <a:cxn ang="0">
                  <a:pos x="42" y="31"/>
                </a:cxn>
                <a:cxn ang="0">
                  <a:pos x="42" y="17"/>
                </a:cxn>
                <a:cxn ang="0">
                  <a:pos x="40" y="16"/>
                </a:cxn>
                <a:cxn ang="0">
                  <a:pos x="33" y="16"/>
                </a:cxn>
                <a:cxn ang="0">
                  <a:pos x="31" y="17"/>
                </a:cxn>
                <a:cxn ang="0">
                  <a:pos x="31" y="31"/>
                </a:cxn>
                <a:cxn ang="0">
                  <a:pos x="22" y="31"/>
                </a:cxn>
                <a:cxn ang="0">
                  <a:pos x="21" y="33"/>
                </a:cxn>
                <a:cxn ang="0">
                  <a:pos x="21" y="34"/>
                </a:cxn>
                <a:cxn ang="0">
                  <a:pos x="36" y="48"/>
                </a:cxn>
                <a:cxn ang="0">
                  <a:pos x="36" y="48"/>
                </a:cxn>
                <a:cxn ang="0">
                  <a:pos x="37" y="48"/>
                </a:cxn>
                <a:cxn ang="0">
                  <a:pos x="51" y="34"/>
                </a:cxn>
                <a:cxn ang="0">
                  <a:pos x="52" y="33"/>
                </a:cxn>
                <a:cxn ang="0">
                  <a:pos x="51" y="31"/>
                </a:cxn>
              </a:cxnLst>
              <a:rect l="0" t="0" r="r" b="b"/>
              <a:pathLst>
                <a:path w="78" h="57">
                  <a:moveTo>
                    <a:pt x="62" y="57"/>
                  </a:moveTo>
                  <a:cubicBezTo>
                    <a:pt x="18" y="57"/>
                    <a:pt x="18" y="57"/>
                    <a:pt x="18" y="57"/>
                  </a:cubicBezTo>
                  <a:cubicBezTo>
                    <a:pt x="9" y="57"/>
                    <a:pt x="0" y="49"/>
                    <a:pt x="0" y="39"/>
                  </a:cubicBezTo>
                  <a:cubicBezTo>
                    <a:pt x="0" y="32"/>
                    <a:pt x="5" y="26"/>
                    <a:pt x="11" y="23"/>
                  </a:cubicBezTo>
                  <a:cubicBezTo>
                    <a:pt x="11" y="22"/>
                    <a:pt x="11" y="22"/>
                    <a:pt x="11" y="21"/>
                  </a:cubicBezTo>
                  <a:cubicBezTo>
                    <a:pt x="11" y="10"/>
                    <a:pt x="20" y="0"/>
                    <a:pt x="31" y="0"/>
                  </a:cubicBezTo>
                  <a:cubicBezTo>
                    <a:pt x="40" y="0"/>
                    <a:pt x="47" y="6"/>
                    <a:pt x="50" y="13"/>
                  </a:cubicBezTo>
                  <a:cubicBezTo>
                    <a:pt x="52" y="12"/>
                    <a:pt x="55" y="11"/>
                    <a:pt x="57" y="11"/>
                  </a:cubicBezTo>
                  <a:cubicBezTo>
                    <a:pt x="63" y="11"/>
                    <a:pt x="67" y="15"/>
                    <a:pt x="67" y="21"/>
                  </a:cubicBezTo>
                  <a:cubicBezTo>
                    <a:pt x="67" y="23"/>
                    <a:pt x="67" y="25"/>
                    <a:pt x="66" y="27"/>
                  </a:cubicBezTo>
                  <a:cubicBezTo>
                    <a:pt x="73" y="28"/>
                    <a:pt x="78" y="34"/>
                    <a:pt x="78" y="42"/>
                  </a:cubicBezTo>
                  <a:cubicBezTo>
                    <a:pt x="78" y="50"/>
                    <a:pt x="71" y="57"/>
                    <a:pt x="62" y="57"/>
                  </a:cubicBezTo>
                  <a:close/>
                  <a:moveTo>
                    <a:pt x="51" y="31"/>
                  </a:moveTo>
                  <a:cubicBezTo>
                    <a:pt x="42" y="31"/>
                    <a:pt x="42" y="31"/>
                    <a:pt x="42" y="31"/>
                  </a:cubicBezTo>
                  <a:cubicBezTo>
                    <a:pt x="42" y="17"/>
                    <a:pt x="42" y="17"/>
                    <a:pt x="42" y="17"/>
                  </a:cubicBezTo>
                  <a:cubicBezTo>
                    <a:pt x="42" y="16"/>
                    <a:pt x="41" y="16"/>
                    <a:pt x="40" y="16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2" y="16"/>
                    <a:pt x="31" y="16"/>
                    <a:pt x="31" y="17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2" y="31"/>
                    <a:pt x="21" y="32"/>
                    <a:pt x="21" y="33"/>
                  </a:cubicBezTo>
                  <a:cubicBezTo>
                    <a:pt x="21" y="33"/>
                    <a:pt x="21" y="33"/>
                    <a:pt x="21" y="34"/>
                  </a:cubicBezTo>
                  <a:cubicBezTo>
                    <a:pt x="36" y="48"/>
                    <a:pt x="36" y="48"/>
                    <a:pt x="36" y="48"/>
                  </a:cubicBezTo>
                  <a:cubicBezTo>
                    <a:pt x="36" y="48"/>
                    <a:pt x="36" y="48"/>
                    <a:pt x="36" y="48"/>
                  </a:cubicBezTo>
                  <a:cubicBezTo>
                    <a:pt x="37" y="48"/>
                    <a:pt x="37" y="48"/>
                    <a:pt x="37" y="48"/>
                  </a:cubicBezTo>
                  <a:cubicBezTo>
                    <a:pt x="51" y="34"/>
                    <a:pt x="51" y="34"/>
                    <a:pt x="51" y="34"/>
                  </a:cubicBezTo>
                  <a:cubicBezTo>
                    <a:pt x="52" y="33"/>
                    <a:pt x="52" y="33"/>
                    <a:pt x="52" y="33"/>
                  </a:cubicBezTo>
                  <a:cubicBezTo>
                    <a:pt x="52" y="32"/>
                    <a:pt x="51" y="31"/>
                    <a:pt x="51" y="31"/>
                  </a:cubicBezTo>
                  <a:close/>
                </a:path>
              </a:pathLst>
            </a:custGeom>
            <a:solidFill>
              <a:srgbClr val="0084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cs typeface="+mn-ea"/>
                <a:sym typeface="+mn-lt"/>
              </a:endParaRPr>
            </a:p>
          </p:txBody>
        </p:sp>
      </p:grpSp>
      <p:grpSp>
        <p:nvGrpSpPr>
          <p:cNvPr id="101" name="Group 68">
            <a:extLst>
              <a:ext uri="{FF2B5EF4-FFF2-40B4-BE49-F238E27FC236}">
                <a16:creationId xmlns:a16="http://schemas.microsoft.com/office/drawing/2014/main" id="{5BCFAEB9-12BB-41D1-8629-0C3873ED7247}"/>
              </a:ext>
            </a:extLst>
          </p:cNvPr>
          <p:cNvGrpSpPr/>
          <p:nvPr/>
        </p:nvGrpSpPr>
        <p:grpSpPr>
          <a:xfrm>
            <a:off x="5732223" y="4554139"/>
            <a:ext cx="779853" cy="779851"/>
            <a:chOff x="4800482" y="3415604"/>
            <a:chExt cx="584890" cy="584888"/>
          </a:xfrm>
        </p:grpSpPr>
        <p:sp>
          <p:nvSpPr>
            <p:cNvPr id="102" name="Sev01">
              <a:extLst>
                <a:ext uri="{FF2B5EF4-FFF2-40B4-BE49-F238E27FC236}">
                  <a16:creationId xmlns:a16="http://schemas.microsoft.com/office/drawing/2014/main" id="{B6E3DF97-4A02-4D01-AA01-EB7FD63D8D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00482" y="3415604"/>
              <a:ext cx="584890" cy="584888"/>
            </a:xfrm>
            <a:prstGeom prst="ellipse">
              <a:avLst/>
            </a:pr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333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3" name="Freeform 72">
              <a:extLst>
                <a:ext uri="{FF2B5EF4-FFF2-40B4-BE49-F238E27FC236}">
                  <a16:creationId xmlns:a16="http://schemas.microsoft.com/office/drawing/2014/main" id="{3673F5A6-37D7-4EAA-9F6B-23DE2B40BD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22165" y="3548162"/>
              <a:ext cx="341524" cy="319772"/>
            </a:xfrm>
            <a:custGeom>
              <a:avLst/>
              <a:gdLst/>
              <a:ahLst/>
              <a:cxnLst>
                <a:cxn ang="0">
                  <a:pos x="73" y="14"/>
                </a:cxn>
                <a:cxn ang="0">
                  <a:pos x="73" y="19"/>
                </a:cxn>
                <a:cxn ang="0">
                  <a:pos x="68" y="19"/>
                </a:cxn>
                <a:cxn ang="0">
                  <a:pos x="65" y="22"/>
                </a:cxn>
                <a:cxn ang="0">
                  <a:pos x="7" y="22"/>
                </a:cxn>
                <a:cxn ang="0">
                  <a:pos x="5" y="19"/>
                </a:cxn>
                <a:cxn ang="0">
                  <a:pos x="0" y="19"/>
                </a:cxn>
                <a:cxn ang="0">
                  <a:pos x="0" y="14"/>
                </a:cxn>
                <a:cxn ang="0">
                  <a:pos x="36" y="0"/>
                </a:cxn>
                <a:cxn ang="0">
                  <a:pos x="73" y="14"/>
                </a:cxn>
                <a:cxn ang="0">
                  <a:pos x="73" y="63"/>
                </a:cxn>
                <a:cxn ang="0">
                  <a:pos x="73" y="68"/>
                </a:cxn>
                <a:cxn ang="0">
                  <a:pos x="0" y="68"/>
                </a:cxn>
                <a:cxn ang="0">
                  <a:pos x="0" y="63"/>
                </a:cxn>
                <a:cxn ang="0">
                  <a:pos x="2" y="60"/>
                </a:cxn>
                <a:cxn ang="0">
                  <a:pos x="70" y="60"/>
                </a:cxn>
                <a:cxn ang="0">
                  <a:pos x="73" y="63"/>
                </a:cxn>
                <a:cxn ang="0">
                  <a:pos x="19" y="24"/>
                </a:cxn>
                <a:cxn ang="0">
                  <a:pos x="19" y="53"/>
                </a:cxn>
                <a:cxn ang="0">
                  <a:pos x="24" y="53"/>
                </a:cxn>
                <a:cxn ang="0">
                  <a:pos x="24" y="24"/>
                </a:cxn>
                <a:cxn ang="0">
                  <a:pos x="34" y="24"/>
                </a:cxn>
                <a:cxn ang="0">
                  <a:pos x="34" y="53"/>
                </a:cxn>
                <a:cxn ang="0">
                  <a:pos x="39" y="53"/>
                </a:cxn>
                <a:cxn ang="0">
                  <a:pos x="39" y="24"/>
                </a:cxn>
                <a:cxn ang="0">
                  <a:pos x="48" y="24"/>
                </a:cxn>
                <a:cxn ang="0">
                  <a:pos x="48" y="53"/>
                </a:cxn>
                <a:cxn ang="0">
                  <a:pos x="53" y="53"/>
                </a:cxn>
                <a:cxn ang="0">
                  <a:pos x="53" y="24"/>
                </a:cxn>
                <a:cxn ang="0">
                  <a:pos x="63" y="24"/>
                </a:cxn>
                <a:cxn ang="0">
                  <a:pos x="63" y="53"/>
                </a:cxn>
                <a:cxn ang="0">
                  <a:pos x="65" y="53"/>
                </a:cxn>
                <a:cxn ang="0">
                  <a:pos x="68" y="56"/>
                </a:cxn>
                <a:cxn ang="0">
                  <a:pos x="68" y="58"/>
                </a:cxn>
                <a:cxn ang="0">
                  <a:pos x="5" y="58"/>
                </a:cxn>
                <a:cxn ang="0">
                  <a:pos x="5" y="56"/>
                </a:cxn>
                <a:cxn ang="0">
                  <a:pos x="7" y="53"/>
                </a:cxn>
                <a:cxn ang="0">
                  <a:pos x="9" y="53"/>
                </a:cxn>
                <a:cxn ang="0">
                  <a:pos x="9" y="24"/>
                </a:cxn>
                <a:cxn ang="0">
                  <a:pos x="19" y="24"/>
                </a:cxn>
              </a:cxnLst>
              <a:rect l="0" t="0" r="r" b="b"/>
              <a:pathLst>
                <a:path w="73" h="68">
                  <a:moveTo>
                    <a:pt x="73" y="14"/>
                  </a:moveTo>
                  <a:cubicBezTo>
                    <a:pt x="73" y="19"/>
                    <a:pt x="73" y="19"/>
                    <a:pt x="73" y="19"/>
                  </a:cubicBezTo>
                  <a:cubicBezTo>
                    <a:pt x="68" y="19"/>
                    <a:pt x="68" y="19"/>
                    <a:pt x="68" y="19"/>
                  </a:cubicBezTo>
                  <a:cubicBezTo>
                    <a:pt x="68" y="20"/>
                    <a:pt x="67" y="22"/>
                    <a:pt x="65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6" y="22"/>
                    <a:pt x="5" y="20"/>
                    <a:pt x="5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36" y="0"/>
                    <a:pt x="36" y="0"/>
                    <a:pt x="36" y="0"/>
                  </a:cubicBezTo>
                  <a:lnTo>
                    <a:pt x="73" y="14"/>
                  </a:lnTo>
                  <a:close/>
                  <a:moveTo>
                    <a:pt x="73" y="63"/>
                  </a:moveTo>
                  <a:cubicBezTo>
                    <a:pt x="73" y="68"/>
                    <a:pt x="73" y="68"/>
                    <a:pt x="73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62"/>
                    <a:pt x="1" y="60"/>
                    <a:pt x="2" y="60"/>
                  </a:cubicBezTo>
                  <a:cubicBezTo>
                    <a:pt x="70" y="60"/>
                    <a:pt x="70" y="60"/>
                    <a:pt x="70" y="60"/>
                  </a:cubicBezTo>
                  <a:cubicBezTo>
                    <a:pt x="71" y="60"/>
                    <a:pt x="73" y="62"/>
                    <a:pt x="73" y="63"/>
                  </a:cubicBezTo>
                  <a:close/>
                  <a:moveTo>
                    <a:pt x="19" y="24"/>
                  </a:moveTo>
                  <a:cubicBezTo>
                    <a:pt x="19" y="53"/>
                    <a:pt x="19" y="53"/>
                    <a:pt x="19" y="53"/>
                  </a:cubicBezTo>
                  <a:cubicBezTo>
                    <a:pt x="24" y="53"/>
                    <a:pt x="24" y="53"/>
                    <a:pt x="24" y="53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34" y="24"/>
                    <a:pt x="34" y="24"/>
                    <a:pt x="34" y="24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9" y="53"/>
                    <a:pt x="39" y="53"/>
                    <a:pt x="39" y="53"/>
                  </a:cubicBezTo>
                  <a:cubicBezTo>
                    <a:pt x="39" y="24"/>
                    <a:pt x="39" y="24"/>
                    <a:pt x="39" y="24"/>
                  </a:cubicBezTo>
                  <a:cubicBezTo>
                    <a:pt x="48" y="24"/>
                    <a:pt x="48" y="24"/>
                    <a:pt x="48" y="24"/>
                  </a:cubicBezTo>
                  <a:cubicBezTo>
                    <a:pt x="48" y="53"/>
                    <a:pt x="48" y="53"/>
                    <a:pt x="48" y="53"/>
                  </a:cubicBezTo>
                  <a:cubicBezTo>
                    <a:pt x="53" y="53"/>
                    <a:pt x="53" y="53"/>
                    <a:pt x="53" y="53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63" y="24"/>
                    <a:pt x="63" y="24"/>
                    <a:pt x="63" y="24"/>
                  </a:cubicBezTo>
                  <a:cubicBezTo>
                    <a:pt x="63" y="53"/>
                    <a:pt x="63" y="53"/>
                    <a:pt x="63" y="53"/>
                  </a:cubicBezTo>
                  <a:cubicBezTo>
                    <a:pt x="65" y="53"/>
                    <a:pt x="65" y="53"/>
                    <a:pt x="65" y="53"/>
                  </a:cubicBezTo>
                  <a:cubicBezTo>
                    <a:pt x="67" y="53"/>
                    <a:pt x="68" y="54"/>
                    <a:pt x="68" y="56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5" y="58"/>
                    <a:pt x="5" y="58"/>
                    <a:pt x="5" y="58"/>
                  </a:cubicBezTo>
                  <a:cubicBezTo>
                    <a:pt x="5" y="56"/>
                    <a:pt x="5" y="56"/>
                    <a:pt x="5" y="56"/>
                  </a:cubicBezTo>
                  <a:cubicBezTo>
                    <a:pt x="5" y="54"/>
                    <a:pt x="6" y="53"/>
                    <a:pt x="7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24"/>
                    <a:pt x="9" y="24"/>
                    <a:pt x="9" y="24"/>
                  </a:cubicBezTo>
                  <a:lnTo>
                    <a:pt x="19" y="24"/>
                  </a:lnTo>
                  <a:close/>
                </a:path>
              </a:pathLst>
            </a:custGeom>
            <a:solidFill>
              <a:srgbClr val="0084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cs typeface="+mn-ea"/>
                <a:sym typeface="+mn-lt"/>
              </a:endParaRPr>
            </a:p>
          </p:txBody>
        </p:sp>
      </p:grpSp>
      <p:sp>
        <p:nvSpPr>
          <p:cNvPr id="104" name="Rectangle 77">
            <a:extLst>
              <a:ext uri="{FF2B5EF4-FFF2-40B4-BE49-F238E27FC236}">
                <a16:creationId xmlns:a16="http://schemas.microsoft.com/office/drawing/2014/main" id="{8B116EB4-EAA1-440B-93F2-9A7021A99691}"/>
              </a:ext>
            </a:extLst>
          </p:cNvPr>
          <p:cNvSpPr/>
          <p:nvPr/>
        </p:nvSpPr>
        <p:spPr>
          <a:xfrm>
            <a:off x="4807929" y="4677439"/>
            <a:ext cx="806311" cy="4924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cs typeface="+mn-ea"/>
                <a:sym typeface="+mn-lt"/>
              </a:rPr>
              <a:t>30%</a:t>
            </a:r>
          </a:p>
        </p:txBody>
      </p:sp>
      <p:sp>
        <p:nvSpPr>
          <p:cNvPr id="105" name="Rectangle 78">
            <a:extLst>
              <a:ext uri="{FF2B5EF4-FFF2-40B4-BE49-F238E27FC236}">
                <a16:creationId xmlns:a16="http://schemas.microsoft.com/office/drawing/2014/main" id="{1DF5154B-0F77-4BF1-A286-81C2A074A0BC}"/>
              </a:ext>
            </a:extLst>
          </p:cNvPr>
          <p:cNvSpPr/>
          <p:nvPr/>
        </p:nvSpPr>
        <p:spPr>
          <a:xfrm>
            <a:off x="4807929" y="3576166"/>
            <a:ext cx="806311" cy="4924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cs typeface="+mn-ea"/>
                <a:sym typeface="+mn-lt"/>
              </a:rPr>
              <a:t>50%</a:t>
            </a:r>
          </a:p>
        </p:txBody>
      </p:sp>
      <p:sp>
        <p:nvSpPr>
          <p:cNvPr id="106" name="Rectangle 79">
            <a:extLst>
              <a:ext uri="{FF2B5EF4-FFF2-40B4-BE49-F238E27FC236}">
                <a16:creationId xmlns:a16="http://schemas.microsoft.com/office/drawing/2014/main" id="{E61CA9B0-A93B-4EF1-BF32-2FFA3B6EA64A}"/>
              </a:ext>
            </a:extLst>
          </p:cNvPr>
          <p:cNvSpPr/>
          <p:nvPr/>
        </p:nvSpPr>
        <p:spPr>
          <a:xfrm>
            <a:off x="4811937" y="2497527"/>
            <a:ext cx="798296" cy="4924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cs typeface="+mn-ea"/>
                <a:sym typeface="+mn-lt"/>
              </a:rPr>
              <a:t>70%</a:t>
            </a:r>
          </a:p>
        </p:txBody>
      </p:sp>
      <p:sp>
        <p:nvSpPr>
          <p:cNvPr id="107" name="Text Placeholder 3">
            <a:extLst>
              <a:ext uri="{FF2B5EF4-FFF2-40B4-BE49-F238E27FC236}">
                <a16:creationId xmlns:a16="http://schemas.microsoft.com/office/drawing/2014/main" id="{CE10A36C-8F82-4094-BA70-0674D09E393A}"/>
              </a:ext>
            </a:extLst>
          </p:cNvPr>
          <p:cNvSpPr txBox="1">
            <a:spLocks/>
          </p:cNvSpPr>
          <p:nvPr/>
        </p:nvSpPr>
        <p:spPr>
          <a:xfrm>
            <a:off x="2032000" y="2723720"/>
            <a:ext cx="2097920" cy="457946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8" name="Text Placeholder 3">
            <a:extLst>
              <a:ext uri="{FF2B5EF4-FFF2-40B4-BE49-F238E27FC236}">
                <a16:creationId xmlns:a16="http://schemas.microsoft.com/office/drawing/2014/main" id="{2A84B598-85F8-455B-BE65-679806826EC0}"/>
              </a:ext>
            </a:extLst>
          </p:cNvPr>
          <p:cNvSpPr txBox="1">
            <a:spLocks/>
          </p:cNvSpPr>
          <p:nvPr/>
        </p:nvSpPr>
        <p:spPr>
          <a:xfrm>
            <a:off x="1403285" y="3586562"/>
            <a:ext cx="2726636" cy="456728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9" name="Text Placeholder 3">
            <a:extLst>
              <a:ext uri="{FF2B5EF4-FFF2-40B4-BE49-F238E27FC236}">
                <a16:creationId xmlns:a16="http://schemas.microsoft.com/office/drawing/2014/main" id="{6D325085-1710-4C57-8EA8-FC3D9A22122E}"/>
              </a:ext>
            </a:extLst>
          </p:cNvPr>
          <p:cNvSpPr txBox="1">
            <a:spLocks/>
          </p:cNvSpPr>
          <p:nvPr/>
        </p:nvSpPr>
        <p:spPr>
          <a:xfrm>
            <a:off x="1900467" y="4468127"/>
            <a:ext cx="2229453" cy="457946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0" name="Rectangle 69">
            <a:extLst>
              <a:ext uri="{FF2B5EF4-FFF2-40B4-BE49-F238E27FC236}">
                <a16:creationId xmlns:a16="http://schemas.microsoft.com/office/drawing/2014/main" id="{0C7FB7E3-607B-4093-B6A7-7425A7EC1A78}"/>
              </a:ext>
            </a:extLst>
          </p:cNvPr>
          <p:cNvSpPr/>
          <p:nvPr/>
        </p:nvSpPr>
        <p:spPr>
          <a:xfrm>
            <a:off x="6594425" y="4677439"/>
            <a:ext cx="806311" cy="4924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cs typeface="+mn-ea"/>
                <a:sym typeface="+mn-lt"/>
              </a:rPr>
              <a:t>30%</a:t>
            </a:r>
          </a:p>
        </p:txBody>
      </p:sp>
      <p:sp>
        <p:nvSpPr>
          <p:cNvPr id="111" name="Rectangle 71">
            <a:extLst>
              <a:ext uri="{FF2B5EF4-FFF2-40B4-BE49-F238E27FC236}">
                <a16:creationId xmlns:a16="http://schemas.microsoft.com/office/drawing/2014/main" id="{931D6F58-797D-459C-A939-45DC069F3715}"/>
              </a:ext>
            </a:extLst>
          </p:cNvPr>
          <p:cNvSpPr/>
          <p:nvPr/>
        </p:nvSpPr>
        <p:spPr>
          <a:xfrm>
            <a:off x="6594425" y="3576166"/>
            <a:ext cx="806311" cy="4924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cs typeface="+mn-ea"/>
                <a:sym typeface="+mn-lt"/>
              </a:rPr>
              <a:t>50%</a:t>
            </a:r>
          </a:p>
        </p:txBody>
      </p:sp>
      <p:sp>
        <p:nvSpPr>
          <p:cNvPr id="112" name="Rectangle 74">
            <a:extLst>
              <a:ext uri="{FF2B5EF4-FFF2-40B4-BE49-F238E27FC236}">
                <a16:creationId xmlns:a16="http://schemas.microsoft.com/office/drawing/2014/main" id="{ADCF175E-18B6-4BE9-9BC4-A9C6B12384A1}"/>
              </a:ext>
            </a:extLst>
          </p:cNvPr>
          <p:cNvSpPr/>
          <p:nvPr/>
        </p:nvSpPr>
        <p:spPr>
          <a:xfrm>
            <a:off x="6598433" y="2497527"/>
            <a:ext cx="798296" cy="4924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cs typeface="+mn-ea"/>
                <a:sym typeface="+mn-lt"/>
              </a:rPr>
              <a:t>70%</a:t>
            </a:r>
          </a:p>
        </p:txBody>
      </p:sp>
      <p:sp>
        <p:nvSpPr>
          <p:cNvPr id="113" name="Text Placeholder 3">
            <a:extLst>
              <a:ext uri="{FF2B5EF4-FFF2-40B4-BE49-F238E27FC236}">
                <a16:creationId xmlns:a16="http://schemas.microsoft.com/office/drawing/2014/main" id="{3175CBA8-D2EF-4C96-977B-A918CDE619EF}"/>
              </a:ext>
            </a:extLst>
          </p:cNvPr>
          <p:cNvSpPr txBox="1">
            <a:spLocks/>
          </p:cNvSpPr>
          <p:nvPr/>
        </p:nvSpPr>
        <p:spPr>
          <a:xfrm>
            <a:off x="8042964" y="2723720"/>
            <a:ext cx="2097920" cy="457946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4" name="Text Placeholder 3">
            <a:extLst>
              <a:ext uri="{FF2B5EF4-FFF2-40B4-BE49-F238E27FC236}">
                <a16:creationId xmlns:a16="http://schemas.microsoft.com/office/drawing/2014/main" id="{44A11B8C-81B7-4A2E-8AB8-64F2196DB675}"/>
              </a:ext>
            </a:extLst>
          </p:cNvPr>
          <p:cNvSpPr txBox="1">
            <a:spLocks/>
          </p:cNvSpPr>
          <p:nvPr/>
        </p:nvSpPr>
        <p:spPr>
          <a:xfrm>
            <a:off x="8042965" y="3586562"/>
            <a:ext cx="2726636" cy="456728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5" name="Text Placeholder 3">
            <a:extLst>
              <a:ext uri="{FF2B5EF4-FFF2-40B4-BE49-F238E27FC236}">
                <a16:creationId xmlns:a16="http://schemas.microsoft.com/office/drawing/2014/main" id="{664E541D-D92F-4B12-BE65-E6351E9E8283}"/>
              </a:ext>
            </a:extLst>
          </p:cNvPr>
          <p:cNvSpPr txBox="1">
            <a:spLocks/>
          </p:cNvSpPr>
          <p:nvPr/>
        </p:nvSpPr>
        <p:spPr>
          <a:xfrm>
            <a:off x="8042964" y="4468127"/>
            <a:ext cx="2229453" cy="457946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5" name="Title 1">
            <a:extLst>
              <a:ext uri="{FF2B5EF4-FFF2-40B4-BE49-F238E27FC236}">
                <a16:creationId xmlns:a16="http://schemas.microsoft.com/office/drawing/2014/main" id="{1A4FCB36-D76E-48B9-9CFE-85FA10BBB7E7}"/>
              </a:ext>
            </a:extLst>
          </p:cNvPr>
          <p:cNvSpPr txBox="1">
            <a:spLocks/>
          </p:cNvSpPr>
          <p:nvPr/>
        </p:nvSpPr>
        <p:spPr>
          <a:xfrm>
            <a:off x="458911" y="62118"/>
            <a:ext cx="2610859" cy="48274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b="1" dirty="0">
                <a:solidFill>
                  <a:srgbClr val="394754"/>
                </a:solidFill>
                <a:latin typeface="+mn-lt"/>
                <a:ea typeface="+mn-ea"/>
                <a:cs typeface="+mn-ea"/>
                <a:sym typeface="+mn-lt"/>
              </a:rPr>
              <a:t>Enter chapter title here</a:t>
            </a:r>
            <a:endParaRPr lang="en-GB" sz="1600" b="1" dirty="0">
              <a:solidFill>
                <a:srgbClr val="39475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26" name="Subtitle 2">
            <a:extLst>
              <a:ext uri="{FF2B5EF4-FFF2-40B4-BE49-F238E27FC236}">
                <a16:creationId xmlns:a16="http://schemas.microsoft.com/office/drawing/2014/main" id="{D05CDFE3-EA47-4DA4-92EA-CD74A5F0BFBA}"/>
              </a:ext>
            </a:extLst>
          </p:cNvPr>
          <p:cNvSpPr txBox="1">
            <a:spLocks/>
          </p:cNvSpPr>
          <p:nvPr/>
        </p:nvSpPr>
        <p:spPr>
          <a:xfrm>
            <a:off x="433121" y="356659"/>
            <a:ext cx="1792539" cy="287258"/>
          </a:xfrm>
          <a:prstGeom prst="rect">
            <a:avLst/>
          </a:prstGeom>
        </p:spPr>
        <p:txBody>
          <a:bodyPr vert="horz" wrap="square" lIns="162560" tIns="81280" rIns="162560" bIns="81280" rtlCol="0">
            <a:spAutoFit/>
          </a:bodyPr>
          <a:lstStyle/>
          <a:p>
            <a:pPr lvl="0"/>
            <a:r>
              <a:rPr lang="en-US" altLang="zh-CN" sz="800" dirty="0">
                <a:solidFill>
                  <a:srgbClr val="394754"/>
                </a:solidFill>
                <a:cs typeface="+mn-ea"/>
                <a:sym typeface="+mn-lt"/>
              </a:rPr>
              <a:t>COMPLETION OF WORK</a:t>
            </a:r>
            <a:endParaRPr lang="zh-CN" altLang="en-US" sz="800" dirty="0">
              <a:solidFill>
                <a:srgbClr val="394754"/>
              </a:solidFill>
              <a:cs typeface="+mn-ea"/>
              <a:sym typeface="+mn-lt"/>
            </a:endParaRPr>
          </a:p>
        </p:txBody>
      </p:sp>
      <p:grpSp>
        <p:nvGrpSpPr>
          <p:cNvPr id="127" name="组合 126">
            <a:extLst>
              <a:ext uri="{FF2B5EF4-FFF2-40B4-BE49-F238E27FC236}">
                <a16:creationId xmlns:a16="http://schemas.microsoft.com/office/drawing/2014/main" id="{F0C3A2BA-0D79-4273-AD8A-B87A0F235FA0}"/>
              </a:ext>
            </a:extLst>
          </p:cNvPr>
          <p:cNvGrpSpPr/>
          <p:nvPr/>
        </p:nvGrpSpPr>
        <p:grpSpPr>
          <a:xfrm>
            <a:off x="46593" y="212426"/>
            <a:ext cx="412321" cy="332436"/>
            <a:chOff x="110994" y="306260"/>
            <a:chExt cx="864098" cy="500228"/>
          </a:xfrm>
        </p:grpSpPr>
        <p:sp>
          <p:nvSpPr>
            <p:cNvPr id="128" name="矩形 127">
              <a:extLst>
                <a:ext uri="{FF2B5EF4-FFF2-40B4-BE49-F238E27FC236}">
                  <a16:creationId xmlns:a16="http://schemas.microsoft.com/office/drawing/2014/main" id="{0A033088-860A-4052-BE04-778240FF9D39}"/>
                </a:ext>
              </a:extLst>
            </p:cNvPr>
            <p:cNvSpPr/>
            <p:nvPr/>
          </p:nvSpPr>
          <p:spPr>
            <a:xfrm rot="5400000">
              <a:off x="483771" y="315170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29" name="矩形 128">
              <a:extLst>
                <a:ext uri="{FF2B5EF4-FFF2-40B4-BE49-F238E27FC236}">
                  <a16:creationId xmlns:a16="http://schemas.microsoft.com/office/drawing/2014/main" id="{0AFE3BEE-519F-4A39-8E3A-14DCE9657302}"/>
                </a:ext>
              </a:extLst>
            </p:cNvPr>
            <p:cNvSpPr/>
            <p:nvPr/>
          </p:nvSpPr>
          <p:spPr>
            <a:xfrm rot="16200000">
              <a:off x="483774" y="-66517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30" name="矩形 129">
              <a:extLst>
                <a:ext uri="{FF2B5EF4-FFF2-40B4-BE49-F238E27FC236}">
                  <a16:creationId xmlns:a16="http://schemas.microsoft.com/office/drawing/2014/main" id="{69E42CB0-9726-40A8-8AE2-DB02B7C1AEE2}"/>
                </a:ext>
              </a:extLst>
            </p:cNvPr>
            <p:cNvSpPr/>
            <p:nvPr/>
          </p:nvSpPr>
          <p:spPr>
            <a:xfrm rot="16200000">
              <a:off x="483771" y="124325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7862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6="http://schemas.microsoft.com/office/drawing/2014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500"/>
                            </p:stCondLst>
                            <p:childTnLst>
                              <p:par>
                                <p:cTn id="7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000"/>
                            </p:stCondLst>
                            <p:childTnLst>
                              <p:par>
                                <p:cTn id="8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950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5">
            <a:extLst>
              <a:ext uri="{FF2B5EF4-FFF2-40B4-BE49-F238E27FC236}">
                <a16:creationId xmlns:a16="http://schemas.microsoft.com/office/drawing/2014/main" id="{CDA147ED-3220-477E-9E38-EC2AED8D7402}"/>
              </a:ext>
            </a:extLst>
          </p:cNvPr>
          <p:cNvGrpSpPr/>
          <p:nvPr/>
        </p:nvGrpSpPr>
        <p:grpSpPr>
          <a:xfrm>
            <a:off x="1026584" y="3389120"/>
            <a:ext cx="2151288" cy="460856"/>
            <a:chOff x="769938" y="2456536"/>
            <a:chExt cx="1613466" cy="345642"/>
          </a:xfrm>
        </p:grpSpPr>
        <p:sp>
          <p:nvSpPr>
            <p:cNvPr id="48" name="Notched Right Arrow 32">
              <a:extLst>
                <a:ext uri="{FF2B5EF4-FFF2-40B4-BE49-F238E27FC236}">
                  <a16:creationId xmlns:a16="http://schemas.microsoft.com/office/drawing/2014/main" id="{AFF0391A-13C1-4335-9CF6-882BD926E9C1}"/>
                </a:ext>
              </a:extLst>
            </p:cNvPr>
            <p:cNvSpPr/>
            <p:nvPr/>
          </p:nvSpPr>
          <p:spPr>
            <a:xfrm>
              <a:off x="769938" y="2456536"/>
              <a:ext cx="1613466" cy="345642"/>
            </a:xfrm>
            <a:prstGeom prst="notchedRightArrow">
              <a:avLst>
                <a:gd name="adj1" fmla="val 100000"/>
                <a:gd name="adj2" fmla="val 91021"/>
              </a:avLst>
            </a:prstGeom>
            <a:solidFill>
              <a:srgbClr val="0084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9" name="Oval 34">
              <a:extLst>
                <a:ext uri="{FF2B5EF4-FFF2-40B4-BE49-F238E27FC236}">
                  <a16:creationId xmlns:a16="http://schemas.microsoft.com/office/drawing/2014/main" id="{C7BC85B0-A418-44BC-ACCA-E8F542B9D1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82001" y="2534688"/>
              <a:ext cx="189341" cy="189339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0" name="Group 36">
            <a:extLst>
              <a:ext uri="{FF2B5EF4-FFF2-40B4-BE49-F238E27FC236}">
                <a16:creationId xmlns:a16="http://schemas.microsoft.com/office/drawing/2014/main" id="{F389E7E3-A1DF-469E-9B91-154ACCFC6AA9}"/>
              </a:ext>
            </a:extLst>
          </p:cNvPr>
          <p:cNvGrpSpPr/>
          <p:nvPr/>
        </p:nvGrpSpPr>
        <p:grpSpPr>
          <a:xfrm>
            <a:off x="3014541" y="3389120"/>
            <a:ext cx="2151288" cy="460856"/>
            <a:chOff x="769938" y="2456536"/>
            <a:chExt cx="1613466" cy="345642"/>
          </a:xfrm>
        </p:grpSpPr>
        <p:sp>
          <p:nvSpPr>
            <p:cNvPr id="51" name="Notched Right Arrow 37">
              <a:extLst>
                <a:ext uri="{FF2B5EF4-FFF2-40B4-BE49-F238E27FC236}">
                  <a16:creationId xmlns:a16="http://schemas.microsoft.com/office/drawing/2014/main" id="{CADEABCB-44E5-4A5E-BB3E-58760AE4A1E3}"/>
                </a:ext>
              </a:extLst>
            </p:cNvPr>
            <p:cNvSpPr/>
            <p:nvPr/>
          </p:nvSpPr>
          <p:spPr>
            <a:xfrm>
              <a:off x="769938" y="2456536"/>
              <a:ext cx="1613466" cy="345642"/>
            </a:xfrm>
            <a:prstGeom prst="notchedRightArrow">
              <a:avLst>
                <a:gd name="adj1" fmla="val 100000"/>
                <a:gd name="adj2" fmla="val 91021"/>
              </a:avLst>
            </a:prstGeom>
            <a:solidFill>
              <a:srgbClr val="009A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2" name="Oval 39">
              <a:extLst>
                <a:ext uri="{FF2B5EF4-FFF2-40B4-BE49-F238E27FC236}">
                  <a16:creationId xmlns:a16="http://schemas.microsoft.com/office/drawing/2014/main" id="{9E6781AA-1C2D-471A-8BCC-2D7E3150A5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82001" y="2534688"/>
              <a:ext cx="189341" cy="189339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3" name="Group 40">
            <a:extLst>
              <a:ext uri="{FF2B5EF4-FFF2-40B4-BE49-F238E27FC236}">
                <a16:creationId xmlns:a16="http://schemas.microsoft.com/office/drawing/2014/main" id="{E2D6EC6C-3123-49FE-A18C-A32122C9A339}"/>
              </a:ext>
            </a:extLst>
          </p:cNvPr>
          <p:cNvGrpSpPr/>
          <p:nvPr/>
        </p:nvGrpSpPr>
        <p:grpSpPr>
          <a:xfrm>
            <a:off x="5002499" y="3389120"/>
            <a:ext cx="2151288" cy="460856"/>
            <a:chOff x="769938" y="2456536"/>
            <a:chExt cx="1613466" cy="345642"/>
          </a:xfrm>
        </p:grpSpPr>
        <p:sp>
          <p:nvSpPr>
            <p:cNvPr id="54" name="Notched Right Arrow 41">
              <a:extLst>
                <a:ext uri="{FF2B5EF4-FFF2-40B4-BE49-F238E27FC236}">
                  <a16:creationId xmlns:a16="http://schemas.microsoft.com/office/drawing/2014/main" id="{332E13AB-670F-4EA0-9016-10F33CA3D5B7}"/>
                </a:ext>
              </a:extLst>
            </p:cNvPr>
            <p:cNvSpPr/>
            <p:nvPr/>
          </p:nvSpPr>
          <p:spPr>
            <a:xfrm>
              <a:off x="769938" y="2456536"/>
              <a:ext cx="1613466" cy="345642"/>
            </a:xfrm>
            <a:prstGeom prst="notchedRightArrow">
              <a:avLst>
                <a:gd name="adj1" fmla="val 100000"/>
                <a:gd name="adj2" fmla="val 91021"/>
              </a:avLst>
            </a:prstGeom>
            <a:solidFill>
              <a:srgbClr val="0084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5" name="Oval 42">
              <a:extLst>
                <a:ext uri="{FF2B5EF4-FFF2-40B4-BE49-F238E27FC236}">
                  <a16:creationId xmlns:a16="http://schemas.microsoft.com/office/drawing/2014/main" id="{9E24A6CA-FA4D-41DF-BF2F-DD2AB8931A7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82001" y="2534688"/>
              <a:ext cx="189341" cy="189339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6" name="Group 43">
            <a:extLst>
              <a:ext uri="{FF2B5EF4-FFF2-40B4-BE49-F238E27FC236}">
                <a16:creationId xmlns:a16="http://schemas.microsoft.com/office/drawing/2014/main" id="{D30A8446-3E43-4FD4-B015-F5E859DF46DA}"/>
              </a:ext>
            </a:extLst>
          </p:cNvPr>
          <p:cNvGrpSpPr/>
          <p:nvPr/>
        </p:nvGrpSpPr>
        <p:grpSpPr>
          <a:xfrm>
            <a:off x="6990456" y="3389120"/>
            <a:ext cx="2151288" cy="460856"/>
            <a:chOff x="769938" y="2456536"/>
            <a:chExt cx="1613466" cy="345642"/>
          </a:xfrm>
        </p:grpSpPr>
        <p:sp>
          <p:nvSpPr>
            <p:cNvPr id="57" name="Notched Right Arrow 44">
              <a:extLst>
                <a:ext uri="{FF2B5EF4-FFF2-40B4-BE49-F238E27FC236}">
                  <a16:creationId xmlns:a16="http://schemas.microsoft.com/office/drawing/2014/main" id="{AF6DB6AD-1871-4FFF-9265-81EC35A4CA4D}"/>
                </a:ext>
              </a:extLst>
            </p:cNvPr>
            <p:cNvSpPr/>
            <p:nvPr/>
          </p:nvSpPr>
          <p:spPr>
            <a:xfrm>
              <a:off x="769938" y="2456536"/>
              <a:ext cx="1613466" cy="345642"/>
            </a:xfrm>
            <a:prstGeom prst="notchedRightArrow">
              <a:avLst>
                <a:gd name="adj1" fmla="val 100000"/>
                <a:gd name="adj2" fmla="val 91021"/>
              </a:avLst>
            </a:prstGeom>
            <a:solidFill>
              <a:srgbClr val="009A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8" name="Oval 45">
              <a:extLst>
                <a:ext uri="{FF2B5EF4-FFF2-40B4-BE49-F238E27FC236}">
                  <a16:creationId xmlns:a16="http://schemas.microsoft.com/office/drawing/2014/main" id="{F41858B6-811A-4D0F-9E21-B0072FD7243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82001" y="2534688"/>
              <a:ext cx="189341" cy="189339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9" name="Group 49">
            <a:extLst>
              <a:ext uri="{FF2B5EF4-FFF2-40B4-BE49-F238E27FC236}">
                <a16:creationId xmlns:a16="http://schemas.microsoft.com/office/drawing/2014/main" id="{502E7766-04D6-40D1-BE34-1E650337284D}"/>
              </a:ext>
            </a:extLst>
          </p:cNvPr>
          <p:cNvGrpSpPr/>
          <p:nvPr/>
        </p:nvGrpSpPr>
        <p:grpSpPr>
          <a:xfrm>
            <a:off x="8978415" y="3389120"/>
            <a:ext cx="2151288" cy="460856"/>
            <a:chOff x="769938" y="2456536"/>
            <a:chExt cx="1613466" cy="345642"/>
          </a:xfrm>
        </p:grpSpPr>
        <p:sp>
          <p:nvSpPr>
            <p:cNvPr id="60" name="Notched Right Arrow 51">
              <a:extLst>
                <a:ext uri="{FF2B5EF4-FFF2-40B4-BE49-F238E27FC236}">
                  <a16:creationId xmlns:a16="http://schemas.microsoft.com/office/drawing/2014/main" id="{FABD5E9E-37B4-4FB5-8EE9-3C7BC651F284}"/>
                </a:ext>
              </a:extLst>
            </p:cNvPr>
            <p:cNvSpPr/>
            <p:nvPr/>
          </p:nvSpPr>
          <p:spPr>
            <a:xfrm>
              <a:off x="769938" y="2456536"/>
              <a:ext cx="1613466" cy="345642"/>
            </a:xfrm>
            <a:prstGeom prst="notchedRightArrow">
              <a:avLst>
                <a:gd name="adj1" fmla="val 100000"/>
                <a:gd name="adj2" fmla="val 91021"/>
              </a:avLst>
            </a:prstGeom>
            <a:solidFill>
              <a:srgbClr val="0084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1" name="Oval 63">
              <a:extLst>
                <a:ext uri="{FF2B5EF4-FFF2-40B4-BE49-F238E27FC236}">
                  <a16:creationId xmlns:a16="http://schemas.microsoft.com/office/drawing/2014/main" id="{FE96BD0F-C03C-4308-993E-4351FEEF21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82001" y="2534688"/>
              <a:ext cx="189341" cy="189339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62" name="TextBox 66">
            <a:extLst>
              <a:ext uri="{FF2B5EF4-FFF2-40B4-BE49-F238E27FC236}">
                <a16:creationId xmlns:a16="http://schemas.microsoft.com/office/drawing/2014/main" id="{37885430-D47C-4795-BEDC-93FADA4EC555}"/>
              </a:ext>
            </a:extLst>
          </p:cNvPr>
          <p:cNvSpPr txBox="1"/>
          <p:nvPr/>
        </p:nvSpPr>
        <p:spPr>
          <a:xfrm>
            <a:off x="1726352" y="3967855"/>
            <a:ext cx="609142" cy="32823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1219170">
              <a:spcBef>
                <a:spcPct val="20000"/>
              </a:spcBef>
              <a:defRPr/>
            </a:pPr>
            <a:r>
              <a:rPr lang="en-US" sz="2133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2022</a:t>
            </a:r>
            <a:endParaRPr lang="en-US" sz="2133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3" name="TextBox 69">
            <a:extLst>
              <a:ext uri="{FF2B5EF4-FFF2-40B4-BE49-F238E27FC236}">
                <a16:creationId xmlns:a16="http://schemas.microsoft.com/office/drawing/2014/main" id="{DCA5E499-506E-43A1-B293-384543235670}"/>
              </a:ext>
            </a:extLst>
          </p:cNvPr>
          <p:cNvSpPr txBox="1"/>
          <p:nvPr/>
        </p:nvSpPr>
        <p:spPr>
          <a:xfrm>
            <a:off x="3756686" y="2996731"/>
            <a:ext cx="613951" cy="32823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1219170">
              <a:spcBef>
                <a:spcPct val="20000"/>
              </a:spcBef>
              <a:defRPr/>
            </a:pPr>
            <a:r>
              <a:rPr lang="en-US" sz="2133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2024</a:t>
            </a:r>
            <a:endParaRPr lang="en-US" sz="2133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4" name="TextBox 70">
            <a:extLst>
              <a:ext uri="{FF2B5EF4-FFF2-40B4-BE49-F238E27FC236}">
                <a16:creationId xmlns:a16="http://schemas.microsoft.com/office/drawing/2014/main" id="{354161AA-F3FD-4616-87E2-A545ABA69A04}"/>
              </a:ext>
            </a:extLst>
          </p:cNvPr>
          <p:cNvSpPr txBox="1"/>
          <p:nvPr/>
        </p:nvSpPr>
        <p:spPr>
          <a:xfrm>
            <a:off x="5771058" y="3967855"/>
            <a:ext cx="609142" cy="32823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1219170">
              <a:spcBef>
                <a:spcPct val="20000"/>
              </a:spcBef>
              <a:defRPr/>
            </a:pPr>
            <a:r>
              <a:rPr lang="en-US" sz="2133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2025</a:t>
            </a:r>
            <a:endParaRPr lang="en-US" sz="2133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5" name="TextBox 71">
            <a:extLst>
              <a:ext uri="{FF2B5EF4-FFF2-40B4-BE49-F238E27FC236}">
                <a16:creationId xmlns:a16="http://schemas.microsoft.com/office/drawing/2014/main" id="{A7512AFD-083F-4B65-94D9-DEECEDC860AB}"/>
              </a:ext>
            </a:extLst>
          </p:cNvPr>
          <p:cNvSpPr txBox="1"/>
          <p:nvPr/>
        </p:nvSpPr>
        <p:spPr>
          <a:xfrm>
            <a:off x="7748359" y="2996731"/>
            <a:ext cx="609142" cy="32823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1219170">
              <a:spcBef>
                <a:spcPct val="20000"/>
              </a:spcBef>
              <a:defRPr/>
            </a:pPr>
            <a:r>
              <a:rPr lang="en-US" sz="2133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2026</a:t>
            </a:r>
            <a:endParaRPr lang="en-US" sz="2133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6" name="TextBox 73">
            <a:extLst>
              <a:ext uri="{FF2B5EF4-FFF2-40B4-BE49-F238E27FC236}">
                <a16:creationId xmlns:a16="http://schemas.microsoft.com/office/drawing/2014/main" id="{B1BA7FEE-D1DF-4431-8220-C903734C5FA7}"/>
              </a:ext>
            </a:extLst>
          </p:cNvPr>
          <p:cNvSpPr txBox="1"/>
          <p:nvPr/>
        </p:nvSpPr>
        <p:spPr>
          <a:xfrm>
            <a:off x="9768804" y="3967855"/>
            <a:ext cx="604333" cy="32823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 defTabSz="1219170">
              <a:spcBef>
                <a:spcPct val="20000"/>
              </a:spcBef>
              <a:defRPr/>
            </a:pPr>
            <a:r>
              <a:rPr lang="en-US" sz="2133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2027</a:t>
            </a:r>
            <a:endParaRPr lang="en-US" sz="2133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67" name="Straight Connector 74">
            <a:extLst>
              <a:ext uri="{FF2B5EF4-FFF2-40B4-BE49-F238E27FC236}">
                <a16:creationId xmlns:a16="http://schemas.microsoft.com/office/drawing/2014/main" id="{5F0B1889-C226-46A8-A7A9-4CEA8FFB26B2}"/>
              </a:ext>
            </a:extLst>
          </p:cNvPr>
          <p:cNvCxnSpPr>
            <a:stCxn id="88" idx="7"/>
          </p:cNvCxnSpPr>
          <p:nvPr/>
        </p:nvCxnSpPr>
        <p:spPr>
          <a:xfrm flipH="1">
            <a:off x="2099288" y="2798717"/>
            <a:ext cx="1" cy="819864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85">
            <a:extLst>
              <a:ext uri="{FF2B5EF4-FFF2-40B4-BE49-F238E27FC236}">
                <a16:creationId xmlns:a16="http://schemas.microsoft.com/office/drawing/2014/main" id="{D8A79C52-2EDC-4F3B-BCA9-9FD91A7974D9}"/>
              </a:ext>
            </a:extLst>
          </p:cNvPr>
          <p:cNvCxnSpPr>
            <a:stCxn id="91" idx="7"/>
          </p:cNvCxnSpPr>
          <p:nvPr/>
        </p:nvCxnSpPr>
        <p:spPr>
          <a:xfrm flipH="1">
            <a:off x="6078792" y="2792367"/>
            <a:ext cx="1" cy="819864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90">
            <a:extLst>
              <a:ext uri="{FF2B5EF4-FFF2-40B4-BE49-F238E27FC236}">
                <a16:creationId xmlns:a16="http://schemas.microsoft.com/office/drawing/2014/main" id="{C86EF716-201F-4B50-96CA-877A415DF8BF}"/>
              </a:ext>
            </a:extLst>
          </p:cNvPr>
          <p:cNvCxnSpPr>
            <a:stCxn id="94" idx="7"/>
          </p:cNvCxnSpPr>
          <p:nvPr/>
        </p:nvCxnSpPr>
        <p:spPr>
          <a:xfrm flipH="1">
            <a:off x="10051248" y="2792367"/>
            <a:ext cx="1" cy="819864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95">
            <a:extLst>
              <a:ext uri="{FF2B5EF4-FFF2-40B4-BE49-F238E27FC236}">
                <a16:creationId xmlns:a16="http://schemas.microsoft.com/office/drawing/2014/main" id="{0C948260-ED60-4FAD-A857-6654CA165D80}"/>
              </a:ext>
            </a:extLst>
          </p:cNvPr>
          <p:cNvCxnSpPr>
            <a:stCxn id="100" idx="7"/>
          </p:cNvCxnSpPr>
          <p:nvPr/>
        </p:nvCxnSpPr>
        <p:spPr>
          <a:xfrm flipV="1">
            <a:off x="4088247" y="3624931"/>
            <a:ext cx="0" cy="819864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100">
            <a:extLst>
              <a:ext uri="{FF2B5EF4-FFF2-40B4-BE49-F238E27FC236}">
                <a16:creationId xmlns:a16="http://schemas.microsoft.com/office/drawing/2014/main" id="{4FBA6302-A319-4AE9-AC2B-DB6537CA3E0D}"/>
              </a:ext>
            </a:extLst>
          </p:cNvPr>
          <p:cNvCxnSpPr>
            <a:stCxn id="97" idx="7"/>
          </p:cNvCxnSpPr>
          <p:nvPr/>
        </p:nvCxnSpPr>
        <p:spPr>
          <a:xfrm rot="10800000" flipH="1">
            <a:off x="8064481" y="3624931"/>
            <a:ext cx="1" cy="819864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88">
            <a:extLst>
              <a:ext uri="{FF2B5EF4-FFF2-40B4-BE49-F238E27FC236}">
                <a16:creationId xmlns:a16="http://schemas.microsoft.com/office/drawing/2014/main" id="{9892A1FD-F062-436B-8AF5-9F25C3BC50A0}"/>
              </a:ext>
            </a:extLst>
          </p:cNvPr>
          <p:cNvGrpSpPr/>
          <p:nvPr/>
        </p:nvGrpSpPr>
        <p:grpSpPr>
          <a:xfrm>
            <a:off x="1026584" y="4468160"/>
            <a:ext cx="2008675" cy="748114"/>
            <a:chOff x="590510" y="661615"/>
            <a:chExt cx="1470132" cy="304929"/>
          </a:xfrm>
        </p:grpSpPr>
        <p:sp>
          <p:nvSpPr>
            <p:cNvPr id="73" name="TextBox 105">
              <a:extLst>
                <a:ext uri="{FF2B5EF4-FFF2-40B4-BE49-F238E27FC236}">
                  <a16:creationId xmlns:a16="http://schemas.microsoft.com/office/drawing/2014/main" id="{A56B3320-F5A5-4DF1-A104-D672160DC36D}"/>
                </a:ext>
              </a:extLst>
            </p:cNvPr>
            <p:cNvSpPr txBox="1"/>
            <p:nvPr/>
          </p:nvSpPr>
          <p:spPr>
            <a:xfrm>
              <a:off x="882131" y="661615"/>
              <a:ext cx="986964" cy="10035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Enter title here</a:t>
              </a:r>
            </a:p>
          </p:txBody>
        </p:sp>
        <p:sp>
          <p:nvSpPr>
            <p:cNvPr id="74" name="TextBox 106">
              <a:extLst>
                <a:ext uri="{FF2B5EF4-FFF2-40B4-BE49-F238E27FC236}">
                  <a16:creationId xmlns:a16="http://schemas.microsoft.com/office/drawing/2014/main" id="{AD036088-8971-4D79-BCAE-6A882C59D1DF}"/>
                </a:ext>
              </a:extLst>
            </p:cNvPr>
            <p:cNvSpPr txBox="1"/>
            <p:nvPr/>
          </p:nvSpPr>
          <p:spPr>
            <a:xfrm>
              <a:off x="590510" y="779887"/>
              <a:ext cx="1470132" cy="186657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5" name="Group 88">
            <a:extLst>
              <a:ext uri="{FF2B5EF4-FFF2-40B4-BE49-F238E27FC236}">
                <a16:creationId xmlns:a16="http://schemas.microsoft.com/office/drawing/2014/main" id="{8446683D-033F-4512-ABC8-E4C0AEEC0DC8}"/>
              </a:ext>
            </a:extLst>
          </p:cNvPr>
          <p:cNvGrpSpPr/>
          <p:nvPr/>
        </p:nvGrpSpPr>
        <p:grpSpPr>
          <a:xfrm>
            <a:off x="5056734" y="4468160"/>
            <a:ext cx="2037788" cy="748114"/>
            <a:chOff x="569202" y="661615"/>
            <a:chExt cx="1491440" cy="304929"/>
          </a:xfrm>
        </p:grpSpPr>
        <p:sp>
          <p:nvSpPr>
            <p:cNvPr id="76" name="TextBox 108">
              <a:extLst>
                <a:ext uri="{FF2B5EF4-FFF2-40B4-BE49-F238E27FC236}">
                  <a16:creationId xmlns:a16="http://schemas.microsoft.com/office/drawing/2014/main" id="{C6FA50AD-FA46-4F3A-A2A0-C93EE9F733EA}"/>
                </a:ext>
              </a:extLst>
            </p:cNvPr>
            <p:cNvSpPr txBox="1"/>
            <p:nvPr/>
          </p:nvSpPr>
          <p:spPr>
            <a:xfrm>
              <a:off x="821440" y="661615"/>
              <a:ext cx="986964" cy="10035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Enter title here</a:t>
              </a:r>
            </a:p>
          </p:txBody>
        </p:sp>
        <p:sp>
          <p:nvSpPr>
            <p:cNvPr id="77" name="TextBox 109">
              <a:extLst>
                <a:ext uri="{FF2B5EF4-FFF2-40B4-BE49-F238E27FC236}">
                  <a16:creationId xmlns:a16="http://schemas.microsoft.com/office/drawing/2014/main" id="{85581812-B107-4CBE-B0FE-5F59D49A7BCA}"/>
                </a:ext>
              </a:extLst>
            </p:cNvPr>
            <p:cNvSpPr txBox="1"/>
            <p:nvPr/>
          </p:nvSpPr>
          <p:spPr>
            <a:xfrm>
              <a:off x="569202" y="779887"/>
              <a:ext cx="1491440" cy="186657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8" name="Group 88">
            <a:extLst>
              <a:ext uri="{FF2B5EF4-FFF2-40B4-BE49-F238E27FC236}">
                <a16:creationId xmlns:a16="http://schemas.microsoft.com/office/drawing/2014/main" id="{5E3436CE-FB15-432D-A4C1-5964B817AE9F}"/>
              </a:ext>
            </a:extLst>
          </p:cNvPr>
          <p:cNvGrpSpPr/>
          <p:nvPr/>
        </p:nvGrpSpPr>
        <p:grpSpPr>
          <a:xfrm>
            <a:off x="9053334" y="4468160"/>
            <a:ext cx="2035273" cy="748114"/>
            <a:chOff x="571042" y="661615"/>
            <a:chExt cx="1489599" cy="304929"/>
          </a:xfrm>
        </p:grpSpPr>
        <p:sp>
          <p:nvSpPr>
            <p:cNvPr id="79" name="TextBox 111">
              <a:extLst>
                <a:ext uri="{FF2B5EF4-FFF2-40B4-BE49-F238E27FC236}">
                  <a16:creationId xmlns:a16="http://schemas.microsoft.com/office/drawing/2014/main" id="{7D322BFA-D2A6-4ECB-8F4B-3C4EB880DBE3}"/>
                </a:ext>
              </a:extLst>
            </p:cNvPr>
            <p:cNvSpPr txBox="1"/>
            <p:nvPr/>
          </p:nvSpPr>
          <p:spPr>
            <a:xfrm>
              <a:off x="882132" y="661615"/>
              <a:ext cx="986964" cy="10035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Enter title here</a:t>
              </a:r>
            </a:p>
          </p:txBody>
        </p:sp>
        <p:sp>
          <p:nvSpPr>
            <p:cNvPr id="80" name="TextBox 112">
              <a:extLst>
                <a:ext uri="{FF2B5EF4-FFF2-40B4-BE49-F238E27FC236}">
                  <a16:creationId xmlns:a16="http://schemas.microsoft.com/office/drawing/2014/main" id="{60F6B38F-F4A2-45D8-9039-A218507EAAC0}"/>
                </a:ext>
              </a:extLst>
            </p:cNvPr>
            <p:cNvSpPr txBox="1"/>
            <p:nvPr/>
          </p:nvSpPr>
          <p:spPr>
            <a:xfrm>
              <a:off x="571042" y="779887"/>
              <a:ext cx="1489599" cy="186657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1" name="Group 88">
            <a:extLst>
              <a:ext uri="{FF2B5EF4-FFF2-40B4-BE49-F238E27FC236}">
                <a16:creationId xmlns:a16="http://schemas.microsoft.com/office/drawing/2014/main" id="{90C9B8B5-8C0D-40DF-ABEC-1DC69D1A5A08}"/>
              </a:ext>
            </a:extLst>
          </p:cNvPr>
          <p:cNvGrpSpPr/>
          <p:nvPr/>
        </p:nvGrpSpPr>
        <p:grpSpPr>
          <a:xfrm>
            <a:off x="3070939" y="1585577"/>
            <a:ext cx="1985444" cy="748114"/>
            <a:chOff x="607512" y="661615"/>
            <a:chExt cx="1453130" cy="304929"/>
          </a:xfrm>
        </p:grpSpPr>
        <p:sp>
          <p:nvSpPr>
            <p:cNvPr id="82" name="TextBox 114">
              <a:extLst>
                <a:ext uri="{FF2B5EF4-FFF2-40B4-BE49-F238E27FC236}">
                  <a16:creationId xmlns:a16="http://schemas.microsoft.com/office/drawing/2014/main" id="{001FD67D-6A9B-4FA4-AB6C-B8545F5E3662}"/>
                </a:ext>
              </a:extLst>
            </p:cNvPr>
            <p:cNvSpPr txBox="1"/>
            <p:nvPr/>
          </p:nvSpPr>
          <p:spPr>
            <a:xfrm>
              <a:off x="882132" y="661615"/>
              <a:ext cx="986964" cy="10035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Enter title here</a:t>
              </a:r>
              <a:endPara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3" name="TextBox 115">
              <a:extLst>
                <a:ext uri="{FF2B5EF4-FFF2-40B4-BE49-F238E27FC236}">
                  <a16:creationId xmlns:a16="http://schemas.microsoft.com/office/drawing/2014/main" id="{19176343-741D-4A6C-B293-C373990FE969}"/>
                </a:ext>
              </a:extLst>
            </p:cNvPr>
            <p:cNvSpPr txBox="1"/>
            <p:nvPr/>
          </p:nvSpPr>
          <p:spPr>
            <a:xfrm>
              <a:off x="607512" y="779887"/>
              <a:ext cx="1453130" cy="186657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4" name="Group 88">
            <a:extLst>
              <a:ext uri="{FF2B5EF4-FFF2-40B4-BE49-F238E27FC236}">
                <a16:creationId xmlns:a16="http://schemas.microsoft.com/office/drawing/2014/main" id="{A712927B-5141-47A6-BC57-4738CFCD071B}"/>
              </a:ext>
            </a:extLst>
          </p:cNvPr>
          <p:cNvGrpSpPr/>
          <p:nvPr/>
        </p:nvGrpSpPr>
        <p:grpSpPr>
          <a:xfrm>
            <a:off x="7058950" y="1662386"/>
            <a:ext cx="1987959" cy="748114"/>
            <a:chOff x="605672" y="661615"/>
            <a:chExt cx="1454970" cy="304929"/>
          </a:xfrm>
        </p:grpSpPr>
        <p:sp>
          <p:nvSpPr>
            <p:cNvPr id="85" name="TextBox 117">
              <a:extLst>
                <a:ext uri="{FF2B5EF4-FFF2-40B4-BE49-F238E27FC236}">
                  <a16:creationId xmlns:a16="http://schemas.microsoft.com/office/drawing/2014/main" id="{E9C920C6-A39B-4427-84C2-A3802BF7E3F2}"/>
                </a:ext>
              </a:extLst>
            </p:cNvPr>
            <p:cNvSpPr txBox="1"/>
            <p:nvPr/>
          </p:nvSpPr>
          <p:spPr>
            <a:xfrm>
              <a:off x="839676" y="661615"/>
              <a:ext cx="986964" cy="10035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Enter title here</a:t>
              </a:r>
            </a:p>
          </p:txBody>
        </p:sp>
        <p:sp>
          <p:nvSpPr>
            <p:cNvPr id="86" name="TextBox 118">
              <a:extLst>
                <a:ext uri="{FF2B5EF4-FFF2-40B4-BE49-F238E27FC236}">
                  <a16:creationId xmlns:a16="http://schemas.microsoft.com/office/drawing/2014/main" id="{6A23D5D7-8841-4079-BCC8-0E14AF8D3401}"/>
                </a:ext>
              </a:extLst>
            </p:cNvPr>
            <p:cNvSpPr txBox="1"/>
            <p:nvPr/>
          </p:nvSpPr>
          <p:spPr>
            <a:xfrm>
              <a:off x="605672" y="779887"/>
              <a:ext cx="1454970" cy="186657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7" name="Group 68">
            <a:extLst>
              <a:ext uri="{FF2B5EF4-FFF2-40B4-BE49-F238E27FC236}">
                <a16:creationId xmlns:a16="http://schemas.microsoft.com/office/drawing/2014/main" id="{9ACA5E12-54FB-4837-B3F5-60FE55F981A3}"/>
              </a:ext>
            </a:extLst>
          </p:cNvPr>
          <p:cNvGrpSpPr/>
          <p:nvPr/>
        </p:nvGrpSpPr>
        <p:grpSpPr>
          <a:xfrm>
            <a:off x="1726681" y="1899165"/>
            <a:ext cx="745215" cy="745215"/>
            <a:chOff x="1295010" y="1424373"/>
            <a:chExt cx="558911" cy="558911"/>
          </a:xfrm>
        </p:grpSpPr>
        <p:sp>
          <p:nvSpPr>
            <p:cNvPr id="88" name="Teardrop 64">
              <a:extLst>
                <a:ext uri="{FF2B5EF4-FFF2-40B4-BE49-F238E27FC236}">
                  <a16:creationId xmlns:a16="http://schemas.microsoft.com/office/drawing/2014/main" id="{D07EDC7A-1A4B-4E07-8A7C-92A8A115CC56}"/>
                </a:ext>
              </a:extLst>
            </p:cNvPr>
            <p:cNvSpPr/>
            <p:nvPr/>
          </p:nvSpPr>
          <p:spPr>
            <a:xfrm rot="8100000">
              <a:off x="1295010" y="1424373"/>
              <a:ext cx="558911" cy="558911"/>
            </a:xfrm>
            <a:prstGeom prst="teardrop">
              <a:avLst/>
            </a:prstGeom>
            <a:solidFill>
              <a:srgbClr val="009A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9" name="Freeform 116">
              <a:extLst>
                <a:ext uri="{FF2B5EF4-FFF2-40B4-BE49-F238E27FC236}">
                  <a16:creationId xmlns:a16="http://schemas.microsoft.com/office/drawing/2014/main" id="{32531C1B-E3BA-422E-96A7-9A543C13C2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20657" y="1575878"/>
              <a:ext cx="307301" cy="247823"/>
            </a:xfrm>
            <a:custGeom>
              <a:avLst/>
              <a:gdLst/>
              <a:ahLst/>
              <a:cxnLst>
                <a:cxn ang="0">
                  <a:pos x="55" y="27"/>
                </a:cxn>
                <a:cxn ang="0">
                  <a:pos x="54" y="27"/>
                </a:cxn>
                <a:cxn ang="0">
                  <a:pos x="54" y="27"/>
                </a:cxn>
                <a:cxn ang="0">
                  <a:pos x="53" y="27"/>
                </a:cxn>
                <a:cxn ang="0">
                  <a:pos x="28" y="6"/>
                </a:cxn>
                <a:cxn ang="0">
                  <a:pos x="4" y="27"/>
                </a:cxn>
                <a:cxn ang="0">
                  <a:pos x="3" y="27"/>
                </a:cxn>
                <a:cxn ang="0">
                  <a:pos x="2" y="27"/>
                </a:cxn>
                <a:cxn ang="0">
                  <a:pos x="0" y="24"/>
                </a:cxn>
                <a:cxn ang="0">
                  <a:pos x="0" y="23"/>
                </a:cxn>
                <a:cxn ang="0">
                  <a:pos x="26" y="1"/>
                </a:cxn>
                <a:cxn ang="0">
                  <a:pos x="31" y="1"/>
                </a:cxn>
                <a:cxn ang="0">
                  <a:pos x="40" y="8"/>
                </a:cxn>
                <a:cxn ang="0">
                  <a:pos x="40" y="1"/>
                </a:cxn>
                <a:cxn ang="0">
                  <a:pos x="41" y="0"/>
                </a:cxn>
                <a:cxn ang="0">
                  <a:pos x="48" y="0"/>
                </a:cxn>
                <a:cxn ang="0">
                  <a:pos x="49" y="1"/>
                </a:cxn>
                <a:cxn ang="0">
                  <a:pos x="49" y="16"/>
                </a:cxn>
                <a:cxn ang="0">
                  <a:pos x="57" y="23"/>
                </a:cxn>
                <a:cxn ang="0">
                  <a:pos x="57" y="24"/>
                </a:cxn>
                <a:cxn ang="0">
                  <a:pos x="55" y="27"/>
                </a:cxn>
                <a:cxn ang="0">
                  <a:pos x="49" y="44"/>
                </a:cxn>
                <a:cxn ang="0">
                  <a:pos x="47" y="46"/>
                </a:cxn>
                <a:cxn ang="0">
                  <a:pos x="33" y="46"/>
                </a:cxn>
                <a:cxn ang="0">
                  <a:pos x="33" y="32"/>
                </a:cxn>
                <a:cxn ang="0">
                  <a:pos x="24" y="32"/>
                </a:cxn>
                <a:cxn ang="0">
                  <a:pos x="24" y="46"/>
                </a:cxn>
                <a:cxn ang="0">
                  <a:pos x="10" y="46"/>
                </a:cxn>
                <a:cxn ang="0">
                  <a:pos x="8" y="44"/>
                </a:cxn>
                <a:cxn ang="0">
                  <a:pos x="8" y="27"/>
                </a:cxn>
                <a:cxn ang="0">
                  <a:pos x="8" y="26"/>
                </a:cxn>
                <a:cxn ang="0">
                  <a:pos x="28" y="9"/>
                </a:cxn>
                <a:cxn ang="0">
                  <a:pos x="49" y="26"/>
                </a:cxn>
                <a:cxn ang="0">
                  <a:pos x="49" y="27"/>
                </a:cxn>
                <a:cxn ang="0">
                  <a:pos x="49" y="44"/>
                </a:cxn>
              </a:cxnLst>
              <a:rect l="0" t="0" r="r" b="b"/>
              <a:pathLst>
                <a:path w="57" h="46">
                  <a:moveTo>
                    <a:pt x="55" y="27"/>
                  </a:moveTo>
                  <a:cubicBezTo>
                    <a:pt x="55" y="27"/>
                    <a:pt x="54" y="27"/>
                    <a:pt x="54" y="27"/>
                  </a:cubicBezTo>
                  <a:cubicBezTo>
                    <a:pt x="54" y="27"/>
                    <a:pt x="54" y="27"/>
                    <a:pt x="54" y="27"/>
                  </a:cubicBezTo>
                  <a:cubicBezTo>
                    <a:pt x="54" y="27"/>
                    <a:pt x="53" y="27"/>
                    <a:pt x="53" y="2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7"/>
                  </a:cubicBezTo>
                  <a:cubicBezTo>
                    <a:pt x="3" y="27"/>
                    <a:pt x="2" y="27"/>
                    <a:pt x="2" y="27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3"/>
                    <a:pt x="0" y="23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7" y="0"/>
                    <a:pt x="30" y="0"/>
                    <a:pt x="31" y="1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1"/>
                    <a:pt x="40" y="0"/>
                    <a:pt x="41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9" y="0"/>
                    <a:pt x="49" y="1"/>
                    <a:pt x="49" y="1"/>
                  </a:cubicBezTo>
                  <a:cubicBezTo>
                    <a:pt x="49" y="16"/>
                    <a:pt x="49" y="16"/>
                    <a:pt x="49" y="16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7" y="23"/>
                    <a:pt x="57" y="24"/>
                    <a:pt x="57" y="24"/>
                  </a:cubicBezTo>
                  <a:lnTo>
                    <a:pt x="55" y="27"/>
                  </a:lnTo>
                  <a:close/>
                  <a:moveTo>
                    <a:pt x="49" y="44"/>
                  </a:moveTo>
                  <a:cubicBezTo>
                    <a:pt x="49" y="45"/>
                    <a:pt x="48" y="46"/>
                    <a:pt x="47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9" y="46"/>
                    <a:pt x="8" y="45"/>
                    <a:pt x="8" y="44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8" y="27"/>
                    <a:pt x="8" y="26"/>
                    <a:pt x="8" y="26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9" y="26"/>
                    <a:pt x="49" y="27"/>
                    <a:pt x="49" y="27"/>
                  </a:cubicBezTo>
                  <a:lnTo>
                    <a:pt x="49" y="4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0" name="Group 75">
            <a:extLst>
              <a:ext uri="{FF2B5EF4-FFF2-40B4-BE49-F238E27FC236}">
                <a16:creationId xmlns:a16="http://schemas.microsoft.com/office/drawing/2014/main" id="{F0CA01FA-AF23-4F8F-A34D-2BCD6CC04192}"/>
              </a:ext>
            </a:extLst>
          </p:cNvPr>
          <p:cNvGrpSpPr/>
          <p:nvPr/>
        </p:nvGrpSpPr>
        <p:grpSpPr>
          <a:xfrm>
            <a:off x="5706185" y="1892814"/>
            <a:ext cx="745215" cy="745215"/>
            <a:chOff x="4279638" y="1419610"/>
            <a:chExt cx="558911" cy="558911"/>
          </a:xfrm>
        </p:grpSpPr>
        <p:sp>
          <p:nvSpPr>
            <p:cNvPr id="91" name="Teardrop 87">
              <a:extLst>
                <a:ext uri="{FF2B5EF4-FFF2-40B4-BE49-F238E27FC236}">
                  <a16:creationId xmlns:a16="http://schemas.microsoft.com/office/drawing/2014/main" id="{0E82BD61-0EAD-4551-8FDF-F52DD13177CB}"/>
                </a:ext>
              </a:extLst>
            </p:cNvPr>
            <p:cNvSpPr/>
            <p:nvPr/>
          </p:nvSpPr>
          <p:spPr>
            <a:xfrm rot="8100000">
              <a:off x="4279638" y="1419610"/>
              <a:ext cx="558911" cy="558911"/>
            </a:xfrm>
            <a:prstGeom prst="teardrop">
              <a:avLst/>
            </a:prstGeom>
            <a:solidFill>
              <a:srgbClr val="009A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2" name="Freeform 15">
              <a:extLst>
                <a:ext uri="{FF2B5EF4-FFF2-40B4-BE49-F238E27FC236}">
                  <a16:creationId xmlns:a16="http://schemas.microsoft.com/office/drawing/2014/main" id="{D0447ED9-B9A1-431D-89A6-D9C28C4155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33364" y="1598738"/>
              <a:ext cx="266700" cy="200025"/>
            </a:xfrm>
            <a:custGeom>
              <a:avLst/>
              <a:gdLst/>
              <a:ahLst/>
              <a:cxnLst>
                <a:cxn ang="0">
                  <a:pos x="168" y="126"/>
                </a:cxn>
                <a:cxn ang="0">
                  <a:pos x="0" y="126"/>
                </a:cxn>
                <a:cxn ang="0">
                  <a:pos x="0" y="0"/>
                </a:cxn>
                <a:cxn ang="0">
                  <a:pos x="10" y="0"/>
                </a:cxn>
                <a:cxn ang="0">
                  <a:pos x="10" y="115"/>
                </a:cxn>
                <a:cxn ang="0">
                  <a:pos x="168" y="115"/>
                </a:cxn>
                <a:cxn ang="0">
                  <a:pos x="168" y="126"/>
                </a:cxn>
                <a:cxn ang="0">
                  <a:pos x="54" y="104"/>
                </a:cxn>
                <a:cxn ang="0">
                  <a:pos x="32" y="104"/>
                </a:cxn>
                <a:cxn ang="0">
                  <a:pos x="32" y="63"/>
                </a:cxn>
                <a:cxn ang="0">
                  <a:pos x="54" y="63"/>
                </a:cxn>
                <a:cxn ang="0">
                  <a:pos x="54" y="104"/>
                </a:cxn>
                <a:cxn ang="0">
                  <a:pos x="84" y="104"/>
                </a:cxn>
                <a:cxn ang="0">
                  <a:pos x="64" y="104"/>
                </a:cxn>
                <a:cxn ang="0">
                  <a:pos x="64" y="19"/>
                </a:cxn>
                <a:cxn ang="0">
                  <a:pos x="84" y="19"/>
                </a:cxn>
                <a:cxn ang="0">
                  <a:pos x="84" y="104"/>
                </a:cxn>
                <a:cxn ang="0">
                  <a:pos x="116" y="104"/>
                </a:cxn>
                <a:cxn ang="0">
                  <a:pos x="95" y="104"/>
                </a:cxn>
                <a:cxn ang="0">
                  <a:pos x="95" y="41"/>
                </a:cxn>
                <a:cxn ang="0">
                  <a:pos x="116" y="41"/>
                </a:cxn>
                <a:cxn ang="0">
                  <a:pos x="116" y="104"/>
                </a:cxn>
                <a:cxn ang="0">
                  <a:pos x="147" y="104"/>
                </a:cxn>
                <a:cxn ang="0">
                  <a:pos x="127" y="104"/>
                </a:cxn>
                <a:cxn ang="0">
                  <a:pos x="127" y="9"/>
                </a:cxn>
                <a:cxn ang="0">
                  <a:pos x="147" y="9"/>
                </a:cxn>
                <a:cxn ang="0">
                  <a:pos x="147" y="104"/>
                </a:cxn>
              </a:cxnLst>
              <a:rect l="0" t="0" r="r" b="b"/>
              <a:pathLst>
                <a:path w="168" h="126">
                  <a:moveTo>
                    <a:pt x="168" y="126"/>
                  </a:moveTo>
                  <a:lnTo>
                    <a:pt x="0" y="126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115"/>
                  </a:lnTo>
                  <a:lnTo>
                    <a:pt x="168" y="115"/>
                  </a:lnTo>
                  <a:lnTo>
                    <a:pt x="168" y="126"/>
                  </a:lnTo>
                  <a:close/>
                  <a:moveTo>
                    <a:pt x="54" y="104"/>
                  </a:moveTo>
                  <a:lnTo>
                    <a:pt x="32" y="104"/>
                  </a:lnTo>
                  <a:lnTo>
                    <a:pt x="32" y="63"/>
                  </a:lnTo>
                  <a:lnTo>
                    <a:pt x="54" y="63"/>
                  </a:lnTo>
                  <a:lnTo>
                    <a:pt x="54" y="104"/>
                  </a:lnTo>
                  <a:close/>
                  <a:moveTo>
                    <a:pt x="84" y="104"/>
                  </a:moveTo>
                  <a:lnTo>
                    <a:pt x="64" y="104"/>
                  </a:lnTo>
                  <a:lnTo>
                    <a:pt x="64" y="19"/>
                  </a:lnTo>
                  <a:lnTo>
                    <a:pt x="84" y="19"/>
                  </a:lnTo>
                  <a:lnTo>
                    <a:pt x="84" y="104"/>
                  </a:lnTo>
                  <a:close/>
                  <a:moveTo>
                    <a:pt x="116" y="104"/>
                  </a:moveTo>
                  <a:lnTo>
                    <a:pt x="95" y="104"/>
                  </a:lnTo>
                  <a:lnTo>
                    <a:pt x="95" y="41"/>
                  </a:lnTo>
                  <a:lnTo>
                    <a:pt x="116" y="41"/>
                  </a:lnTo>
                  <a:lnTo>
                    <a:pt x="116" y="104"/>
                  </a:lnTo>
                  <a:close/>
                  <a:moveTo>
                    <a:pt x="147" y="104"/>
                  </a:moveTo>
                  <a:lnTo>
                    <a:pt x="127" y="104"/>
                  </a:lnTo>
                  <a:lnTo>
                    <a:pt x="127" y="9"/>
                  </a:lnTo>
                  <a:lnTo>
                    <a:pt x="147" y="9"/>
                  </a:lnTo>
                  <a:lnTo>
                    <a:pt x="147" y="10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3" name="Group 78">
            <a:extLst>
              <a:ext uri="{FF2B5EF4-FFF2-40B4-BE49-F238E27FC236}">
                <a16:creationId xmlns:a16="http://schemas.microsoft.com/office/drawing/2014/main" id="{D9F50539-63EF-494E-8869-A6D18E1CEE63}"/>
              </a:ext>
            </a:extLst>
          </p:cNvPr>
          <p:cNvGrpSpPr/>
          <p:nvPr/>
        </p:nvGrpSpPr>
        <p:grpSpPr>
          <a:xfrm>
            <a:off x="9678641" y="1892814"/>
            <a:ext cx="745215" cy="745215"/>
            <a:chOff x="7258980" y="1419610"/>
            <a:chExt cx="558911" cy="558911"/>
          </a:xfrm>
        </p:grpSpPr>
        <p:sp>
          <p:nvSpPr>
            <p:cNvPr id="94" name="Teardrop 92">
              <a:extLst>
                <a:ext uri="{FF2B5EF4-FFF2-40B4-BE49-F238E27FC236}">
                  <a16:creationId xmlns:a16="http://schemas.microsoft.com/office/drawing/2014/main" id="{5FD3DC84-5AE0-495E-973F-AAE9F50C13A5}"/>
                </a:ext>
              </a:extLst>
            </p:cNvPr>
            <p:cNvSpPr/>
            <p:nvPr/>
          </p:nvSpPr>
          <p:spPr>
            <a:xfrm rot="8100000">
              <a:off x="7258980" y="1419610"/>
              <a:ext cx="558911" cy="558911"/>
            </a:xfrm>
            <a:prstGeom prst="teardrop">
              <a:avLst/>
            </a:prstGeom>
            <a:solidFill>
              <a:srgbClr val="009A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5" name="Freeform 152">
              <a:extLst>
                <a:ext uri="{FF2B5EF4-FFF2-40B4-BE49-F238E27FC236}">
                  <a16:creationId xmlns:a16="http://schemas.microsoft.com/office/drawing/2014/main" id="{07299570-691C-4186-A04C-B701E41CE9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97225" y="1605088"/>
              <a:ext cx="276028" cy="255087"/>
            </a:xfrm>
            <a:custGeom>
              <a:avLst/>
              <a:gdLst/>
              <a:ahLst/>
              <a:cxnLst>
                <a:cxn ang="0">
                  <a:pos x="67" y="20"/>
                </a:cxn>
                <a:cxn ang="0">
                  <a:pos x="46" y="36"/>
                </a:cxn>
                <a:cxn ang="0">
                  <a:pos x="42" y="40"/>
                </a:cxn>
                <a:cxn ang="0">
                  <a:pos x="39" y="47"/>
                </a:cxn>
                <a:cxn ang="0">
                  <a:pos x="44" y="52"/>
                </a:cxn>
                <a:cxn ang="0">
                  <a:pos x="52" y="58"/>
                </a:cxn>
                <a:cxn ang="0">
                  <a:pos x="52" y="61"/>
                </a:cxn>
                <a:cxn ang="0">
                  <a:pos x="51" y="62"/>
                </a:cxn>
                <a:cxn ang="0">
                  <a:pos x="17" y="62"/>
                </a:cxn>
                <a:cxn ang="0">
                  <a:pos x="16" y="61"/>
                </a:cxn>
                <a:cxn ang="0">
                  <a:pos x="16" y="58"/>
                </a:cxn>
                <a:cxn ang="0">
                  <a:pos x="24" y="52"/>
                </a:cxn>
                <a:cxn ang="0">
                  <a:pos x="29" y="47"/>
                </a:cxn>
                <a:cxn ang="0">
                  <a:pos x="26" y="40"/>
                </a:cxn>
                <a:cxn ang="0">
                  <a:pos x="22" y="36"/>
                </a:cxn>
                <a:cxn ang="0">
                  <a:pos x="0" y="20"/>
                </a:cxn>
                <a:cxn ang="0">
                  <a:pos x="0" y="15"/>
                </a:cxn>
                <a:cxn ang="0">
                  <a:pos x="4" y="11"/>
                </a:cxn>
                <a:cxn ang="0">
                  <a:pos x="16" y="11"/>
                </a:cxn>
                <a:cxn ang="0">
                  <a:pos x="16" y="7"/>
                </a:cxn>
                <a:cxn ang="0">
                  <a:pos x="22" y="0"/>
                </a:cxn>
                <a:cxn ang="0">
                  <a:pos x="45" y="0"/>
                </a:cxn>
                <a:cxn ang="0">
                  <a:pos x="52" y="7"/>
                </a:cxn>
                <a:cxn ang="0">
                  <a:pos x="52" y="11"/>
                </a:cxn>
                <a:cxn ang="0">
                  <a:pos x="63" y="11"/>
                </a:cxn>
                <a:cxn ang="0">
                  <a:pos x="67" y="15"/>
                </a:cxn>
                <a:cxn ang="0">
                  <a:pos x="67" y="20"/>
                </a:cxn>
                <a:cxn ang="0">
                  <a:pos x="16" y="16"/>
                </a:cxn>
                <a:cxn ang="0">
                  <a:pos x="6" y="16"/>
                </a:cxn>
                <a:cxn ang="0">
                  <a:pos x="6" y="20"/>
                </a:cxn>
                <a:cxn ang="0">
                  <a:pos x="19" y="31"/>
                </a:cxn>
                <a:cxn ang="0">
                  <a:pos x="16" y="16"/>
                </a:cxn>
                <a:cxn ang="0">
                  <a:pos x="62" y="16"/>
                </a:cxn>
                <a:cxn ang="0">
                  <a:pos x="52" y="16"/>
                </a:cxn>
                <a:cxn ang="0">
                  <a:pos x="49" y="31"/>
                </a:cxn>
                <a:cxn ang="0">
                  <a:pos x="62" y="20"/>
                </a:cxn>
                <a:cxn ang="0">
                  <a:pos x="62" y="16"/>
                </a:cxn>
              </a:cxnLst>
              <a:rect l="0" t="0" r="r" b="b"/>
              <a:pathLst>
                <a:path w="67" h="62">
                  <a:moveTo>
                    <a:pt x="67" y="20"/>
                  </a:moveTo>
                  <a:cubicBezTo>
                    <a:pt x="67" y="27"/>
                    <a:pt x="58" y="36"/>
                    <a:pt x="46" y="36"/>
                  </a:cubicBezTo>
                  <a:cubicBezTo>
                    <a:pt x="44" y="38"/>
                    <a:pt x="42" y="40"/>
                    <a:pt x="42" y="40"/>
                  </a:cubicBezTo>
                  <a:cubicBezTo>
                    <a:pt x="40" y="42"/>
                    <a:pt x="39" y="44"/>
                    <a:pt x="39" y="47"/>
                  </a:cubicBezTo>
                  <a:cubicBezTo>
                    <a:pt x="39" y="49"/>
                    <a:pt x="40" y="52"/>
                    <a:pt x="44" y="52"/>
                  </a:cubicBezTo>
                  <a:cubicBezTo>
                    <a:pt x="48" y="52"/>
                    <a:pt x="52" y="54"/>
                    <a:pt x="52" y="58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2"/>
                    <a:pt x="51" y="62"/>
                    <a:pt x="51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6" y="62"/>
                    <a:pt x="16" y="62"/>
                    <a:pt x="16" y="61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4"/>
                    <a:pt x="20" y="52"/>
                    <a:pt x="24" y="52"/>
                  </a:cubicBezTo>
                  <a:cubicBezTo>
                    <a:pt x="27" y="52"/>
                    <a:pt x="29" y="49"/>
                    <a:pt x="29" y="47"/>
                  </a:cubicBezTo>
                  <a:cubicBezTo>
                    <a:pt x="29" y="44"/>
                    <a:pt x="28" y="42"/>
                    <a:pt x="26" y="40"/>
                  </a:cubicBezTo>
                  <a:cubicBezTo>
                    <a:pt x="25" y="40"/>
                    <a:pt x="24" y="38"/>
                    <a:pt x="22" y="36"/>
                  </a:cubicBezTo>
                  <a:cubicBezTo>
                    <a:pt x="10" y="36"/>
                    <a:pt x="0" y="27"/>
                    <a:pt x="0" y="2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2"/>
                    <a:pt x="2" y="11"/>
                    <a:pt x="4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3"/>
                    <a:pt x="19" y="0"/>
                    <a:pt x="22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9" y="0"/>
                    <a:pt x="52" y="3"/>
                    <a:pt x="52" y="7"/>
                  </a:cubicBezTo>
                  <a:cubicBezTo>
                    <a:pt x="52" y="11"/>
                    <a:pt x="52" y="11"/>
                    <a:pt x="52" y="11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6" y="11"/>
                    <a:pt x="67" y="12"/>
                    <a:pt x="67" y="15"/>
                  </a:cubicBezTo>
                  <a:lnTo>
                    <a:pt x="67" y="20"/>
                  </a:lnTo>
                  <a:close/>
                  <a:moveTo>
                    <a:pt x="16" y="16"/>
                  </a:moveTo>
                  <a:cubicBezTo>
                    <a:pt x="6" y="16"/>
                    <a:pt x="6" y="16"/>
                    <a:pt x="6" y="16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6" y="24"/>
                    <a:pt x="11" y="29"/>
                    <a:pt x="19" y="31"/>
                  </a:cubicBezTo>
                  <a:cubicBezTo>
                    <a:pt x="17" y="27"/>
                    <a:pt x="16" y="22"/>
                    <a:pt x="16" y="16"/>
                  </a:cubicBezTo>
                  <a:close/>
                  <a:moveTo>
                    <a:pt x="62" y="16"/>
                  </a:moveTo>
                  <a:cubicBezTo>
                    <a:pt x="52" y="16"/>
                    <a:pt x="52" y="16"/>
                    <a:pt x="52" y="16"/>
                  </a:cubicBezTo>
                  <a:cubicBezTo>
                    <a:pt x="52" y="22"/>
                    <a:pt x="51" y="27"/>
                    <a:pt x="49" y="31"/>
                  </a:cubicBezTo>
                  <a:cubicBezTo>
                    <a:pt x="57" y="29"/>
                    <a:pt x="62" y="24"/>
                    <a:pt x="62" y="20"/>
                  </a:cubicBezTo>
                  <a:lnTo>
                    <a:pt x="62" y="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6" name="Group 76">
            <a:extLst>
              <a:ext uri="{FF2B5EF4-FFF2-40B4-BE49-F238E27FC236}">
                <a16:creationId xmlns:a16="http://schemas.microsoft.com/office/drawing/2014/main" id="{4DAE5DF0-FFD5-4CFE-B735-5931C170D3AF}"/>
              </a:ext>
            </a:extLst>
          </p:cNvPr>
          <p:cNvGrpSpPr/>
          <p:nvPr/>
        </p:nvGrpSpPr>
        <p:grpSpPr>
          <a:xfrm>
            <a:off x="7691874" y="4599134"/>
            <a:ext cx="745215" cy="745215"/>
            <a:chOff x="5768905" y="3449350"/>
            <a:chExt cx="558911" cy="558911"/>
          </a:xfrm>
        </p:grpSpPr>
        <p:sp>
          <p:nvSpPr>
            <p:cNvPr id="97" name="Teardrop 102">
              <a:extLst>
                <a:ext uri="{FF2B5EF4-FFF2-40B4-BE49-F238E27FC236}">
                  <a16:creationId xmlns:a16="http://schemas.microsoft.com/office/drawing/2014/main" id="{F67D802D-8FB9-4B0C-9A80-70CB22B435CE}"/>
                </a:ext>
              </a:extLst>
            </p:cNvPr>
            <p:cNvSpPr/>
            <p:nvPr/>
          </p:nvSpPr>
          <p:spPr>
            <a:xfrm rot="18900000">
              <a:off x="5768905" y="3449350"/>
              <a:ext cx="558911" cy="558911"/>
            </a:xfrm>
            <a:prstGeom prst="teardrop">
              <a:avLst/>
            </a:prstGeom>
            <a:solidFill>
              <a:srgbClr val="009A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8" name="Freeform 57">
              <a:extLst>
                <a:ext uri="{FF2B5EF4-FFF2-40B4-BE49-F238E27FC236}">
                  <a16:creationId xmlns:a16="http://schemas.microsoft.com/office/drawing/2014/main" id="{43F0417E-1D42-4207-B5E4-ADEF56DD151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35988" y="3605501"/>
              <a:ext cx="231093" cy="231093"/>
            </a:xfrm>
            <a:custGeom>
              <a:avLst/>
              <a:gdLst/>
              <a:ahLst/>
              <a:cxnLst>
                <a:cxn ang="0">
                  <a:pos x="55" y="31"/>
                </a:cxn>
                <a:cxn ang="0">
                  <a:pos x="54" y="33"/>
                </a:cxn>
                <a:cxn ang="0">
                  <a:pos x="47" y="34"/>
                </a:cxn>
                <a:cxn ang="0">
                  <a:pos x="46" y="37"/>
                </a:cxn>
                <a:cxn ang="0">
                  <a:pos x="49" y="42"/>
                </a:cxn>
                <a:cxn ang="0">
                  <a:pos x="50" y="43"/>
                </a:cxn>
                <a:cxn ang="0">
                  <a:pos x="49" y="44"/>
                </a:cxn>
                <a:cxn ang="0">
                  <a:pos x="43" y="50"/>
                </a:cxn>
                <a:cxn ang="0">
                  <a:pos x="42" y="50"/>
                </a:cxn>
                <a:cxn ang="0">
                  <a:pos x="37" y="46"/>
                </a:cxn>
                <a:cxn ang="0">
                  <a:pos x="33" y="47"/>
                </a:cxn>
                <a:cxn ang="0">
                  <a:pos x="32" y="54"/>
                </a:cxn>
                <a:cxn ang="0">
                  <a:pos x="31" y="55"/>
                </a:cxn>
                <a:cxn ang="0">
                  <a:pos x="23" y="55"/>
                </a:cxn>
                <a:cxn ang="0">
                  <a:pos x="22" y="54"/>
                </a:cxn>
                <a:cxn ang="0">
                  <a:pos x="21" y="47"/>
                </a:cxn>
                <a:cxn ang="0">
                  <a:pos x="18" y="46"/>
                </a:cxn>
                <a:cxn ang="0">
                  <a:pos x="13" y="50"/>
                </a:cxn>
                <a:cxn ang="0">
                  <a:pos x="12" y="50"/>
                </a:cxn>
                <a:cxn ang="0">
                  <a:pos x="11" y="50"/>
                </a:cxn>
                <a:cxn ang="0">
                  <a:pos x="5" y="44"/>
                </a:cxn>
                <a:cxn ang="0">
                  <a:pos x="5" y="43"/>
                </a:cxn>
                <a:cxn ang="0">
                  <a:pos x="5" y="42"/>
                </a:cxn>
                <a:cxn ang="0">
                  <a:pos x="9" y="37"/>
                </a:cxn>
                <a:cxn ang="0">
                  <a:pos x="7" y="33"/>
                </a:cxn>
                <a:cxn ang="0">
                  <a:pos x="1" y="33"/>
                </a:cxn>
                <a:cxn ang="0">
                  <a:pos x="0" y="31"/>
                </a:cxn>
                <a:cxn ang="0">
                  <a:pos x="0" y="23"/>
                </a:cxn>
                <a:cxn ang="0">
                  <a:pos x="1" y="22"/>
                </a:cxn>
                <a:cxn ang="0">
                  <a:pos x="7" y="21"/>
                </a:cxn>
                <a:cxn ang="0">
                  <a:pos x="9" y="18"/>
                </a:cxn>
                <a:cxn ang="0">
                  <a:pos x="5" y="13"/>
                </a:cxn>
                <a:cxn ang="0">
                  <a:pos x="5" y="12"/>
                </a:cxn>
                <a:cxn ang="0">
                  <a:pos x="5" y="11"/>
                </a:cxn>
                <a:cxn ang="0">
                  <a:pos x="12" y="5"/>
                </a:cxn>
                <a:cxn ang="0">
                  <a:pos x="13" y="5"/>
                </a:cxn>
                <a:cxn ang="0">
                  <a:pos x="18" y="9"/>
                </a:cxn>
                <a:cxn ang="0">
                  <a:pos x="21" y="8"/>
                </a:cxn>
                <a:cxn ang="0">
                  <a:pos x="22" y="1"/>
                </a:cxn>
                <a:cxn ang="0">
                  <a:pos x="23" y="0"/>
                </a:cxn>
                <a:cxn ang="0">
                  <a:pos x="31" y="0"/>
                </a:cxn>
                <a:cxn ang="0">
                  <a:pos x="32" y="1"/>
                </a:cxn>
                <a:cxn ang="0">
                  <a:pos x="33" y="8"/>
                </a:cxn>
                <a:cxn ang="0">
                  <a:pos x="37" y="9"/>
                </a:cxn>
                <a:cxn ang="0">
                  <a:pos x="42" y="5"/>
                </a:cxn>
                <a:cxn ang="0">
                  <a:pos x="43" y="5"/>
                </a:cxn>
                <a:cxn ang="0">
                  <a:pos x="43" y="5"/>
                </a:cxn>
                <a:cxn ang="0">
                  <a:pos x="49" y="11"/>
                </a:cxn>
                <a:cxn ang="0">
                  <a:pos x="50" y="12"/>
                </a:cxn>
                <a:cxn ang="0">
                  <a:pos x="49" y="13"/>
                </a:cxn>
                <a:cxn ang="0">
                  <a:pos x="46" y="18"/>
                </a:cxn>
                <a:cxn ang="0">
                  <a:pos x="47" y="21"/>
                </a:cxn>
                <a:cxn ang="0">
                  <a:pos x="54" y="22"/>
                </a:cxn>
                <a:cxn ang="0">
                  <a:pos x="55" y="23"/>
                </a:cxn>
                <a:cxn ang="0">
                  <a:pos x="55" y="31"/>
                </a:cxn>
                <a:cxn ang="0">
                  <a:pos x="27" y="18"/>
                </a:cxn>
                <a:cxn ang="0">
                  <a:pos x="18" y="27"/>
                </a:cxn>
                <a:cxn ang="0">
                  <a:pos x="27" y="36"/>
                </a:cxn>
                <a:cxn ang="0">
                  <a:pos x="36" y="27"/>
                </a:cxn>
                <a:cxn ang="0">
                  <a:pos x="27" y="18"/>
                </a:cxn>
              </a:cxnLst>
              <a:rect l="0" t="0" r="r" b="b"/>
              <a:pathLst>
                <a:path w="55" h="55">
                  <a:moveTo>
                    <a:pt x="55" y="31"/>
                  </a:moveTo>
                  <a:cubicBezTo>
                    <a:pt x="55" y="32"/>
                    <a:pt x="54" y="33"/>
                    <a:pt x="54" y="33"/>
                  </a:cubicBezTo>
                  <a:cubicBezTo>
                    <a:pt x="47" y="34"/>
                    <a:pt x="47" y="34"/>
                    <a:pt x="47" y="34"/>
                  </a:cubicBezTo>
                  <a:cubicBezTo>
                    <a:pt x="47" y="35"/>
                    <a:pt x="46" y="36"/>
                    <a:pt x="46" y="37"/>
                  </a:cubicBezTo>
                  <a:cubicBezTo>
                    <a:pt x="47" y="39"/>
                    <a:pt x="48" y="40"/>
                    <a:pt x="49" y="42"/>
                  </a:cubicBezTo>
                  <a:cubicBezTo>
                    <a:pt x="50" y="42"/>
                    <a:pt x="50" y="42"/>
                    <a:pt x="50" y="43"/>
                  </a:cubicBezTo>
                  <a:cubicBezTo>
                    <a:pt x="50" y="43"/>
                    <a:pt x="50" y="43"/>
                    <a:pt x="49" y="44"/>
                  </a:cubicBezTo>
                  <a:cubicBezTo>
                    <a:pt x="49" y="45"/>
                    <a:pt x="44" y="50"/>
                    <a:pt x="43" y="50"/>
                  </a:cubicBezTo>
                  <a:cubicBezTo>
                    <a:pt x="42" y="50"/>
                    <a:pt x="42" y="50"/>
                    <a:pt x="42" y="50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6" y="46"/>
                    <a:pt x="35" y="47"/>
                    <a:pt x="33" y="47"/>
                  </a:cubicBezTo>
                  <a:cubicBezTo>
                    <a:pt x="33" y="49"/>
                    <a:pt x="33" y="52"/>
                    <a:pt x="32" y="54"/>
                  </a:cubicBezTo>
                  <a:cubicBezTo>
                    <a:pt x="32" y="54"/>
                    <a:pt x="32" y="55"/>
                    <a:pt x="31" y="55"/>
                  </a:cubicBezTo>
                  <a:cubicBezTo>
                    <a:pt x="23" y="55"/>
                    <a:pt x="23" y="55"/>
                    <a:pt x="23" y="55"/>
                  </a:cubicBezTo>
                  <a:cubicBezTo>
                    <a:pt x="23" y="55"/>
                    <a:pt x="22" y="54"/>
                    <a:pt x="22" y="54"/>
                  </a:cubicBezTo>
                  <a:cubicBezTo>
                    <a:pt x="21" y="47"/>
                    <a:pt x="21" y="47"/>
                    <a:pt x="21" y="47"/>
                  </a:cubicBezTo>
                  <a:cubicBezTo>
                    <a:pt x="20" y="47"/>
                    <a:pt x="19" y="46"/>
                    <a:pt x="18" y="46"/>
                  </a:cubicBezTo>
                  <a:cubicBezTo>
                    <a:pt x="13" y="50"/>
                    <a:pt x="13" y="50"/>
                    <a:pt x="13" y="50"/>
                  </a:cubicBezTo>
                  <a:cubicBezTo>
                    <a:pt x="12" y="50"/>
                    <a:pt x="12" y="50"/>
                    <a:pt x="12" y="50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9" y="48"/>
                    <a:pt x="7" y="46"/>
                    <a:pt x="5" y="44"/>
                  </a:cubicBezTo>
                  <a:cubicBezTo>
                    <a:pt x="5" y="43"/>
                    <a:pt x="5" y="43"/>
                    <a:pt x="5" y="43"/>
                  </a:cubicBezTo>
                  <a:cubicBezTo>
                    <a:pt x="5" y="42"/>
                    <a:pt x="5" y="42"/>
                    <a:pt x="5" y="42"/>
                  </a:cubicBezTo>
                  <a:cubicBezTo>
                    <a:pt x="6" y="40"/>
                    <a:pt x="8" y="39"/>
                    <a:pt x="9" y="37"/>
                  </a:cubicBezTo>
                  <a:cubicBezTo>
                    <a:pt x="8" y="36"/>
                    <a:pt x="8" y="35"/>
                    <a:pt x="7" y="33"/>
                  </a:cubicBezTo>
                  <a:cubicBezTo>
                    <a:pt x="1" y="33"/>
                    <a:pt x="1" y="33"/>
                    <a:pt x="1" y="33"/>
                  </a:cubicBezTo>
                  <a:cubicBezTo>
                    <a:pt x="0" y="32"/>
                    <a:pt x="0" y="32"/>
                    <a:pt x="0" y="3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2"/>
                    <a:pt x="1" y="22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20"/>
                    <a:pt x="8" y="19"/>
                    <a:pt x="9" y="18"/>
                  </a:cubicBezTo>
                  <a:cubicBezTo>
                    <a:pt x="8" y="16"/>
                    <a:pt x="6" y="14"/>
                    <a:pt x="5" y="13"/>
                  </a:cubicBezTo>
                  <a:cubicBezTo>
                    <a:pt x="5" y="13"/>
                    <a:pt x="5" y="12"/>
                    <a:pt x="5" y="12"/>
                  </a:cubicBezTo>
                  <a:cubicBezTo>
                    <a:pt x="5" y="12"/>
                    <a:pt x="5" y="11"/>
                    <a:pt x="5" y="11"/>
                  </a:cubicBezTo>
                  <a:cubicBezTo>
                    <a:pt x="6" y="10"/>
                    <a:pt x="11" y="5"/>
                    <a:pt x="12" y="5"/>
                  </a:cubicBezTo>
                  <a:cubicBezTo>
                    <a:pt x="12" y="5"/>
                    <a:pt x="12" y="5"/>
                    <a:pt x="13" y="5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9" y="8"/>
                    <a:pt x="20" y="8"/>
                    <a:pt x="21" y="8"/>
                  </a:cubicBezTo>
                  <a:cubicBezTo>
                    <a:pt x="21" y="5"/>
                    <a:pt x="21" y="3"/>
                    <a:pt x="22" y="1"/>
                  </a:cubicBezTo>
                  <a:cubicBezTo>
                    <a:pt x="22" y="0"/>
                    <a:pt x="23" y="0"/>
                    <a:pt x="23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2" y="0"/>
                    <a:pt x="32" y="0"/>
                    <a:pt x="32" y="1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5" y="8"/>
                    <a:pt x="36" y="8"/>
                    <a:pt x="37" y="9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2" y="5"/>
                    <a:pt x="42" y="5"/>
                    <a:pt x="43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5" y="7"/>
                    <a:pt x="48" y="9"/>
                    <a:pt x="49" y="11"/>
                  </a:cubicBezTo>
                  <a:cubicBezTo>
                    <a:pt x="50" y="11"/>
                    <a:pt x="50" y="12"/>
                    <a:pt x="50" y="12"/>
                  </a:cubicBezTo>
                  <a:cubicBezTo>
                    <a:pt x="50" y="12"/>
                    <a:pt x="49" y="13"/>
                    <a:pt x="49" y="13"/>
                  </a:cubicBezTo>
                  <a:cubicBezTo>
                    <a:pt x="48" y="14"/>
                    <a:pt x="47" y="16"/>
                    <a:pt x="46" y="18"/>
                  </a:cubicBezTo>
                  <a:cubicBezTo>
                    <a:pt x="46" y="19"/>
                    <a:pt x="47" y="20"/>
                    <a:pt x="47" y="21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4" y="22"/>
                    <a:pt x="55" y="23"/>
                    <a:pt x="55" y="23"/>
                  </a:cubicBezTo>
                  <a:lnTo>
                    <a:pt x="55" y="31"/>
                  </a:lnTo>
                  <a:close/>
                  <a:moveTo>
                    <a:pt x="27" y="18"/>
                  </a:moveTo>
                  <a:cubicBezTo>
                    <a:pt x="22" y="18"/>
                    <a:pt x="18" y="22"/>
                    <a:pt x="18" y="27"/>
                  </a:cubicBezTo>
                  <a:cubicBezTo>
                    <a:pt x="18" y="32"/>
                    <a:pt x="22" y="36"/>
                    <a:pt x="27" y="36"/>
                  </a:cubicBezTo>
                  <a:cubicBezTo>
                    <a:pt x="32" y="36"/>
                    <a:pt x="36" y="32"/>
                    <a:pt x="36" y="27"/>
                  </a:cubicBezTo>
                  <a:cubicBezTo>
                    <a:pt x="36" y="22"/>
                    <a:pt x="32" y="18"/>
                    <a:pt x="27" y="1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9" name="Group 72">
            <a:extLst>
              <a:ext uri="{FF2B5EF4-FFF2-40B4-BE49-F238E27FC236}">
                <a16:creationId xmlns:a16="http://schemas.microsoft.com/office/drawing/2014/main" id="{2149162D-7EA0-43A3-A6BA-614D0F6BC857}"/>
              </a:ext>
            </a:extLst>
          </p:cNvPr>
          <p:cNvGrpSpPr/>
          <p:nvPr/>
        </p:nvGrpSpPr>
        <p:grpSpPr>
          <a:xfrm>
            <a:off x="3715639" y="4599134"/>
            <a:ext cx="745215" cy="745215"/>
            <a:chOff x="2786729" y="3449350"/>
            <a:chExt cx="558911" cy="558911"/>
          </a:xfrm>
        </p:grpSpPr>
        <p:sp>
          <p:nvSpPr>
            <p:cNvPr id="100" name="Teardrop 97">
              <a:extLst>
                <a:ext uri="{FF2B5EF4-FFF2-40B4-BE49-F238E27FC236}">
                  <a16:creationId xmlns:a16="http://schemas.microsoft.com/office/drawing/2014/main" id="{820BD115-008C-4D01-91FD-59B644D27314}"/>
                </a:ext>
              </a:extLst>
            </p:cNvPr>
            <p:cNvSpPr/>
            <p:nvPr/>
          </p:nvSpPr>
          <p:spPr>
            <a:xfrm rot="18900000">
              <a:off x="2786729" y="3449350"/>
              <a:ext cx="558911" cy="558911"/>
            </a:xfrm>
            <a:prstGeom prst="teardrop">
              <a:avLst/>
            </a:prstGeom>
            <a:solidFill>
              <a:srgbClr val="009A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1" name="Freeform 105">
              <a:extLst>
                <a:ext uri="{FF2B5EF4-FFF2-40B4-BE49-F238E27FC236}">
                  <a16:creationId xmlns:a16="http://schemas.microsoft.com/office/drawing/2014/main" id="{3FBD0422-D6CF-478D-808A-C220456C87C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65282" y="3615692"/>
              <a:ext cx="224150" cy="220902"/>
            </a:xfrm>
            <a:custGeom>
              <a:avLst/>
              <a:gdLst/>
              <a:ahLst/>
              <a:cxnLst>
                <a:cxn ang="0">
                  <a:pos x="59" y="63"/>
                </a:cxn>
                <a:cxn ang="0">
                  <a:pos x="55" y="61"/>
                </a:cxn>
                <a:cxn ang="0">
                  <a:pos x="42" y="48"/>
                </a:cxn>
                <a:cxn ang="0">
                  <a:pos x="27" y="53"/>
                </a:cxn>
                <a:cxn ang="0">
                  <a:pos x="0" y="26"/>
                </a:cxn>
                <a:cxn ang="0">
                  <a:pos x="27" y="0"/>
                </a:cxn>
                <a:cxn ang="0">
                  <a:pos x="54" y="26"/>
                </a:cxn>
                <a:cxn ang="0">
                  <a:pos x="49" y="41"/>
                </a:cxn>
                <a:cxn ang="0">
                  <a:pos x="62" y="54"/>
                </a:cxn>
                <a:cxn ang="0">
                  <a:pos x="64" y="58"/>
                </a:cxn>
                <a:cxn ang="0">
                  <a:pos x="59" y="63"/>
                </a:cxn>
                <a:cxn ang="0">
                  <a:pos x="27" y="9"/>
                </a:cxn>
                <a:cxn ang="0">
                  <a:pos x="10" y="26"/>
                </a:cxn>
                <a:cxn ang="0">
                  <a:pos x="27" y="43"/>
                </a:cxn>
                <a:cxn ang="0">
                  <a:pos x="44" y="26"/>
                </a:cxn>
                <a:cxn ang="0">
                  <a:pos x="27" y="9"/>
                </a:cxn>
              </a:cxnLst>
              <a:rect l="0" t="0" r="r" b="b"/>
              <a:pathLst>
                <a:path w="64" h="63">
                  <a:moveTo>
                    <a:pt x="59" y="63"/>
                  </a:moveTo>
                  <a:cubicBezTo>
                    <a:pt x="57" y="63"/>
                    <a:pt x="56" y="62"/>
                    <a:pt x="55" y="61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38" y="51"/>
                    <a:pt x="33" y="53"/>
                    <a:pt x="27" y="53"/>
                  </a:cubicBezTo>
                  <a:cubicBezTo>
                    <a:pt x="12" y="53"/>
                    <a:pt x="0" y="41"/>
                    <a:pt x="0" y="26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4" y="12"/>
                    <a:pt x="54" y="26"/>
                  </a:cubicBezTo>
                  <a:cubicBezTo>
                    <a:pt x="54" y="32"/>
                    <a:pt x="52" y="37"/>
                    <a:pt x="49" y="41"/>
                  </a:cubicBezTo>
                  <a:cubicBezTo>
                    <a:pt x="62" y="54"/>
                    <a:pt x="62" y="54"/>
                    <a:pt x="62" y="54"/>
                  </a:cubicBezTo>
                  <a:cubicBezTo>
                    <a:pt x="63" y="55"/>
                    <a:pt x="64" y="57"/>
                    <a:pt x="64" y="58"/>
                  </a:cubicBezTo>
                  <a:cubicBezTo>
                    <a:pt x="64" y="61"/>
                    <a:pt x="61" y="63"/>
                    <a:pt x="59" y="63"/>
                  </a:cubicBezTo>
                  <a:close/>
                  <a:moveTo>
                    <a:pt x="27" y="9"/>
                  </a:moveTo>
                  <a:cubicBezTo>
                    <a:pt x="18" y="9"/>
                    <a:pt x="10" y="17"/>
                    <a:pt x="10" y="26"/>
                  </a:cubicBezTo>
                  <a:cubicBezTo>
                    <a:pt x="10" y="36"/>
                    <a:pt x="18" y="43"/>
                    <a:pt x="27" y="43"/>
                  </a:cubicBezTo>
                  <a:cubicBezTo>
                    <a:pt x="37" y="43"/>
                    <a:pt x="44" y="36"/>
                    <a:pt x="44" y="26"/>
                  </a:cubicBezTo>
                  <a:cubicBezTo>
                    <a:pt x="44" y="17"/>
                    <a:pt x="37" y="9"/>
                    <a:pt x="27" y="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08" name="Title 1">
            <a:extLst>
              <a:ext uri="{FF2B5EF4-FFF2-40B4-BE49-F238E27FC236}">
                <a16:creationId xmlns:a16="http://schemas.microsoft.com/office/drawing/2014/main" id="{01736384-519B-4627-941C-8459557BA70A}"/>
              </a:ext>
            </a:extLst>
          </p:cNvPr>
          <p:cNvSpPr txBox="1">
            <a:spLocks/>
          </p:cNvSpPr>
          <p:nvPr/>
        </p:nvSpPr>
        <p:spPr>
          <a:xfrm>
            <a:off x="458911" y="62118"/>
            <a:ext cx="2555629" cy="48274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b="1" dirty="0">
                <a:solidFill>
                  <a:srgbClr val="394754"/>
                </a:solidFill>
                <a:latin typeface="+mn-lt"/>
                <a:ea typeface="+mn-ea"/>
                <a:cs typeface="+mn-ea"/>
                <a:sym typeface="+mn-lt"/>
              </a:rPr>
              <a:t>Enter chapter title here</a:t>
            </a:r>
            <a:endParaRPr lang="en-GB" sz="1600" b="1" dirty="0">
              <a:solidFill>
                <a:srgbClr val="39475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1F22DDBA-3BED-499A-9005-05AD06FD78FE}"/>
              </a:ext>
            </a:extLst>
          </p:cNvPr>
          <p:cNvSpPr txBox="1">
            <a:spLocks/>
          </p:cNvSpPr>
          <p:nvPr/>
        </p:nvSpPr>
        <p:spPr>
          <a:xfrm>
            <a:off x="433121" y="356659"/>
            <a:ext cx="1792539" cy="287258"/>
          </a:xfrm>
          <a:prstGeom prst="rect">
            <a:avLst/>
          </a:prstGeom>
        </p:spPr>
        <p:txBody>
          <a:bodyPr vert="horz" wrap="square" lIns="162560" tIns="81280" rIns="162560" bIns="81280" rtlCol="0">
            <a:spAutoFit/>
          </a:bodyPr>
          <a:lstStyle/>
          <a:p>
            <a:pPr lvl="0"/>
            <a:r>
              <a:rPr lang="en-US" altLang="zh-CN" sz="800" dirty="0">
                <a:solidFill>
                  <a:srgbClr val="394754"/>
                </a:solidFill>
                <a:cs typeface="+mn-ea"/>
                <a:sym typeface="+mn-lt"/>
              </a:rPr>
              <a:t>COMPLETION OF WORK</a:t>
            </a:r>
            <a:endParaRPr lang="zh-CN" altLang="en-US" sz="800" dirty="0">
              <a:solidFill>
                <a:srgbClr val="394754"/>
              </a:solidFill>
              <a:cs typeface="+mn-ea"/>
              <a:sym typeface="+mn-lt"/>
            </a:endParaRPr>
          </a:p>
        </p:txBody>
      </p:sp>
      <p:grpSp>
        <p:nvGrpSpPr>
          <p:cNvPr id="110" name="组合 109">
            <a:extLst>
              <a:ext uri="{FF2B5EF4-FFF2-40B4-BE49-F238E27FC236}">
                <a16:creationId xmlns:a16="http://schemas.microsoft.com/office/drawing/2014/main" id="{18E3EADC-7734-4125-B579-529CA906EE55}"/>
              </a:ext>
            </a:extLst>
          </p:cNvPr>
          <p:cNvGrpSpPr/>
          <p:nvPr/>
        </p:nvGrpSpPr>
        <p:grpSpPr>
          <a:xfrm>
            <a:off x="46593" y="212426"/>
            <a:ext cx="412321" cy="332436"/>
            <a:chOff x="110994" y="306260"/>
            <a:chExt cx="864098" cy="500228"/>
          </a:xfrm>
        </p:grpSpPr>
        <p:sp>
          <p:nvSpPr>
            <p:cNvPr id="111" name="矩形 110">
              <a:extLst>
                <a:ext uri="{FF2B5EF4-FFF2-40B4-BE49-F238E27FC236}">
                  <a16:creationId xmlns:a16="http://schemas.microsoft.com/office/drawing/2014/main" id="{406095CE-B909-4CCC-87DB-19C2F1E50C14}"/>
                </a:ext>
              </a:extLst>
            </p:cNvPr>
            <p:cNvSpPr/>
            <p:nvPr/>
          </p:nvSpPr>
          <p:spPr>
            <a:xfrm rot="5400000">
              <a:off x="483771" y="315170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12" name="矩形 111">
              <a:extLst>
                <a:ext uri="{FF2B5EF4-FFF2-40B4-BE49-F238E27FC236}">
                  <a16:creationId xmlns:a16="http://schemas.microsoft.com/office/drawing/2014/main" id="{AE43DCC4-EEF9-4D80-813D-FE6E5858605F}"/>
                </a:ext>
              </a:extLst>
            </p:cNvPr>
            <p:cNvSpPr/>
            <p:nvPr/>
          </p:nvSpPr>
          <p:spPr>
            <a:xfrm rot="16200000">
              <a:off x="483774" y="-66517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13" name="矩形 112">
              <a:extLst>
                <a:ext uri="{FF2B5EF4-FFF2-40B4-BE49-F238E27FC236}">
                  <a16:creationId xmlns:a16="http://schemas.microsoft.com/office/drawing/2014/main" id="{8C54BC72-09D3-417D-974B-DAC706408626}"/>
                </a:ext>
              </a:extLst>
            </p:cNvPr>
            <p:cNvSpPr/>
            <p:nvPr/>
          </p:nvSpPr>
          <p:spPr>
            <a:xfrm rot="16200000">
              <a:off x="483771" y="124325"/>
              <a:ext cx="118541" cy="864095"/>
            </a:xfrm>
            <a:prstGeom prst="rect">
              <a:avLst/>
            </a:prstGeom>
            <a:solidFill>
              <a:srgbClr val="0084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4108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:a16="http://schemas.microsoft.com/office/drawing/2014/main" xmlns="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500"/>
                            </p:stCondLst>
                            <p:childTnLst>
                              <p:par>
                                <p:cTn id="82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000"/>
                            </p:stCondLst>
                            <p:childTnLst>
                              <p:par>
                                <p:cTn id="86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500"/>
                            </p:stCondLst>
                            <p:childTnLst>
                              <p:par>
                                <p:cTn id="91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9500"/>
                            </p:stCondLst>
                            <p:childTnLst>
                              <p:par>
                                <p:cTn id="115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7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405234033"/>
  <p:tag name="MH_LIBRARY" val="GRAPHIC"/>
</p:tagLst>
</file>

<file path=ppt/theme/theme1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vorxlxj">
      <a:majorFont>
        <a:latin typeface="微软雅黑 Light" panose="020F0302020204030204"/>
        <a:ea typeface="微软雅黑 Light"/>
        <a:cs typeface=""/>
      </a:majorFont>
      <a:minorFont>
        <a:latin typeface="微软雅黑 Light" panose="020F0502020204030204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1641</Words>
  <Application>Microsoft Office PowerPoint</Application>
  <PresentationFormat>宽屏</PresentationFormat>
  <Paragraphs>305</Paragraphs>
  <Slides>26</Slides>
  <Notes>26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33" baseType="lpstr">
      <vt:lpstr>等线</vt:lpstr>
      <vt:lpstr>微软雅黑</vt:lpstr>
      <vt:lpstr>微软雅黑 Light</vt:lpstr>
      <vt:lpstr>Arial</vt:lpstr>
      <vt:lpstr>Calibri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工作汇报</dc:title>
  <dc:creator>第一PPT</dc:creator>
  <cp:keywords>www.1ppt.com</cp:keywords>
  <dc:description>www.1ppt.com</dc:description>
  <cp:lastModifiedBy>之灵</cp:lastModifiedBy>
  <cp:revision>22</cp:revision>
  <dcterms:created xsi:type="dcterms:W3CDTF">2017-09-11T08:24:23Z</dcterms:created>
  <dcterms:modified xsi:type="dcterms:W3CDTF">2023-03-08T13:59:50Z</dcterms:modified>
</cp:coreProperties>
</file>