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29"/>
  </p:notesMasterIdLst>
  <p:sldIdLst>
    <p:sldId id="383" r:id="rId4"/>
    <p:sldId id="377" r:id="rId5"/>
    <p:sldId id="378" r:id="rId6"/>
    <p:sldId id="292" r:id="rId7"/>
    <p:sldId id="331" r:id="rId8"/>
    <p:sldId id="330" r:id="rId9"/>
    <p:sldId id="281" r:id="rId10"/>
    <p:sldId id="381" r:id="rId11"/>
    <p:sldId id="277" r:id="rId12"/>
    <p:sldId id="311" r:id="rId13"/>
    <p:sldId id="376" r:id="rId14"/>
    <p:sldId id="318" r:id="rId15"/>
    <p:sldId id="299" r:id="rId16"/>
    <p:sldId id="380" r:id="rId17"/>
    <p:sldId id="288" r:id="rId18"/>
    <p:sldId id="351" r:id="rId19"/>
    <p:sldId id="371" r:id="rId20"/>
    <p:sldId id="369" r:id="rId21"/>
    <p:sldId id="379" r:id="rId22"/>
    <p:sldId id="347" r:id="rId23"/>
    <p:sldId id="302" r:id="rId24"/>
    <p:sldId id="325" r:id="rId25"/>
    <p:sldId id="335" r:id="rId26"/>
    <p:sldId id="350" r:id="rId27"/>
    <p:sldId id="382" r:id="rId28"/>
  </p:sldIdLst>
  <p:sldSz cx="12190413" cy="6859588"/>
  <p:notesSz cx="6858000" cy="9144000"/>
  <p:defaultTextStyle>
    <a:defPPr>
      <a:defRPr lang="zh-CN"/>
    </a:defPPr>
    <a:lvl1pPr marL="0" algn="l" defTabSz="967618" rtl="0" eaLnBrk="1" latinLnBrk="0" hangingPunct="1">
      <a:defRPr sz="1900" kern="1200">
        <a:solidFill>
          <a:schemeClr val="tx1"/>
        </a:solidFill>
        <a:latin typeface="+mn-lt"/>
        <a:ea typeface="+mn-ea"/>
        <a:cs typeface="+mn-cs"/>
      </a:defRPr>
    </a:lvl1pPr>
    <a:lvl2pPr marL="483809" algn="l" defTabSz="967618" rtl="0" eaLnBrk="1" latinLnBrk="0" hangingPunct="1">
      <a:defRPr sz="1900" kern="1200">
        <a:solidFill>
          <a:schemeClr val="tx1"/>
        </a:solidFill>
        <a:latin typeface="+mn-lt"/>
        <a:ea typeface="+mn-ea"/>
        <a:cs typeface="+mn-cs"/>
      </a:defRPr>
    </a:lvl2pPr>
    <a:lvl3pPr marL="967618" algn="l" defTabSz="967618" rtl="0" eaLnBrk="1" latinLnBrk="0" hangingPunct="1">
      <a:defRPr sz="1900" kern="1200">
        <a:solidFill>
          <a:schemeClr val="tx1"/>
        </a:solidFill>
        <a:latin typeface="+mn-lt"/>
        <a:ea typeface="+mn-ea"/>
        <a:cs typeface="+mn-cs"/>
      </a:defRPr>
    </a:lvl3pPr>
    <a:lvl4pPr marL="1451427" algn="l" defTabSz="967618" rtl="0" eaLnBrk="1" latinLnBrk="0" hangingPunct="1">
      <a:defRPr sz="1900" kern="1200">
        <a:solidFill>
          <a:schemeClr val="tx1"/>
        </a:solidFill>
        <a:latin typeface="+mn-lt"/>
        <a:ea typeface="+mn-ea"/>
        <a:cs typeface="+mn-cs"/>
      </a:defRPr>
    </a:lvl4pPr>
    <a:lvl5pPr marL="1935236" algn="l" defTabSz="967618" rtl="0" eaLnBrk="1" latinLnBrk="0" hangingPunct="1">
      <a:defRPr sz="1900" kern="1200">
        <a:solidFill>
          <a:schemeClr val="tx1"/>
        </a:solidFill>
        <a:latin typeface="+mn-lt"/>
        <a:ea typeface="+mn-ea"/>
        <a:cs typeface="+mn-cs"/>
      </a:defRPr>
    </a:lvl5pPr>
    <a:lvl6pPr marL="2419045" algn="l" defTabSz="967618" rtl="0" eaLnBrk="1" latinLnBrk="0" hangingPunct="1">
      <a:defRPr sz="1900" kern="1200">
        <a:solidFill>
          <a:schemeClr val="tx1"/>
        </a:solidFill>
        <a:latin typeface="+mn-lt"/>
        <a:ea typeface="+mn-ea"/>
        <a:cs typeface="+mn-cs"/>
      </a:defRPr>
    </a:lvl6pPr>
    <a:lvl7pPr marL="2902854" algn="l" defTabSz="967618" rtl="0" eaLnBrk="1" latinLnBrk="0" hangingPunct="1">
      <a:defRPr sz="1900" kern="1200">
        <a:solidFill>
          <a:schemeClr val="tx1"/>
        </a:solidFill>
        <a:latin typeface="+mn-lt"/>
        <a:ea typeface="+mn-ea"/>
        <a:cs typeface="+mn-cs"/>
      </a:defRPr>
    </a:lvl7pPr>
    <a:lvl8pPr marL="3386663" algn="l" defTabSz="967618" rtl="0" eaLnBrk="1" latinLnBrk="0" hangingPunct="1">
      <a:defRPr sz="1900" kern="1200">
        <a:solidFill>
          <a:schemeClr val="tx1"/>
        </a:solidFill>
        <a:latin typeface="+mn-lt"/>
        <a:ea typeface="+mn-ea"/>
        <a:cs typeface="+mn-cs"/>
      </a:defRPr>
    </a:lvl8pPr>
    <a:lvl9pPr marL="3870472" algn="l" defTabSz="9676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60"/>
  </p:normalViewPr>
  <p:slideViewPr>
    <p:cSldViewPr>
      <p:cViewPr varScale="1">
        <p:scale>
          <a:sx n="69" d="100"/>
          <a:sy n="69" d="100"/>
        </p:scale>
        <p:origin x="588" y="6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54C09-7167-4342-9539-73A580C29005}"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1A7AE-136C-43B5-821E-51220329AA6A}" type="slidenum">
              <a:rPr lang="zh-CN" altLang="en-US" smtClean="0"/>
              <a:t>‹#›</a:t>
            </a:fld>
            <a:endParaRPr lang="zh-CN" altLang="en-US"/>
          </a:p>
        </p:txBody>
      </p:sp>
    </p:spTree>
    <p:extLst>
      <p:ext uri="{BB962C8B-B14F-4D97-AF65-F5344CB8AC3E}">
        <p14:creationId xmlns:p14="http://schemas.microsoft.com/office/powerpoint/2010/main" val="279946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43238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43697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27929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0070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426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95729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D118EF-6F20-4EA7-BE3B-67C7AF3CB50D}"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58745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7902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28467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54632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73355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050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52055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19662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00108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1507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02149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12122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406451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51170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1246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458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C24395-8BEF-41A1-8AAA-0B6B11182D6B}"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02814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4543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14795-0322-4489-B0C0-EA1D190BA5E2}" type="slidenum">
              <a:rPr kumimoji="0" lang="zh-CN" altLang="en-US" sz="1200" b="0" i="0" u="none" strike="noStrike" kern="1200" cap="none" spc="0" normalizeH="0" baseline="0" noProof="0" smtClean="0">
                <a:ln>
                  <a:noFill/>
                </a:ln>
                <a:solidFill>
                  <a:prstClr val="black"/>
                </a:solidFill>
                <a:effectLst/>
                <a:uLnTx/>
                <a:uFillTx/>
                <a:latin typeface="inpin heiti" charset="-122"/>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43771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09" indent="0" algn="ctr">
              <a:buNone/>
              <a:defRPr>
                <a:solidFill>
                  <a:schemeClr val="tx1">
                    <a:tint val="75000"/>
                  </a:schemeClr>
                </a:solidFill>
              </a:defRPr>
            </a:lvl2pPr>
            <a:lvl3pPr marL="967618" indent="0" algn="ctr">
              <a:buNone/>
              <a:defRPr>
                <a:solidFill>
                  <a:schemeClr val="tx1">
                    <a:tint val="75000"/>
                  </a:schemeClr>
                </a:solidFill>
              </a:defRPr>
            </a:lvl3pPr>
            <a:lvl4pPr marL="1451427" indent="0" algn="ctr">
              <a:buNone/>
              <a:defRPr>
                <a:solidFill>
                  <a:schemeClr val="tx1">
                    <a:tint val="75000"/>
                  </a:schemeClr>
                </a:solidFill>
              </a:defRPr>
            </a:lvl4pPr>
            <a:lvl5pPr marL="1935236" indent="0" algn="ctr">
              <a:buNone/>
              <a:defRPr>
                <a:solidFill>
                  <a:schemeClr val="tx1">
                    <a:tint val="75000"/>
                  </a:schemeClr>
                </a:solidFill>
              </a:defRPr>
            </a:lvl5pPr>
            <a:lvl6pPr marL="2419045" indent="0" algn="ctr">
              <a:buNone/>
              <a:defRPr>
                <a:solidFill>
                  <a:schemeClr val="tx1">
                    <a:tint val="75000"/>
                  </a:schemeClr>
                </a:solidFill>
              </a:defRPr>
            </a:lvl6pPr>
            <a:lvl7pPr marL="2902854" indent="0" algn="ctr">
              <a:buNone/>
              <a:defRPr>
                <a:solidFill>
                  <a:schemeClr val="tx1">
                    <a:tint val="75000"/>
                  </a:schemeClr>
                </a:solidFill>
              </a:defRPr>
            </a:lvl7pPr>
            <a:lvl8pPr marL="3386663" indent="0" algn="ctr">
              <a:buNone/>
              <a:defRPr>
                <a:solidFill>
                  <a:schemeClr val="tx1">
                    <a:tint val="75000"/>
                  </a:schemeClr>
                </a:solidFill>
              </a:defRPr>
            </a:lvl8pPr>
            <a:lvl9pPr marL="3870472"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0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296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396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6875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75814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97165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A29FC2C0-53F2-42DB-8108-3B823F3E20E1}"/>
              </a:ext>
            </a:extLst>
          </p:cNvPr>
          <p:cNvSpPr>
            <a:spLocks noGrp="1"/>
          </p:cNvSpPr>
          <p:nvPr>
            <p:ph type="pic" sz="quarter" idx="10"/>
          </p:nvPr>
        </p:nvSpPr>
        <p:spPr>
          <a:xfrm>
            <a:off x="1369316" y="2020765"/>
            <a:ext cx="3207239" cy="1822965"/>
          </a:xfrm>
          <a:custGeom>
            <a:avLst/>
            <a:gdLst>
              <a:gd name="connsiteX0" fmla="*/ 0 w 3207657"/>
              <a:gd name="connsiteY0" fmla="*/ 0 h 1822543"/>
              <a:gd name="connsiteX1" fmla="*/ 3207657 w 3207657"/>
              <a:gd name="connsiteY1" fmla="*/ 0 h 1822543"/>
              <a:gd name="connsiteX2" fmla="*/ 3207657 w 3207657"/>
              <a:gd name="connsiteY2" fmla="*/ 1822543 h 1822543"/>
              <a:gd name="connsiteX3" fmla="*/ 0 w 3207657"/>
              <a:gd name="connsiteY3" fmla="*/ 1822543 h 1822543"/>
            </a:gdLst>
            <a:ahLst/>
            <a:cxnLst>
              <a:cxn ang="0">
                <a:pos x="connsiteX0" y="connsiteY0"/>
              </a:cxn>
              <a:cxn ang="0">
                <a:pos x="connsiteX1" y="connsiteY1"/>
              </a:cxn>
              <a:cxn ang="0">
                <a:pos x="connsiteX2" y="connsiteY2"/>
              </a:cxn>
              <a:cxn ang="0">
                <a:pos x="connsiteX3" y="connsiteY3"/>
              </a:cxn>
            </a:cxnLst>
            <a:rect l="l" t="t" r="r" b="b"/>
            <a:pathLst>
              <a:path w="3207657" h="1822543">
                <a:moveTo>
                  <a:pt x="0" y="0"/>
                </a:moveTo>
                <a:lnTo>
                  <a:pt x="3207657" y="0"/>
                </a:lnTo>
                <a:lnTo>
                  <a:pt x="3207657" y="1822543"/>
                </a:lnTo>
                <a:lnTo>
                  <a:pt x="0" y="1822543"/>
                </a:lnTo>
                <a:close/>
              </a:path>
            </a:pathLst>
          </a:custGeom>
          <a:noFill/>
          <a:ln w="3810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b="0" i="0" dirty="0">
                <a:solidFill>
                  <a:schemeClr val="lt1"/>
                </a:solidFill>
                <a:latin typeface="inpin heiti" charset="-122"/>
                <a:ea typeface="inpin heiti" charset="-122"/>
              </a:defRPr>
            </a:lvl1pPr>
          </a:lstStyle>
          <a:p>
            <a:pPr marL="0" lvl="0" algn="ctr" defTabSz="457154"/>
            <a:endParaRPr lang="zh-CN" altLang="en-US" dirty="0"/>
          </a:p>
        </p:txBody>
      </p:sp>
      <p:sp>
        <p:nvSpPr>
          <p:cNvPr id="9" name="图片占位符 8">
            <a:extLst>
              <a:ext uri="{FF2B5EF4-FFF2-40B4-BE49-F238E27FC236}">
                <a16:creationId xmlns:a16="http://schemas.microsoft.com/office/drawing/2014/main" id="{FD4C4D2A-7A7C-4099-A77A-DA97412158E2}"/>
              </a:ext>
            </a:extLst>
          </p:cNvPr>
          <p:cNvSpPr>
            <a:spLocks noGrp="1"/>
          </p:cNvSpPr>
          <p:nvPr>
            <p:ph type="pic" sz="quarter" idx="11"/>
          </p:nvPr>
        </p:nvSpPr>
        <p:spPr>
          <a:xfrm>
            <a:off x="1369316" y="4086526"/>
            <a:ext cx="3207239" cy="1822965"/>
          </a:xfrm>
          <a:custGeom>
            <a:avLst/>
            <a:gdLst>
              <a:gd name="connsiteX0" fmla="*/ 0 w 3207657"/>
              <a:gd name="connsiteY0" fmla="*/ 0 h 1822543"/>
              <a:gd name="connsiteX1" fmla="*/ 3207657 w 3207657"/>
              <a:gd name="connsiteY1" fmla="*/ 0 h 1822543"/>
              <a:gd name="connsiteX2" fmla="*/ 3207657 w 3207657"/>
              <a:gd name="connsiteY2" fmla="*/ 1822543 h 1822543"/>
              <a:gd name="connsiteX3" fmla="*/ 0 w 3207657"/>
              <a:gd name="connsiteY3" fmla="*/ 1822543 h 1822543"/>
            </a:gdLst>
            <a:ahLst/>
            <a:cxnLst>
              <a:cxn ang="0">
                <a:pos x="connsiteX0" y="connsiteY0"/>
              </a:cxn>
              <a:cxn ang="0">
                <a:pos x="connsiteX1" y="connsiteY1"/>
              </a:cxn>
              <a:cxn ang="0">
                <a:pos x="connsiteX2" y="connsiteY2"/>
              </a:cxn>
              <a:cxn ang="0">
                <a:pos x="connsiteX3" y="connsiteY3"/>
              </a:cxn>
            </a:cxnLst>
            <a:rect l="l" t="t" r="r" b="b"/>
            <a:pathLst>
              <a:path w="3207657" h="1822543">
                <a:moveTo>
                  <a:pt x="0" y="0"/>
                </a:moveTo>
                <a:lnTo>
                  <a:pt x="3207657" y="0"/>
                </a:lnTo>
                <a:lnTo>
                  <a:pt x="3207657" y="1822543"/>
                </a:lnTo>
                <a:lnTo>
                  <a:pt x="0" y="1822543"/>
                </a:lnTo>
                <a:close/>
              </a:path>
            </a:pathLst>
          </a:custGeom>
          <a:noFill/>
          <a:ln w="3810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b="0" i="0" dirty="0">
                <a:solidFill>
                  <a:schemeClr val="lt1"/>
                </a:solidFill>
                <a:latin typeface="inpin heiti" charset="-122"/>
                <a:ea typeface="inpin heiti" charset="-122"/>
              </a:defRPr>
            </a:lvl1pPr>
          </a:lstStyle>
          <a:p>
            <a:pPr marL="0" lvl="0" algn="ctr" defTabSz="457154"/>
            <a:endParaRPr lang="zh-CN" altLang="en-US" dirty="0"/>
          </a:p>
        </p:txBody>
      </p:sp>
    </p:spTree>
    <p:extLst>
      <p:ext uri="{BB962C8B-B14F-4D97-AF65-F5344CB8AC3E}">
        <p14:creationId xmlns:p14="http://schemas.microsoft.com/office/powerpoint/2010/main" val="23904338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9" name="图片占位符 8">
            <a:extLst>
              <a:ext uri="{FF2B5EF4-FFF2-40B4-BE49-F238E27FC236}">
                <a16:creationId xmlns:a16="http://schemas.microsoft.com/office/drawing/2014/main" id="{085D28C4-84D3-4952-BB5F-CAE29AD1AE65}"/>
              </a:ext>
            </a:extLst>
          </p:cNvPr>
          <p:cNvSpPr>
            <a:spLocks noGrp="1"/>
          </p:cNvSpPr>
          <p:nvPr>
            <p:ph type="pic" sz="quarter" idx="10"/>
          </p:nvPr>
        </p:nvSpPr>
        <p:spPr>
          <a:xfrm>
            <a:off x="5636180" y="2201918"/>
            <a:ext cx="2417104" cy="1832780"/>
          </a:xfrm>
          <a:custGeom>
            <a:avLst/>
            <a:gdLst>
              <a:gd name="connsiteX0" fmla="*/ 0 w 2417419"/>
              <a:gd name="connsiteY0" fmla="*/ 0 h 1832356"/>
              <a:gd name="connsiteX1" fmla="*/ 2417419 w 2417419"/>
              <a:gd name="connsiteY1" fmla="*/ 0 h 1832356"/>
              <a:gd name="connsiteX2" fmla="*/ 2417419 w 2417419"/>
              <a:gd name="connsiteY2" fmla="*/ 1832356 h 1832356"/>
              <a:gd name="connsiteX3" fmla="*/ 0 w 2417419"/>
              <a:gd name="connsiteY3" fmla="*/ 1832356 h 1832356"/>
            </a:gdLst>
            <a:ahLst/>
            <a:cxnLst>
              <a:cxn ang="0">
                <a:pos x="connsiteX0" y="connsiteY0"/>
              </a:cxn>
              <a:cxn ang="0">
                <a:pos x="connsiteX1" y="connsiteY1"/>
              </a:cxn>
              <a:cxn ang="0">
                <a:pos x="connsiteX2" y="connsiteY2"/>
              </a:cxn>
              <a:cxn ang="0">
                <a:pos x="connsiteX3" y="connsiteY3"/>
              </a:cxn>
            </a:cxnLst>
            <a:rect l="l" t="t" r="r" b="b"/>
            <a:pathLst>
              <a:path w="2417419" h="1832356">
                <a:moveTo>
                  <a:pt x="0" y="0"/>
                </a:moveTo>
                <a:lnTo>
                  <a:pt x="2417419" y="0"/>
                </a:lnTo>
                <a:lnTo>
                  <a:pt x="2417419" y="1832356"/>
                </a:lnTo>
                <a:lnTo>
                  <a:pt x="0" y="1832356"/>
                </a:lnTo>
                <a:close/>
              </a:path>
            </a:pathLst>
          </a:custGeom>
          <a:noFill/>
          <a:ln w="3810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b="0" i="0" dirty="0">
                <a:solidFill>
                  <a:schemeClr val="lt1"/>
                </a:solidFill>
                <a:latin typeface="inpin heiti" charset="-122"/>
                <a:ea typeface="inpin heiti" charset="-122"/>
              </a:defRPr>
            </a:lvl1pPr>
          </a:lstStyle>
          <a:p>
            <a:pPr marL="0" lvl="0" algn="ctr" defTabSz="457154"/>
            <a:endParaRPr lang="zh-CN" altLang="en-US" dirty="0"/>
          </a:p>
        </p:txBody>
      </p:sp>
      <p:sp>
        <p:nvSpPr>
          <p:cNvPr id="10" name="图片占位符 9">
            <a:extLst>
              <a:ext uri="{FF2B5EF4-FFF2-40B4-BE49-F238E27FC236}">
                <a16:creationId xmlns:a16="http://schemas.microsoft.com/office/drawing/2014/main" id="{6AD091D4-E636-47E9-8C0E-9625414238F9}"/>
              </a:ext>
            </a:extLst>
          </p:cNvPr>
          <p:cNvSpPr>
            <a:spLocks noGrp="1"/>
          </p:cNvSpPr>
          <p:nvPr>
            <p:ph type="pic" sz="quarter" idx="11"/>
          </p:nvPr>
        </p:nvSpPr>
        <p:spPr>
          <a:xfrm>
            <a:off x="8306349" y="4225832"/>
            <a:ext cx="2417104" cy="1832780"/>
          </a:xfrm>
          <a:custGeom>
            <a:avLst/>
            <a:gdLst>
              <a:gd name="connsiteX0" fmla="*/ 0 w 2417419"/>
              <a:gd name="connsiteY0" fmla="*/ 0 h 1832356"/>
              <a:gd name="connsiteX1" fmla="*/ 2417419 w 2417419"/>
              <a:gd name="connsiteY1" fmla="*/ 0 h 1832356"/>
              <a:gd name="connsiteX2" fmla="*/ 2417419 w 2417419"/>
              <a:gd name="connsiteY2" fmla="*/ 1832356 h 1832356"/>
              <a:gd name="connsiteX3" fmla="*/ 0 w 2417419"/>
              <a:gd name="connsiteY3" fmla="*/ 1832356 h 1832356"/>
            </a:gdLst>
            <a:ahLst/>
            <a:cxnLst>
              <a:cxn ang="0">
                <a:pos x="connsiteX0" y="connsiteY0"/>
              </a:cxn>
              <a:cxn ang="0">
                <a:pos x="connsiteX1" y="connsiteY1"/>
              </a:cxn>
              <a:cxn ang="0">
                <a:pos x="connsiteX2" y="connsiteY2"/>
              </a:cxn>
              <a:cxn ang="0">
                <a:pos x="connsiteX3" y="connsiteY3"/>
              </a:cxn>
            </a:cxnLst>
            <a:rect l="l" t="t" r="r" b="b"/>
            <a:pathLst>
              <a:path w="2417419" h="1832356">
                <a:moveTo>
                  <a:pt x="0" y="0"/>
                </a:moveTo>
                <a:lnTo>
                  <a:pt x="2417419" y="0"/>
                </a:lnTo>
                <a:lnTo>
                  <a:pt x="2417419" y="1832356"/>
                </a:lnTo>
                <a:lnTo>
                  <a:pt x="0" y="1832356"/>
                </a:lnTo>
                <a:close/>
              </a:path>
            </a:pathLst>
          </a:custGeom>
          <a:noFill/>
          <a:ln w="38100">
            <a:gradFill flip="none" rotWithShape="1">
              <a:gsLst>
                <a:gs pos="0">
                  <a:schemeClr val="bg1">
                    <a:lumMod val="97000"/>
                  </a:schemeClr>
                </a:gs>
                <a:gs pos="100000">
                  <a:schemeClr val="bg1">
                    <a:lumMod val="85000"/>
                  </a:schemeClr>
                </a:gs>
              </a:gsLst>
              <a:lin ang="8100000" scaled="1"/>
              <a:tileRect/>
            </a:gra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b="0" i="0">
                <a:solidFill>
                  <a:schemeClr val="lt1"/>
                </a:solidFill>
                <a:latin typeface="inpin heiti" charset="-122"/>
                <a:ea typeface="inpin heiti" charset="-122"/>
              </a:defRPr>
            </a:lvl1pPr>
          </a:lstStyle>
          <a:p>
            <a:pPr marL="0" lvl="0" algn="ctr" defTabSz="457154"/>
            <a:endParaRPr lang="zh-CN" altLang="en-US" dirty="0"/>
          </a:p>
        </p:txBody>
      </p:sp>
    </p:spTree>
    <p:extLst>
      <p:ext uri="{BB962C8B-B14F-4D97-AF65-F5344CB8AC3E}">
        <p14:creationId xmlns:p14="http://schemas.microsoft.com/office/powerpoint/2010/main" val="89099589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2_自定义版式">
    <p:spTree>
      <p:nvGrpSpPr>
        <p:cNvPr id="1" name=""/>
        <p:cNvGrpSpPr/>
        <p:nvPr/>
      </p:nvGrpSpPr>
      <p:grpSpPr>
        <a:xfrm>
          <a:off x="0" y="0"/>
          <a:ext cx="0" cy="0"/>
          <a:chOff x="0" y="0"/>
          <a:chExt cx="0" cy="0"/>
        </a:xfrm>
      </p:grpSpPr>
      <p:sp>
        <p:nvSpPr>
          <p:cNvPr id="9" name="图片占位符 8">
            <a:extLst>
              <a:ext uri="{FF2B5EF4-FFF2-40B4-BE49-F238E27FC236}">
                <a16:creationId xmlns:a16="http://schemas.microsoft.com/office/drawing/2014/main" id="{D58EEF66-5613-4472-A3EB-A9F4EC5AEBB2}"/>
              </a:ext>
            </a:extLst>
          </p:cNvPr>
          <p:cNvSpPr>
            <a:spLocks noGrp="1"/>
          </p:cNvSpPr>
          <p:nvPr>
            <p:ph type="pic" sz="quarter" idx="10"/>
          </p:nvPr>
        </p:nvSpPr>
        <p:spPr>
          <a:xfrm>
            <a:off x="1019043" y="4181783"/>
            <a:ext cx="797481" cy="797770"/>
          </a:xfrm>
          <a:custGeom>
            <a:avLst/>
            <a:gdLst>
              <a:gd name="connsiteX0" fmla="*/ 0 w 797585"/>
              <a:gd name="connsiteY0" fmla="*/ 0 h 797585"/>
              <a:gd name="connsiteX1" fmla="*/ 797585 w 797585"/>
              <a:gd name="connsiteY1" fmla="*/ 0 h 797585"/>
              <a:gd name="connsiteX2" fmla="*/ 797585 w 797585"/>
              <a:gd name="connsiteY2" fmla="*/ 797585 h 797585"/>
              <a:gd name="connsiteX3" fmla="*/ 0 w 797585"/>
              <a:gd name="connsiteY3" fmla="*/ 797585 h 797585"/>
            </a:gdLst>
            <a:ahLst/>
            <a:cxnLst>
              <a:cxn ang="0">
                <a:pos x="connsiteX0" y="connsiteY0"/>
              </a:cxn>
              <a:cxn ang="0">
                <a:pos x="connsiteX1" y="connsiteY1"/>
              </a:cxn>
              <a:cxn ang="0">
                <a:pos x="connsiteX2" y="connsiteY2"/>
              </a:cxn>
              <a:cxn ang="0">
                <a:pos x="connsiteX3" y="connsiteY3"/>
              </a:cxn>
            </a:cxnLst>
            <a:rect l="l" t="t" r="r" b="b"/>
            <a:pathLst>
              <a:path w="797585" h="797585">
                <a:moveTo>
                  <a:pt x="0" y="0"/>
                </a:moveTo>
                <a:lnTo>
                  <a:pt x="797585" y="0"/>
                </a:lnTo>
                <a:lnTo>
                  <a:pt x="797585" y="797585"/>
                </a:lnTo>
                <a:lnTo>
                  <a:pt x="0" y="797585"/>
                </a:lnTo>
                <a:close/>
              </a:path>
            </a:pathLst>
          </a:custGeom>
        </p:spPr>
        <p:txBody>
          <a:bodyPr wrap="square">
            <a:noAutofit/>
          </a:bodyPr>
          <a:lstStyle>
            <a:lvl1pPr>
              <a:defRPr b="0" i="0">
                <a:latin typeface="inpin heiti" charset="-122"/>
                <a:ea typeface="inpin heiti" charset="-122"/>
              </a:defRPr>
            </a:lvl1pPr>
          </a:lstStyle>
          <a:p>
            <a:endParaRPr lang="zh-CN" altLang="en-US" dirty="0"/>
          </a:p>
        </p:txBody>
      </p:sp>
      <p:sp>
        <p:nvSpPr>
          <p:cNvPr id="10" name="图片占位符 9">
            <a:extLst>
              <a:ext uri="{FF2B5EF4-FFF2-40B4-BE49-F238E27FC236}">
                <a16:creationId xmlns:a16="http://schemas.microsoft.com/office/drawing/2014/main" id="{7F031F13-8556-496D-86DB-10462AACA14D}"/>
              </a:ext>
            </a:extLst>
          </p:cNvPr>
          <p:cNvSpPr>
            <a:spLocks noGrp="1"/>
          </p:cNvSpPr>
          <p:nvPr>
            <p:ph type="pic" sz="quarter" idx="11"/>
          </p:nvPr>
        </p:nvSpPr>
        <p:spPr>
          <a:xfrm>
            <a:off x="4293748" y="4754638"/>
            <a:ext cx="797481" cy="797770"/>
          </a:xfrm>
          <a:custGeom>
            <a:avLst/>
            <a:gdLst>
              <a:gd name="connsiteX0" fmla="*/ 0 w 797585"/>
              <a:gd name="connsiteY0" fmla="*/ 0 h 797585"/>
              <a:gd name="connsiteX1" fmla="*/ 797585 w 797585"/>
              <a:gd name="connsiteY1" fmla="*/ 0 h 797585"/>
              <a:gd name="connsiteX2" fmla="*/ 797585 w 797585"/>
              <a:gd name="connsiteY2" fmla="*/ 797585 h 797585"/>
              <a:gd name="connsiteX3" fmla="*/ 0 w 797585"/>
              <a:gd name="connsiteY3" fmla="*/ 797585 h 797585"/>
            </a:gdLst>
            <a:ahLst/>
            <a:cxnLst>
              <a:cxn ang="0">
                <a:pos x="connsiteX0" y="connsiteY0"/>
              </a:cxn>
              <a:cxn ang="0">
                <a:pos x="connsiteX1" y="connsiteY1"/>
              </a:cxn>
              <a:cxn ang="0">
                <a:pos x="connsiteX2" y="connsiteY2"/>
              </a:cxn>
              <a:cxn ang="0">
                <a:pos x="connsiteX3" y="connsiteY3"/>
              </a:cxn>
            </a:cxnLst>
            <a:rect l="l" t="t" r="r" b="b"/>
            <a:pathLst>
              <a:path w="797585" h="797585">
                <a:moveTo>
                  <a:pt x="0" y="0"/>
                </a:moveTo>
                <a:lnTo>
                  <a:pt x="797585" y="0"/>
                </a:lnTo>
                <a:lnTo>
                  <a:pt x="797585" y="797585"/>
                </a:lnTo>
                <a:lnTo>
                  <a:pt x="0" y="797585"/>
                </a:lnTo>
                <a:close/>
              </a:path>
            </a:pathLst>
          </a:custGeom>
        </p:spPr>
        <p:txBody>
          <a:bodyPr wrap="square">
            <a:noAutofit/>
          </a:bodyPr>
          <a:lstStyle>
            <a:lvl1pPr>
              <a:defRPr b="0" i="0">
                <a:latin typeface="inpin heiti" charset="-122"/>
                <a:ea typeface="inpin heiti" charset="-122"/>
              </a:defRPr>
            </a:lvl1pPr>
          </a:lstStyle>
          <a:p>
            <a:endParaRPr lang="zh-CN" altLang="en-US" dirty="0"/>
          </a:p>
        </p:txBody>
      </p:sp>
      <p:sp>
        <p:nvSpPr>
          <p:cNvPr id="11" name="图片占位符 10">
            <a:extLst>
              <a:ext uri="{FF2B5EF4-FFF2-40B4-BE49-F238E27FC236}">
                <a16:creationId xmlns:a16="http://schemas.microsoft.com/office/drawing/2014/main" id="{62E075FE-32C4-46CD-9941-7FF211889641}"/>
              </a:ext>
            </a:extLst>
          </p:cNvPr>
          <p:cNvSpPr>
            <a:spLocks noGrp="1"/>
          </p:cNvSpPr>
          <p:nvPr>
            <p:ph type="pic" sz="quarter" idx="12"/>
          </p:nvPr>
        </p:nvSpPr>
        <p:spPr>
          <a:xfrm>
            <a:off x="7885543" y="4584275"/>
            <a:ext cx="797481" cy="797770"/>
          </a:xfrm>
          <a:custGeom>
            <a:avLst/>
            <a:gdLst>
              <a:gd name="connsiteX0" fmla="*/ 0 w 797585"/>
              <a:gd name="connsiteY0" fmla="*/ 0 h 797585"/>
              <a:gd name="connsiteX1" fmla="*/ 797585 w 797585"/>
              <a:gd name="connsiteY1" fmla="*/ 0 h 797585"/>
              <a:gd name="connsiteX2" fmla="*/ 797585 w 797585"/>
              <a:gd name="connsiteY2" fmla="*/ 797585 h 797585"/>
              <a:gd name="connsiteX3" fmla="*/ 0 w 797585"/>
              <a:gd name="connsiteY3" fmla="*/ 797585 h 797585"/>
            </a:gdLst>
            <a:ahLst/>
            <a:cxnLst>
              <a:cxn ang="0">
                <a:pos x="connsiteX0" y="connsiteY0"/>
              </a:cxn>
              <a:cxn ang="0">
                <a:pos x="connsiteX1" y="connsiteY1"/>
              </a:cxn>
              <a:cxn ang="0">
                <a:pos x="connsiteX2" y="connsiteY2"/>
              </a:cxn>
              <a:cxn ang="0">
                <a:pos x="connsiteX3" y="connsiteY3"/>
              </a:cxn>
            </a:cxnLst>
            <a:rect l="l" t="t" r="r" b="b"/>
            <a:pathLst>
              <a:path w="797585" h="797585">
                <a:moveTo>
                  <a:pt x="0" y="0"/>
                </a:moveTo>
                <a:lnTo>
                  <a:pt x="797585" y="0"/>
                </a:lnTo>
                <a:lnTo>
                  <a:pt x="797585" y="797585"/>
                </a:lnTo>
                <a:lnTo>
                  <a:pt x="0" y="797585"/>
                </a:lnTo>
                <a:close/>
              </a:path>
            </a:pathLst>
          </a:custGeom>
        </p:spPr>
        <p:txBody>
          <a:bodyPr wrap="square">
            <a:noAutofit/>
          </a:bodyPr>
          <a:lstStyle>
            <a:lvl1pPr>
              <a:defRPr b="0" i="0">
                <a:latin typeface="inpin heiti" charset="-122"/>
                <a:ea typeface="inpin heiti" charset="-122"/>
              </a:defRPr>
            </a:lvl1pPr>
          </a:lstStyle>
          <a:p>
            <a:endParaRPr lang="zh-CN" altLang="en-US" dirty="0"/>
          </a:p>
        </p:txBody>
      </p:sp>
    </p:spTree>
    <p:extLst>
      <p:ext uri="{BB962C8B-B14F-4D97-AF65-F5344CB8AC3E}">
        <p14:creationId xmlns:p14="http://schemas.microsoft.com/office/powerpoint/2010/main" val="427898160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5351388" y="-15208"/>
            <a:ext cx="6839027" cy="6874796"/>
          </a:xfrm>
          <a:custGeom>
            <a:avLst/>
            <a:gdLst>
              <a:gd name="connsiteX0" fmla="*/ 1330366 w 6839917"/>
              <a:gd name="connsiteY0" fmla="*/ 0 h 6873204"/>
              <a:gd name="connsiteX1" fmla="*/ 6839917 w 6839917"/>
              <a:gd name="connsiteY1" fmla="*/ 0 h 6873204"/>
              <a:gd name="connsiteX2" fmla="*/ 6839917 w 6839917"/>
              <a:gd name="connsiteY2" fmla="*/ 6873204 h 6873204"/>
              <a:gd name="connsiteX3" fmla="*/ 0 w 6839917"/>
              <a:gd name="connsiteY3" fmla="*/ 6873204 h 6873204"/>
              <a:gd name="connsiteX4" fmla="*/ 1982167 w 6839917"/>
              <a:gd name="connsiteY4" fmla="*/ 3453730 h 6873204"/>
              <a:gd name="connsiteX5" fmla="*/ 648667 w 6839917"/>
              <a:gd name="connsiteY5" fmla="*/ 1139155 h 687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9917" h="6873204">
                <a:moveTo>
                  <a:pt x="1330366" y="0"/>
                </a:moveTo>
                <a:lnTo>
                  <a:pt x="6839917" y="0"/>
                </a:lnTo>
                <a:lnTo>
                  <a:pt x="6839917" y="6873204"/>
                </a:lnTo>
                <a:lnTo>
                  <a:pt x="0" y="6873204"/>
                </a:lnTo>
                <a:lnTo>
                  <a:pt x="1982167" y="3453730"/>
                </a:lnTo>
                <a:lnTo>
                  <a:pt x="648667" y="1139155"/>
                </a:lnTo>
                <a:close/>
              </a:path>
            </a:pathLst>
          </a:custGeom>
        </p:spPr>
        <p:txBody>
          <a:bodyPr wrap="square">
            <a:noAutofit/>
          </a:bodyPr>
          <a:lstStyle>
            <a:lvl1pPr>
              <a:defRPr b="0" i="0">
                <a:latin typeface="inpin heiti" charset="-122"/>
                <a:ea typeface="inpin heiti" charset="-122"/>
              </a:defRPr>
            </a:lvl1pPr>
          </a:lstStyle>
          <a:p>
            <a:endParaRPr lang="zh-CN" altLang="en-US" dirty="0"/>
          </a:p>
        </p:txBody>
      </p:sp>
    </p:spTree>
    <p:extLst>
      <p:ext uri="{BB962C8B-B14F-4D97-AF65-F5344CB8AC3E}">
        <p14:creationId xmlns:p14="http://schemas.microsoft.com/office/powerpoint/2010/main" val="315333038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8BDAB-CA23-0653-E435-F688444FFDB0}"/>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1312010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815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A105D0-6666-1DD1-4D91-85959C99D5D7}"/>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1305298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F642D-9242-530E-DCEA-09A891EBD111}"/>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053503"/>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65B30-A883-2D63-7FAA-68A7C8402C75}"/>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963535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677913-1BC7-CB05-E9E1-11E0B34B5129}"/>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739745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1AFD51-7FC7-4D96-14B7-C7180B95FFE1}"/>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id="{D6E75353-7C05-0004-B84D-B0531D2CAFB9}"/>
              </a:ext>
            </a:extLst>
          </p:cNvPr>
          <p:cNvSpPr txBox="1"/>
          <p:nvPr userDrawn="1"/>
        </p:nvSpPr>
        <p:spPr>
          <a:xfrm>
            <a:off x="1907456" y="5561326"/>
            <a:ext cx="431993" cy="118457"/>
          </a:xfrm>
          <a:prstGeom prst="rect">
            <a:avLst/>
          </a:prstGeom>
          <a:noFill/>
        </p:spPr>
        <p:txBody>
          <a:bodyPr wrap="square" rtlCol="0">
            <a:spAutoFit/>
          </a:bodyPr>
          <a:lstStyle/>
          <a:p>
            <a:pPr defTabSz="914309">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11199023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796410-CC67-67BC-7107-182735D32919}"/>
              </a:ext>
            </a:extLst>
          </p:cNvPr>
          <p:cNvSpPr>
            <a:spLocks noGrp="1"/>
          </p:cNvSpPr>
          <p:nvPr>
            <p:ph type="title"/>
          </p:nvPr>
        </p:nvSpPr>
        <p:spPr>
          <a:xfrm>
            <a:off x="838091" y="365210"/>
            <a:ext cx="10514231" cy="132587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0990671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2023/3/14</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397905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t>2023/3/14</a:t>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455849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93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09" indent="0">
              <a:buNone/>
              <a:defRPr sz="1900">
                <a:solidFill>
                  <a:schemeClr val="tx1">
                    <a:tint val="75000"/>
                  </a:schemeClr>
                </a:solidFill>
              </a:defRPr>
            </a:lvl2pPr>
            <a:lvl3pPr marL="967618" indent="0">
              <a:buNone/>
              <a:defRPr sz="1700">
                <a:solidFill>
                  <a:schemeClr val="tx1">
                    <a:tint val="75000"/>
                  </a:schemeClr>
                </a:solidFill>
              </a:defRPr>
            </a:lvl3pPr>
            <a:lvl4pPr marL="1451427" indent="0">
              <a:buNone/>
              <a:defRPr sz="1500">
                <a:solidFill>
                  <a:schemeClr val="tx1">
                    <a:tint val="75000"/>
                  </a:schemeClr>
                </a:solidFill>
              </a:defRPr>
            </a:lvl4pPr>
            <a:lvl5pPr marL="1935236" indent="0">
              <a:buNone/>
              <a:defRPr sz="1500">
                <a:solidFill>
                  <a:schemeClr val="tx1">
                    <a:tint val="75000"/>
                  </a:schemeClr>
                </a:solidFill>
              </a:defRPr>
            </a:lvl5pPr>
            <a:lvl6pPr marL="2419045" indent="0">
              <a:buNone/>
              <a:defRPr sz="1500">
                <a:solidFill>
                  <a:schemeClr val="tx1">
                    <a:tint val="75000"/>
                  </a:schemeClr>
                </a:solidFill>
              </a:defRPr>
            </a:lvl6pPr>
            <a:lvl7pPr marL="2902854" indent="0">
              <a:buNone/>
              <a:defRPr sz="1500">
                <a:solidFill>
                  <a:schemeClr val="tx1">
                    <a:tint val="75000"/>
                  </a:schemeClr>
                </a:solidFill>
              </a:defRPr>
            </a:lvl7pPr>
            <a:lvl8pPr marL="3386663" indent="0">
              <a:buNone/>
              <a:defRPr sz="1500">
                <a:solidFill>
                  <a:schemeClr val="tx1">
                    <a:tint val="75000"/>
                  </a:schemeClr>
                </a:solidFill>
              </a:defRPr>
            </a:lvl8pPr>
            <a:lvl9pPr marL="3870472"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844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72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09" indent="0">
              <a:buNone/>
              <a:defRPr sz="2100" b="1"/>
            </a:lvl2pPr>
            <a:lvl3pPr marL="967618" indent="0">
              <a:buNone/>
              <a:defRPr sz="1900" b="1"/>
            </a:lvl3pPr>
            <a:lvl4pPr marL="1451427" indent="0">
              <a:buNone/>
              <a:defRPr sz="1700" b="1"/>
            </a:lvl4pPr>
            <a:lvl5pPr marL="1935236" indent="0">
              <a:buNone/>
              <a:defRPr sz="1700" b="1"/>
            </a:lvl5pPr>
            <a:lvl6pPr marL="2419045" indent="0">
              <a:buNone/>
              <a:defRPr sz="1700" b="1"/>
            </a:lvl6pPr>
            <a:lvl7pPr marL="2902854" indent="0">
              <a:buNone/>
              <a:defRPr sz="1700" b="1"/>
            </a:lvl7pPr>
            <a:lvl8pPr marL="3386663" indent="0">
              <a:buNone/>
              <a:defRPr sz="1700" b="1"/>
            </a:lvl8pPr>
            <a:lvl9pPr marL="3870472" indent="0">
              <a:buNone/>
              <a:defRPr sz="17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09" indent="0">
              <a:buNone/>
              <a:defRPr sz="2100" b="1"/>
            </a:lvl2pPr>
            <a:lvl3pPr marL="967618" indent="0">
              <a:buNone/>
              <a:defRPr sz="1900" b="1"/>
            </a:lvl3pPr>
            <a:lvl4pPr marL="1451427" indent="0">
              <a:buNone/>
              <a:defRPr sz="1700" b="1"/>
            </a:lvl4pPr>
            <a:lvl5pPr marL="1935236" indent="0">
              <a:buNone/>
              <a:defRPr sz="1700" b="1"/>
            </a:lvl5pPr>
            <a:lvl6pPr marL="2419045" indent="0">
              <a:buNone/>
              <a:defRPr sz="1700" b="1"/>
            </a:lvl6pPr>
            <a:lvl7pPr marL="2902854" indent="0">
              <a:buNone/>
              <a:defRPr sz="1700" b="1"/>
            </a:lvl7pPr>
            <a:lvl8pPr marL="3386663" indent="0">
              <a:buNone/>
              <a:defRPr sz="1700" b="1"/>
            </a:lvl8pPr>
            <a:lvl9pPr marL="3870472" indent="0">
              <a:buNone/>
              <a:defRPr sz="17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796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209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546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09" indent="0">
              <a:buNone/>
              <a:defRPr sz="1300"/>
            </a:lvl2pPr>
            <a:lvl3pPr marL="967618" indent="0">
              <a:buNone/>
              <a:defRPr sz="1100"/>
            </a:lvl3pPr>
            <a:lvl4pPr marL="1451427" indent="0">
              <a:buNone/>
              <a:defRPr sz="1000"/>
            </a:lvl4pPr>
            <a:lvl5pPr marL="1935236" indent="0">
              <a:buNone/>
              <a:defRPr sz="1000"/>
            </a:lvl5pPr>
            <a:lvl6pPr marL="2419045" indent="0">
              <a:buNone/>
              <a:defRPr sz="1000"/>
            </a:lvl6pPr>
            <a:lvl7pPr marL="2902854" indent="0">
              <a:buNone/>
              <a:defRPr sz="1000"/>
            </a:lvl7pPr>
            <a:lvl8pPr marL="3386663" indent="0">
              <a:buNone/>
              <a:defRPr sz="1000"/>
            </a:lvl8pPr>
            <a:lvl9pPr marL="387047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448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09" indent="0">
              <a:buNone/>
              <a:defRPr sz="3000"/>
            </a:lvl2pPr>
            <a:lvl3pPr marL="967618" indent="0">
              <a:buNone/>
              <a:defRPr sz="2500"/>
            </a:lvl3pPr>
            <a:lvl4pPr marL="1451427" indent="0">
              <a:buNone/>
              <a:defRPr sz="2100"/>
            </a:lvl4pPr>
            <a:lvl5pPr marL="1935236" indent="0">
              <a:buNone/>
              <a:defRPr sz="2100"/>
            </a:lvl5pPr>
            <a:lvl6pPr marL="2419045" indent="0">
              <a:buNone/>
              <a:defRPr sz="2100"/>
            </a:lvl6pPr>
            <a:lvl7pPr marL="2902854" indent="0">
              <a:buNone/>
              <a:defRPr sz="2100"/>
            </a:lvl7pPr>
            <a:lvl8pPr marL="3386663" indent="0">
              <a:buNone/>
              <a:defRPr sz="2100"/>
            </a:lvl8pPr>
            <a:lvl9pPr marL="3870472"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09" indent="0">
              <a:buNone/>
              <a:defRPr sz="1300"/>
            </a:lvl2pPr>
            <a:lvl3pPr marL="967618" indent="0">
              <a:buNone/>
              <a:defRPr sz="1100"/>
            </a:lvl3pPr>
            <a:lvl4pPr marL="1451427" indent="0">
              <a:buNone/>
              <a:defRPr sz="1000"/>
            </a:lvl4pPr>
            <a:lvl5pPr marL="1935236" indent="0">
              <a:buNone/>
              <a:defRPr sz="1000"/>
            </a:lvl5pPr>
            <a:lvl6pPr marL="2419045" indent="0">
              <a:buNone/>
              <a:defRPr sz="1000"/>
            </a:lvl6pPr>
            <a:lvl7pPr marL="2902854" indent="0">
              <a:buNone/>
              <a:defRPr sz="1000"/>
            </a:lvl7pPr>
            <a:lvl8pPr marL="3386663" indent="0">
              <a:buNone/>
              <a:defRPr sz="1000"/>
            </a:lvl8pPr>
            <a:lvl9pPr marL="387047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506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691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67618" rtl="0" eaLnBrk="1" latinLnBrk="0" hangingPunct="1">
        <a:spcBef>
          <a:spcPct val="0"/>
        </a:spcBef>
        <a:buNone/>
        <a:defRPr sz="4700" kern="1200">
          <a:solidFill>
            <a:schemeClr val="tx1"/>
          </a:solidFill>
          <a:latin typeface="+mj-lt"/>
          <a:ea typeface="+mj-ea"/>
          <a:cs typeface="+mj-cs"/>
        </a:defRPr>
      </a:lvl1pPr>
    </p:titleStyle>
    <p:bodyStyle>
      <a:lvl1pPr marL="362857" indent="-362857" algn="l" defTabSz="967618"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6190" indent="-302381" algn="l" defTabSz="967618"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9523" indent="-241905" algn="l" defTabSz="96761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3332"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7141"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60950"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4759"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8568"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2377" indent="-241905" algn="l" defTabSz="96761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618" rtl="0" eaLnBrk="1" latinLnBrk="0" hangingPunct="1">
        <a:defRPr sz="1900" kern="1200">
          <a:solidFill>
            <a:schemeClr val="tx1"/>
          </a:solidFill>
          <a:latin typeface="+mn-lt"/>
          <a:ea typeface="+mn-ea"/>
          <a:cs typeface="+mn-cs"/>
        </a:defRPr>
      </a:lvl1pPr>
      <a:lvl2pPr marL="483809" algn="l" defTabSz="967618" rtl="0" eaLnBrk="1" latinLnBrk="0" hangingPunct="1">
        <a:defRPr sz="1900" kern="1200">
          <a:solidFill>
            <a:schemeClr val="tx1"/>
          </a:solidFill>
          <a:latin typeface="+mn-lt"/>
          <a:ea typeface="+mn-ea"/>
          <a:cs typeface="+mn-cs"/>
        </a:defRPr>
      </a:lvl2pPr>
      <a:lvl3pPr marL="967618" algn="l" defTabSz="967618" rtl="0" eaLnBrk="1" latinLnBrk="0" hangingPunct="1">
        <a:defRPr sz="1900" kern="1200">
          <a:solidFill>
            <a:schemeClr val="tx1"/>
          </a:solidFill>
          <a:latin typeface="+mn-lt"/>
          <a:ea typeface="+mn-ea"/>
          <a:cs typeface="+mn-cs"/>
        </a:defRPr>
      </a:lvl3pPr>
      <a:lvl4pPr marL="1451427" algn="l" defTabSz="967618" rtl="0" eaLnBrk="1" latinLnBrk="0" hangingPunct="1">
        <a:defRPr sz="1900" kern="1200">
          <a:solidFill>
            <a:schemeClr val="tx1"/>
          </a:solidFill>
          <a:latin typeface="+mn-lt"/>
          <a:ea typeface="+mn-ea"/>
          <a:cs typeface="+mn-cs"/>
        </a:defRPr>
      </a:lvl4pPr>
      <a:lvl5pPr marL="1935236" algn="l" defTabSz="967618" rtl="0" eaLnBrk="1" latinLnBrk="0" hangingPunct="1">
        <a:defRPr sz="1900" kern="1200">
          <a:solidFill>
            <a:schemeClr val="tx1"/>
          </a:solidFill>
          <a:latin typeface="+mn-lt"/>
          <a:ea typeface="+mn-ea"/>
          <a:cs typeface="+mn-cs"/>
        </a:defRPr>
      </a:lvl5pPr>
      <a:lvl6pPr marL="2419045" algn="l" defTabSz="967618" rtl="0" eaLnBrk="1" latinLnBrk="0" hangingPunct="1">
        <a:defRPr sz="1900" kern="1200">
          <a:solidFill>
            <a:schemeClr val="tx1"/>
          </a:solidFill>
          <a:latin typeface="+mn-lt"/>
          <a:ea typeface="+mn-ea"/>
          <a:cs typeface="+mn-cs"/>
        </a:defRPr>
      </a:lvl6pPr>
      <a:lvl7pPr marL="2902854" algn="l" defTabSz="967618" rtl="0" eaLnBrk="1" latinLnBrk="0" hangingPunct="1">
        <a:defRPr sz="1900" kern="1200">
          <a:solidFill>
            <a:schemeClr val="tx1"/>
          </a:solidFill>
          <a:latin typeface="+mn-lt"/>
          <a:ea typeface="+mn-ea"/>
          <a:cs typeface="+mn-cs"/>
        </a:defRPr>
      </a:lvl7pPr>
      <a:lvl8pPr marL="3386663" algn="l" defTabSz="967618" rtl="0" eaLnBrk="1" latinLnBrk="0" hangingPunct="1">
        <a:defRPr sz="1900" kern="1200">
          <a:solidFill>
            <a:schemeClr val="tx1"/>
          </a:solidFill>
          <a:latin typeface="+mn-lt"/>
          <a:ea typeface="+mn-ea"/>
          <a:cs typeface="+mn-cs"/>
        </a:defRPr>
      </a:lvl8pPr>
      <a:lvl9pPr marL="3870472" algn="l" defTabSz="96761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5D87E1D-9DE8-4DFB-B5C9-4B7D16B2B9A9}"/>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0413" cy="6859588"/>
          </a:xfrm>
          <a:prstGeom prst="rect">
            <a:avLst/>
          </a:prstGeom>
        </p:spPr>
      </p:pic>
      <p:grpSp>
        <p:nvGrpSpPr>
          <p:cNvPr id="6" name="组合 5">
            <a:extLst>
              <a:ext uri="{FF2B5EF4-FFF2-40B4-BE49-F238E27FC236}">
                <a16:creationId xmlns:a16="http://schemas.microsoft.com/office/drawing/2014/main" id="{01F4AF3D-52A8-4D26-A321-16256422049A}"/>
              </a:ext>
            </a:extLst>
          </p:cNvPr>
          <p:cNvGrpSpPr/>
          <p:nvPr userDrawn="1"/>
        </p:nvGrpSpPr>
        <p:grpSpPr>
          <a:xfrm>
            <a:off x="378323" y="300775"/>
            <a:ext cx="11433768" cy="6258039"/>
            <a:chOff x="378372" y="337652"/>
            <a:chExt cx="11435256" cy="6256590"/>
          </a:xfrm>
        </p:grpSpPr>
        <p:pic>
          <p:nvPicPr>
            <p:cNvPr id="4" name="图片 3">
              <a:extLst>
                <a:ext uri="{FF2B5EF4-FFF2-40B4-BE49-F238E27FC236}">
                  <a16:creationId xmlns:a16="http://schemas.microsoft.com/office/drawing/2014/main" id="{51FC4233-0E96-4AFD-8C57-D9B897691C55}"/>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378372" y="2476500"/>
              <a:ext cx="11435256" cy="4117742"/>
            </a:xfrm>
            <a:prstGeom prst="rect">
              <a:avLst/>
            </a:prstGeom>
          </p:spPr>
        </p:pic>
        <p:pic>
          <p:nvPicPr>
            <p:cNvPr id="5" name="图片 4">
              <a:extLst>
                <a:ext uri="{FF2B5EF4-FFF2-40B4-BE49-F238E27FC236}">
                  <a16:creationId xmlns:a16="http://schemas.microsoft.com/office/drawing/2014/main" id="{9FF4676D-A36B-4327-88C1-EBF65888C073}"/>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378372" y="337652"/>
              <a:ext cx="11435256" cy="3016418"/>
            </a:xfrm>
            <a:prstGeom prst="rect">
              <a:avLst/>
            </a:prstGeom>
          </p:spPr>
        </p:pic>
      </p:grpSp>
    </p:spTree>
    <p:extLst>
      <p:ext uri="{BB962C8B-B14F-4D97-AF65-F5344CB8AC3E}">
        <p14:creationId xmlns:p14="http://schemas.microsoft.com/office/powerpoint/2010/main" val="2990678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8793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914309"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6" indent="-285721" algn="l" defTabSz="914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6" indent="-228577" algn="l" defTabSz="91430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4"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4.xml"/><Relationship Id="rId7" Type="http://schemas.openxmlformats.org/officeDocument/2006/relationships/image" Target="../media/image15.jpeg"/><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3.xml"/><Relationship Id="rId11" Type="http://schemas.openxmlformats.org/officeDocument/2006/relationships/image" Target="../media/image6.png"/><Relationship Id="rId5" Type="http://schemas.openxmlformats.org/officeDocument/2006/relationships/slideLayout" Target="../slideLayouts/slideLayout13.xml"/><Relationship Id="rId10" Type="http://schemas.openxmlformats.org/officeDocument/2006/relationships/image" Target="../media/image18.jpeg"/><Relationship Id="rId4" Type="http://schemas.openxmlformats.org/officeDocument/2006/relationships/tags" Target="../tags/tag5.xml"/><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7C51B1-6680-48CA-9018-695B73B832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1294" y="1705828"/>
            <a:ext cx="4907825" cy="2879349"/>
          </a:xfrm>
          <a:prstGeom prst="rect">
            <a:avLst/>
          </a:prstGeom>
        </p:spPr>
      </p:pic>
      <p:sp>
        <p:nvSpPr>
          <p:cNvPr id="9" name="文本框 8">
            <a:extLst>
              <a:ext uri="{FF2B5EF4-FFF2-40B4-BE49-F238E27FC236}">
                <a16:creationId xmlns:a16="http://schemas.microsoft.com/office/drawing/2014/main" id="{6306B7BC-4427-4FFF-8BAC-0ECF8E19CF29}"/>
              </a:ext>
            </a:extLst>
          </p:cNvPr>
          <p:cNvSpPr txBox="1"/>
          <p:nvPr/>
        </p:nvSpPr>
        <p:spPr>
          <a:xfrm>
            <a:off x="2207701" y="2637735"/>
            <a:ext cx="7776598" cy="1015534"/>
          </a:xfrm>
          <a:prstGeom prst="rect">
            <a:avLst/>
          </a:prstGeom>
          <a:noFill/>
        </p:spPr>
        <p:txBody>
          <a:bodyPr wrap="square" rtlCol="0">
            <a:spAutoFit/>
            <a:scene3d>
              <a:camera prst="orthographicFront"/>
              <a:lightRig rig="threePt" dir="t"/>
            </a:scene3d>
            <a:sp3d contourW="12700"/>
          </a:bodyPr>
          <a:lstStyle/>
          <a:p>
            <a:pPr algn="ctr" defTabSz="457154"/>
            <a:r>
              <a:rPr lang="en-US" altLang="zh-CN" sz="5999" dirty="0">
                <a:solidFill>
                  <a:srgbClr val="DBA357"/>
                </a:solidFill>
                <a:latin typeface="Arial Rounded MT Bold" panose="020F0704030504030204" pitchFamily="34" charset="0"/>
                <a:ea typeface="方正正黑简体" panose="02000000000000000000" pitchFamily="2" charset="-122"/>
                <a:cs typeface="+mn-ea"/>
                <a:sym typeface="+mn-lt"/>
              </a:rPr>
              <a:t>Free PPT Templates</a:t>
            </a:r>
            <a:endParaRPr lang="zh-CN" altLang="en-US" sz="5999" dirty="0">
              <a:solidFill>
                <a:srgbClr val="DBA357"/>
              </a:solidFill>
              <a:latin typeface="Arial Rounded MT Bold" panose="020F0704030504030204" pitchFamily="34" charset="0"/>
              <a:ea typeface="方正正黑简体" panose="02000000000000000000" pitchFamily="2" charset="-122"/>
              <a:cs typeface="+mn-ea"/>
              <a:sym typeface="+mn-lt"/>
            </a:endParaRPr>
          </a:p>
        </p:txBody>
      </p:sp>
      <p:sp>
        <p:nvSpPr>
          <p:cNvPr id="10" name="文本框 9">
            <a:extLst>
              <a:ext uri="{FF2B5EF4-FFF2-40B4-BE49-F238E27FC236}">
                <a16:creationId xmlns:a16="http://schemas.microsoft.com/office/drawing/2014/main" id="{65A94207-07C3-412C-9E19-5CB94A686AC8}"/>
              </a:ext>
            </a:extLst>
          </p:cNvPr>
          <p:cNvSpPr txBox="1"/>
          <p:nvPr/>
        </p:nvSpPr>
        <p:spPr>
          <a:xfrm>
            <a:off x="3214886" y="4630540"/>
            <a:ext cx="6021055" cy="52322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2800" dirty="0">
                <a:gradFill>
                  <a:gsLst>
                    <a:gs pos="0">
                      <a:srgbClr val="FBBB65"/>
                    </a:gs>
                    <a:gs pos="100000">
                      <a:srgbClr val="BE833C"/>
                    </a:gs>
                  </a:gsLst>
                  <a:lin ang="5400000" scaled="1"/>
                </a:gradFill>
                <a:cs typeface="+mn-ea"/>
                <a:sym typeface="+mn-lt"/>
              </a:rPr>
              <a:t>Insert the Subtitle of Your Presentation</a:t>
            </a:r>
          </a:p>
        </p:txBody>
      </p:sp>
      <p:pic>
        <p:nvPicPr>
          <p:cNvPr id="2" name="图片 1" descr="图片1">
            <a:extLst>
              <a:ext uri="{FF2B5EF4-FFF2-40B4-BE49-F238E27FC236}">
                <a16:creationId xmlns:a16="http://schemas.microsoft.com/office/drawing/2014/main" id="{10FA1F2E-CC56-AA18-E594-9D0EB24037FF}"/>
              </a:ext>
            </a:extLst>
          </p:cNvPr>
          <p:cNvPicPr>
            <a:picLocks noChangeAspect="1"/>
          </p:cNvPicPr>
          <p:nvPr>
            <p:custDataLst>
              <p:tags r:id="rId1"/>
            </p:custDataLst>
          </p:nvPr>
        </p:nvPicPr>
        <p:blipFill>
          <a:blip r:embed="rId5">
            <a:duotone>
              <a:prstClr val="black"/>
              <a:srgbClr val="DBA357">
                <a:tint val="45000"/>
                <a:satMod val="400000"/>
              </a:srgbClr>
            </a:duotone>
          </a:blip>
          <a:stretch>
            <a:fillRect/>
          </a:stretch>
        </p:blipFill>
        <p:spPr>
          <a:xfrm>
            <a:off x="5303118" y="728557"/>
            <a:ext cx="1280160" cy="426720"/>
          </a:xfrm>
          <a:prstGeom prst="rect">
            <a:avLst/>
          </a:prstGeom>
        </p:spPr>
      </p:pic>
      <p:grpSp>
        <p:nvGrpSpPr>
          <p:cNvPr id="3" name="组合 2">
            <a:extLst>
              <a:ext uri="{FF2B5EF4-FFF2-40B4-BE49-F238E27FC236}">
                <a16:creationId xmlns:a16="http://schemas.microsoft.com/office/drawing/2014/main" id="{4462BCE6-63FD-64C6-D472-94C9CA022561}"/>
              </a:ext>
            </a:extLst>
          </p:cNvPr>
          <p:cNvGrpSpPr/>
          <p:nvPr/>
        </p:nvGrpSpPr>
        <p:grpSpPr>
          <a:xfrm>
            <a:off x="4229961" y="5517084"/>
            <a:ext cx="3667957" cy="318653"/>
            <a:chOff x="4414802" y="4741055"/>
            <a:chExt cx="3667957" cy="318653"/>
          </a:xfrm>
        </p:grpSpPr>
        <p:grpSp>
          <p:nvGrpSpPr>
            <p:cNvPr id="4" name="组合 3">
              <a:extLst>
                <a:ext uri="{FF2B5EF4-FFF2-40B4-BE49-F238E27FC236}">
                  <a16:creationId xmlns:a16="http://schemas.microsoft.com/office/drawing/2014/main" id="{4435684E-A0E9-A6AC-E2E2-BADE112C4FE2}"/>
                </a:ext>
              </a:extLst>
            </p:cNvPr>
            <p:cNvGrpSpPr/>
            <p:nvPr/>
          </p:nvGrpSpPr>
          <p:grpSpPr>
            <a:xfrm>
              <a:off x="6816060" y="4763888"/>
              <a:ext cx="290407" cy="290407"/>
              <a:chOff x="2794389" y="5543873"/>
              <a:chExt cx="290407" cy="290407"/>
            </a:xfrm>
            <a:solidFill>
              <a:schemeClr val="bg1"/>
            </a:solidFill>
          </p:grpSpPr>
          <p:sp>
            <p:nvSpPr>
              <p:cNvPr id="15" name="Oval 15">
                <a:extLst>
                  <a:ext uri="{FF2B5EF4-FFF2-40B4-BE49-F238E27FC236}">
                    <a16:creationId xmlns:a16="http://schemas.microsoft.com/office/drawing/2014/main" id="{FF2FE3C5-6D29-214F-8A7D-9B5702280F0A}"/>
                  </a:ext>
                </a:extLst>
              </p:cNvPr>
              <p:cNvSpPr>
                <a:spLocks/>
              </p:cNvSpPr>
              <p:nvPr/>
            </p:nvSpPr>
            <p:spPr bwMode="auto">
              <a:xfrm>
                <a:off x="2794389" y="5543873"/>
                <a:ext cx="290407" cy="290407"/>
              </a:xfrm>
              <a:prstGeom prst="ellipse">
                <a:avLst/>
              </a:prstGeom>
              <a:solidFill>
                <a:srgbClr val="DBA357"/>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6" name="Group 16">
                <a:extLst>
                  <a:ext uri="{FF2B5EF4-FFF2-40B4-BE49-F238E27FC236}">
                    <a16:creationId xmlns:a16="http://schemas.microsoft.com/office/drawing/2014/main" id="{3B0571DC-F0BA-C4D5-347B-4BC4FD3D9985}"/>
                  </a:ext>
                </a:extLst>
              </p:cNvPr>
              <p:cNvGrpSpPr>
                <a:grpSpLocks/>
              </p:cNvGrpSpPr>
              <p:nvPr/>
            </p:nvGrpSpPr>
            <p:grpSpPr bwMode="auto">
              <a:xfrm>
                <a:off x="2889067" y="5602052"/>
                <a:ext cx="104062" cy="167263"/>
                <a:chOff x="4777" y="3144"/>
                <a:chExt cx="215" cy="345"/>
              </a:xfrm>
              <a:grpFill/>
            </p:grpSpPr>
            <p:sp>
              <p:nvSpPr>
                <p:cNvPr id="17" name="Freeform 17">
                  <a:extLst>
                    <a:ext uri="{FF2B5EF4-FFF2-40B4-BE49-F238E27FC236}">
                      <a16:creationId xmlns:a16="http://schemas.microsoft.com/office/drawing/2014/main" id="{84402ADA-6405-AD57-5443-1E509C9AB861}"/>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8" name="Freeform 18">
                  <a:extLst>
                    <a:ext uri="{FF2B5EF4-FFF2-40B4-BE49-F238E27FC236}">
                      <a16:creationId xmlns:a16="http://schemas.microsoft.com/office/drawing/2014/main" id="{7C4C053D-4781-FCAE-EAC8-0414CD686894}"/>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5" name="组合 4">
              <a:extLst>
                <a:ext uri="{FF2B5EF4-FFF2-40B4-BE49-F238E27FC236}">
                  <a16:creationId xmlns:a16="http://schemas.microsoft.com/office/drawing/2014/main" id="{3B300A5D-3FA3-8DC6-B059-9A0ABE4D7982}"/>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672E7B8B-01C6-4807-B082-F746089162F4}"/>
                  </a:ext>
                </a:extLst>
              </p:cNvPr>
              <p:cNvSpPr>
                <a:spLocks/>
              </p:cNvSpPr>
              <p:nvPr/>
            </p:nvSpPr>
            <p:spPr bwMode="auto">
              <a:xfrm>
                <a:off x="732769" y="5535598"/>
                <a:ext cx="290407" cy="290407"/>
              </a:xfrm>
              <a:prstGeom prst="ellipse">
                <a:avLst/>
              </a:prstGeom>
              <a:solidFill>
                <a:srgbClr val="DBA357"/>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2" name="组合 11">
                <a:extLst>
                  <a:ext uri="{FF2B5EF4-FFF2-40B4-BE49-F238E27FC236}">
                    <a16:creationId xmlns:a16="http://schemas.microsoft.com/office/drawing/2014/main" id="{420AF942-6CAD-9A15-9B99-0577B44D15E5}"/>
                  </a:ext>
                </a:extLst>
              </p:cNvPr>
              <p:cNvGrpSpPr/>
              <p:nvPr/>
            </p:nvGrpSpPr>
            <p:grpSpPr>
              <a:xfrm>
                <a:off x="811795" y="5598991"/>
                <a:ext cx="132841" cy="151011"/>
                <a:chOff x="860980" y="3583766"/>
                <a:chExt cx="100336" cy="114060"/>
              </a:xfrm>
              <a:grpFill/>
            </p:grpSpPr>
            <p:sp>
              <p:nvSpPr>
                <p:cNvPr id="13" name="Freeform 12">
                  <a:extLst>
                    <a:ext uri="{FF2B5EF4-FFF2-40B4-BE49-F238E27FC236}">
                      <a16:creationId xmlns:a16="http://schemas.microsoft.com/office/drawing/2014/main" id="{DD988762-A98D-600E-C932-2C4EA0E8EBB9}"/>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4" name="Freeform 13">
                  <a:extLst>
                    <a:ext uri="{FF2B5EF4-FFF2-40B4-BE49-F238E27FC236}">
                      <a16:creationId xmlns:a16="http://schemas.microsoft.com/office/drawing/2014/main" id="{251A9EA2-8729-0B7C-5057-00EBD87A09C9}"/>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6" name="Text Box 20">
              <a:extLst>
                <a:ext uri="{FF2B5EF4-FFF2-40B4-BE49-F238E27FC236}">
                  <a16:creationId xmlns:a16="http://schemas.microsoft.com/office/drawing/2014/main" id="{7865393E-9617-EB78-4821-96537A9F6847}"/>
                </a:ext>
              </a:extLst>
            </p:cNvPr>
            <p:cNvSpPr txBox="1">
              <a:spLocks/>
            </p:cNvSpPr>
            <p:nvPr/>
          </p:nvSpPr>
          <p:spPr bwMode="auto">
            <a:xfrm>
              <a:off x="7067738"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BA357"/>
                  </a:solidFill>
                  <a:cs typeface="+mn-ea"/>
                  <a:sym typeface="+mn-lt"/>
                </a:rPr>
                <a:t>XX.XX.20XX</a:t>
              </a:r>
              <a:endParaRPr lang="zh-CN" altLang="en-US" sz="1400" dirty="0">
                <a:solidFill>
                  <a:srgbClr val="DBA357"/>
                </a:solidFill>
                <a:cs typeface="+mn-ea"/>
                <a:sym typeface="+mn-lt"/>
              </a:endParaRPr>
            </a:p>
          </p:txBody>
        </p:sp>
        <p:sp>
          <p:nvSpPr>
            <p:cNvPr id="8" name="矩形 7">
              <a:extLst>
                <a:ext uri="{FF2B5EF4-FFF2-40B4-BE49-F238E27FC236}">
                  <a16:creationId xmlns:a16="http://schemas.microsoft.com/office/drawing/2014/main" id="{8C5DACAA-20F6-236F-466A-07F6E06837CD}"/>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BA357"/>
                  </a:solidFill>
                  <a:cs typeface="+mn-ea"/>
                  <a:sym typeface="+mn-lt"/>
                </a:rPr>
                <a:t>Report </a:t>
              </a:r>
              <a:r>
                <a:rPr lang="zh-CN" altLang="en-US" sz="1400" dirty="0">
                  <a:solidFill>
                    <a:srgbClr val="DBA357"/>
                  </a:solidFill>
                  <a:cs typeface="+mn-ea"/>
                  <a:sym typeface="+mn-lt"/>
                </a:rPr>
                <a:t>：</a:t>
              </a:r>
              <a:r>
                <a:rPr lang="en-US" altLang="zh-CN" sz="1400" dirty="0">
                  <a:solidFill>
                    <a:srgbClr val="DBA357"/>
                  </a:solidFill>
                  <a:cs typeface="+mn-ea"/>
                  <a:sym typeface="+mn-lt"/>
                </a:rPr>
                <a:t>freeppt7.com</a:t>
              </a:r>
              <a:endParaRPr lang="zh-CN" altLang="en-US" sz="1400" dirty="0">
                <a:solidFill>
                  <a:srgbClr val="DBA357"/>
                </a:solidFill>
                <a:cs typeface="+mn-ea"/>
                <a:sym typeface="+mn-lt"/>
              </a:endParaRPr>
            </a:p>
          </p:txBody>
        </p:sp>
      </p:grpSp>
    </p:spTree>
    <p:extLst>
      <p:ext uri="{BB962C8B-B14F-4D97-AF65-F5344CB8AC3E}">
        <p14:creationId xmlns:p14="http://schemas.microsoft.com/office/powerpoint/2010/main" val="79385425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a:extLst>
              <a:ext uri="{FF2B5EF4-FFF2-40B4-BE49-F238E27FC236}">
                <a16:creationId xmlns:a16="http://schemas.microsoft.com/office/drawing/2014/main" id="{8BFB4FB4-ECA4-4A7F-9B61-7876C4EA9796}"/>
              </a:ext>
            </a:extLst>
          </p:cNvPr>
          <p:cNvSpPr/>
          <p:nvPr/>
        </p:nvSpPr>
        <p:spPr>
          <a:xfrm>
            <a:off x="1351402" y="2179495"/>
            <a:ext cx="1199799" cy="1199799"/>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1" name="椭圆 2">
            <a:extLst>
              <a:ext uri="{FF2B5EF4-FFF2-40B4-BE49-F238E27FC236}">
                <a16:creationId xmlns:a16="http://schemas.microsoft.com/office/drawing/2014/main" id="{5FCEB68C-8B74-4F8F-BDDE-E324032B2BD3}"/>
              </a:ext>
            </a:extLst>
          </p:cNvPr>
          <p:cNvSpPr/>
          <p:nvPr/>
        </p:nvSpPr>
        <p:spPr>
          <a:xfrm>
            <a:off x="1661182" y="2489747"/>
            <a:ext cx="580240" cy="57929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3" name="椭圆 42">
            <a:extLst>
              <a:ext uri="{FF2B5EF4-FFF2-40B4-BE49-F238E27FC236}">
                <a16:creationId xmlns:a16="http://schemas.microsoft.com/office/drawing/2014/main" id="{AB282DAD-B832-40CF-A80D-66D4CB142B9B}"/>
              </a:ext>
            </a:extLst>
          </p:cNvPr>
          <p:cNvSpPr/>
          <p:nvPr/>
        </p:nvSpPr>
        <p:spPr>
          <a:xfrm>
            <a:off x="1351402" y="4169668"/>
            <a:ext cx="1199799" cy="1199799"/>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4" name="椭圆 10">
            <a:extLst>
              <a:ext uri="{FF2B5EF4-FFF2-40B4-BE49-F238E27FC236}">
                <a16:creationId xmlns:a16="http://schemas.microsoft.com/office/drawing/2014/main" id="{CA031C43-F0AD-48A7-BE08-AA56F4BF311D}"/>
              </a:ext>
            </a:extLst>
          </p:cNvPr>
          <p:cNvSpPr/>
          <p:nvPr/>
        </p:nvSpPr>
        <p:spPr>
          <a:xfrm>
            <a:off x="1661182" y="4525606"/>
            <a:ext cx="580240" cy="487924"/>
          </a:xfrm>
          <a:custGeom>
            <a:avLst/>
            <a:gdLst>
              <a:gd name="connsiteX0" fmla="*/ 517386 w 607639"/>
              <a:gd name="connsiteY0" fmla="*/ 115586 h 510964"/>
              <a:gd name="connsiteX1" fmla="*/ 517386 w 607639"/>
              <a:gd name="connsiteY1" fmla="*/ 347393 h 510964"/>
              <a:gd name="connsiteX2" fmla="*/ 285226 w 607639"/>
              <a:gd name="connsiteY2" fmla="*/ 347393 h 510964"/>
              <a:gd name="connsiteX3" fmla="*/ 373376 w 607639"/>
              <a:gd name="connsiteY3" fmla="*/ 90112 h 510964"/>
              <a:gd name="connsiteX4" fmla="*/ 491841 w 607639"/>
              <a:gd name="connsiteY4" fmla="*/ 90112 h 510964"/>
              <a:gd name="connsiteX5" fmla="*/ 234174 w 607639"/>
              <a:gd name="connsiteY5" fmla="*/ 347393 h 510964"/>
              <a:gd name="connsiteX6" fmla="*/ 115798 w 607639"/>
              <a:gd name="connsiteY6" fmla="*/ 347393 h 510964"/>
              <a:gd name="connsiteX7" fmla="*/ 90253 w 607639"/>
              <a:gd name="connsiteY7" fmla="*/ 90112 h 510964"/>
              <a:gd name="connsiteX8" fmla="*/ 322343 w 607639"/>
              <a:gd name="connsiteY8" fmla="*/ 90112 h 510964"/>
              <a:gd name="connsiteX9" fmla="*/ 90253 w 607639"/>
              <a:gd name="connsiteY9" fmla="*/ 321849 h 510964"/>
              <a:gd name="connsiteX10" fmla="*/ 54115 w 607639"/>
              <a:gd name="connsiteY10" fmla="*/ 54118 h 510964"/>
              <a:gd name="connsiteX11" fmla="*/ 54115 w 607639"/>
              <a:gd name="connsiteY11" fmla="*/ 383445 h 510964"/>
              <a:gd name="connsiteX12" fmla="*/ 553435 w 607639"/>
              <a:gd name="connsiteY12" fmla="*/ 383445 h 510964"/>
              <a:gd name="connsiteX13" fmla="*/ 553435 w 607639"/>
              <a:gd name="connsiteY13" fmla="*/ 54118 h 510964"/>
              <a:gd name="connsiteX14" fmla="*/ 0 w 607639"/>
              <a:gd name="connsiteY14" fmla="*/ 0 h 510964"/>
              <a:gd name="connsiteX15" fmla="*/ 607639 w 607639"/>
              <a:gd name="connsiteY15" fmla="*/ 0 h 510964"/>
              <a:gd name="connsiteX16" fmla="*/ 607639 w 607639"/>
              <a:gd name="connsiteY16" fmla="*/ 437474 h 510964"/>
              <a:gd name="connsiteX17" fmla="*/ 401948 w 607639"/>
              <a:gd name="connsiteY17" fmla="*/ 437474 h 510964"/>
              <a:gd name="connsiteX18" fmla="*/ 401948 w 607639"/>
              <a:gd name="connsiteY18" fmla="*/ 474975 h 510964"/>
              <a:gd name="connsiteX19" fmla="*/ 462917 w 607639"/>
              <a:gd name="connsiteY19" fmla="*/ 474975 h 510964"/>
              <a:gd name="connsiteX20" fmla="*/ 462917 w 607639"/>
              <a:gd name="connsiteY20" fmla="*/ 510964 h 510964"/>
              <a:gd name="connsiteX21" fmla="*/ 401948 w 607639"/>
              <a:gd name="connsiteY21" fmla="*/ 510964 h 510964"/>
              <a:gd name="connsiteX22" fmla="*/ 205602 w 607639"/>
              <a:gd name="connsiteY22" fmla="*/ 510964 h 510964"/>
              <a:gd name="connsiteX23" fmla="*/ 144634 w 607639"/>
              <a:gd name="connsiteY23" fmla="*/ 510964 h 510964"/>
              <a:gd name="connsiteX24" fmla="*/ 144634 w 607639"/>
              <a:gd name="connsiteY24" fmla="*/ 474975 h 510964"/>
              <a:gd name="connsiteX25" fmla="*/ 205602 w 607639"/>
              <a:gd name="connsiteY25" fmla="*/ 474975 h 510964"/>
              <a:gd name="connsiteX26" fmla="*/ 205602 w 607639"/>
              <a:gd name="connsiteY26" fmla="*/ 437474 h 510964"/>
              <a:gd name="connsiteX27" fmla="*/ 0 w 607639"/>
              <a:gd name="connsiteY27" fmla="*/ 437474 h 5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639" h="510964">
                <a:moveTo>
                  <a:pt x="517386" y="115586"/>
                </a:moveTo>
                <a:lnTo>
                  <a:pt x="517386" y="347393"/>
                </a:lnTo>
                <a:lnTo>
                  <a:pt x="285226" y="347393"/>
                </a:lnTo>
                <a:close/>
                <a:moveTo>
                  <a:pt x="373376" y="90112"/>
                </a:moveTo>
                <a:lnTo>
                  <a:pt x="491841" y="90112"/>
                </a:lnTo>
                <a:lnTo>
                  <a:pt x="234174" y="347393"/>
                </a:lnTo>
                <a:lnTo>
                  <a:pt x="115798" y="347393"/>
                </a:lnTo>
                <a:close/>
                <a:moveTo>
                  <a:pt x="90253" y="90112"/>
                </a:moveTo>
                <a:lnTo>
                  <a:pt x="322343" y="90112"/>
                </a:lnTo>
                <a:lnTo>
                  <a:pt x="90253" y="321849"/>
                </a:lnTo>
                <a:close/>
                <a:moveTo>
                  <a:pt x="54115" y="54118"/>
                </a:moveTo>
                <a:lnTo>
                  <a:pt x="54115" y="383445"/>
                </a:lnTo>
                <a:lnTo>
                  <a:pt x="553435" y="383445"/>
                </a:lnTo>
                <a:lnTo>
                  <a:pt x="553435" y="54118"/>
                </a:lnTo>
                <a:close/>
                <a:moveTo>
                  <a:pt x="0" y="0"/>
                </a:moveTo>
                <a:lnTo>
                  <a:pt x="607639" y="0"/>
                </a:lnTo>
                <a:lnTo>
                  <a:pt x="607639" y="437474"/>
                </a:lnTo>
                <a:lnTo>
                  <a:pt x="401948" y="437474"/>
                </a:lnTo>
                <a:lnTo>
                  <a:pt x="401948" y="474975"/>
                </a:lnTo>
                <a:lnTo>
                  <a:pt x="462917" y="474975"/>
                </a:lnTo>
                <a:lnTo>
                  <a:pt x="462917" y="510964"/>
                </a:lnTo>
                <a:lnTo>
                  <a:pt x="401948" y="510964"/>
                </a:lnTo>
                <a:lnTo>
                  <a:pt x="205602" y="510964"/>
                </a:lnTo>
                <a:lnTo>
                  <a:pt x="144634" y="510964"/>
                </a:lnTo>
                <a:lnTo>
                  <a:pt x="144634" y="474975"/>
                </a:lnTo>
                <a:lnTo>
                  <a:pt x="205602" y="474975"/>
                </a:lnTo>
                <a:lnTo>
                  <a:pt x="205602" y="437474"/>
                </a:lnTo>
                <a:lnTo>
                  <a:pt x="0" y="43747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6" name="椭圆 45">
            <a:extLst>
              <a:ext uri="{FF2B5EF4-FFF2-40B4-BE49-F238E27FC236}">
                <a16:creationId xmlns:a16="http://schemas.microsoft.com/office/drawing/2014/main" id="{667573AD-7E4F-4949-AA82-71BB662BA5F5}"/>
              </a:ext>
            </a:extLst>
          </p:cNvPr>
          <p:cNvSpPr/>
          <p:nvPr/>
        </p:nvSpPr>
        <p:spPr>
          <a:xfrm>
            <a:off x="6289375" y="2179495"/>
            <a:ext cx="1199799" cy="1199799"/>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7" name="椭圆 20">
            <a:extLst>
              <a:ext uri="{FF2B5EF4-FFF2-40B4-BE49-F238E27FC236}">
                <a16:creationId xmlns:a16="http://schemas.microsoft.com/office/drawing/2014/main" id="{53029FD3-AE5F-4286-AF59-BF103EA5DCFE}"/>
              </a:ext>
            </a:extLst>
          </p:cNvPr>
          <p:cNvSpPr/>
          <p:nvPr/>
        </p:nvSpPr>
        <p:spPr>
          <a:xfrm>
            <a:off x="6621874" y="2489275"/>
            <a:ext cx="534802" cy="580240"/>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9" name="椭圆 48">
            <a:extLst>
              <a:ext uri="{FF2B5EF4-FFF2-40B4-BE49-F238E27FC236}">
                <a16:creationId xmlns:a16="http://schemas.microsoft.com/office/drawing/2014/main" id="{2EC2CCCD-C8FE-4811-B069-CF70E96E4001}"/>
              </a:ext>
            </a:extLst>
          </p:cNvPr>
          <p:cNvSpPr/>
          <p:nvPr/>
        </p:nvSpPr>
        <p:spPr>
          <a:xfrm>
            <a:off x="6289375" y="4169668"/>
            <a:ext cx="1199799" cy="1199799"/>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50" name="椭圆 25">
            <a:extLst>
              <a:ext uri="{FF2B5EF4-FFF2-40B4-BE49-F238E27FC236}">
                <a16:creationId xmlns:a16="http://schemas.microsoft.com/office/drawing/2014/main" id="{28E1D6D9-5B9B-47B8-B346-8F1912DDE3DD}"/>
              </a:ext>
            </a:extLst>
          </p:cNvPr>
          <p:cNvSpPr/>
          <p:nvPr/>
        </p:nvSpPr>
        <p:spPr>
          <a:xfrm>
            <a:off x="6599155" y="4479886"/>
            <a:ext cx="580240" cy="579364"/>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nvGrpSpPr>
          <p:cNvPr id="10" name="组合 9">
            <a:extLst>
              <a:ext uri="{FF2B5EF4-FFF2-40B4-BE49-F238E27FC236}">
                <a16:creationId xmlns:a16="http://schemas.microsoft.com/office/drawing/2014/main" id="{B9CA3110-A787-4C22-9533-3B07DFD8AF94}"/>
              </a:ext>
            </a:extLst>
          </p:cNvPr>
          <p:cNvGrpSpPr/>
          <p:nvPr/>
        </p:nvGrpSpPr>
        <p:grpSpPr>
          <a:xfrm>
            <a:off x="2812285" y="2449494"/>
            <a:ext cx="3088753" cy="956787"/>
            <a:chOff x="2096160" y="2352404"/>
            <a:chExt cx="3547672" cy="956912"/>
          </a:xfrm>
        </p:grpSpPr>
        <p:sp>
          <p:nvSpPr>
            <p:cNvPr id="11" name="文本框 10">
              <a:extLst>
                <a:ext uri="{FF2B5EF4-FFF2-40B4-BE49-F238E27FC236}">
                  <a16:creationId xmlns:a16="http://schemas.microsoft.com/office/drawing/2014/main" id="{CE93EB1A-9C33-41B7-8815-F3C88D263F8A}"/>
                </a:ext>
              </a:extLst>
            </p:cNvPr>
            <p:cNvSpPr txBox="1"/>
            <p:nvPr/>
          </p:nvSpPr>
          <p:spPr>
            <a:xfrm>
              <a:off x="2096160" y="2352404"/>
              <a:ext cx="1996856"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2" name="文本框 11">
              <a:extLst>
                <a:ext uri="{FF2B5EF4-FFF2-40B4-BE49-F238E27FC236}">
                  <a16:creationId xmlns:a16="http://schemas.microsoft.com/office/drawing/2014/main" id="{D17D77D4-1626-4C91-9D6F-B6C4B6C32E4A}"/>
                </a:ext>
              </a:extLst>
            </p:cNvPr>
            <p:cNvSpPr txBox="1"/>
            <p:nvPr/>
          </p:nvSpPr>
          <p:spPr>
            <a:xfrm>
              <a:off x="2096160" y="2786027"/>
              <a:ext cx="3547672"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3" name="组合 12">
            <a:extLst>
              <a:ext uri="{FF2B5EF4-FFF2-40B4-BE49-F238E27FC236}">
                <a16:creationId xmlns:a16="http://schemas.microsoft.com/office/drawing/2014/main" id="{F9A977CE-9BB2-4512-A4B6-13E6E51C23E2}"/>
              </a:ext>
            </a:extLst>
          </p:cNvPr>
          <p:cNvGrpSpPr/>
          <p:nvPr/>
        </p:nvGrpSpPr>
        <p:grpSpPr>
          <a:xfrm>
            <a:off x="2812285" y="4441644"/>
            <a:ext cx="3088753" cy="956786"/>
            <a:chOff x="2096160" y="2352404"/>
            <a:chExt cx="3547672" cy="956911"/>
          </a:xfrm>
        </p:grpSpPr>
        <p:sp>
          <p:nvSpPr>
            <p:cNvPr id="14" name="文本框 13">
              <a:extLst>
                <a:ext uri="{FF2B5EF4-FFF2-40B4-BE49-F238E27FC236}">
                  <a16:creationId xmlns:a16="http://schemas.microsoft.com/office/drawing/2014/main" id="{DEAEA9AB-DA12-41DA-9BBF-4C46055483FF}"/>
                </a:ext>
              </a:extLst>
            </p:cNvPr>
            <p:cNvSpPr txBox="1"/>
            <p:nvPr/>
          </p:nvSpPr>
          <p:spPr>
            <a:xfrm>
              <a:off x="2096160" y="2352404"/>
              <a:ext cx="2352662"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5" name="文本框 14">
              <a:extLst>
                <a:ext uri="{FF2B5EF4-FFF2-40B4-BE49-F238E27FC236}">
                  <a16:creationId xmlns:a16="http://schemas.microsoft.com/office/drawing/2014/main" id="{F438F62D-9803-4A09-AFC4-34CC86B4EAAE}"/>
                </a:ext>
              </a:extLst>
            </p:cNvPr>
            <p:cNvSpPr txBox="1"/>
            <p:nvPr/>
          </p:nvSpPr>
          <p:spPr>
            <a:xfrm>
              <a:off x="2096160" y="2786027"/>
              <a:ext cx="3547672"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6" name="组合 15">
            <a:extLst>
              <a:ext uri="{FF2B5EF4-FFF2-40B4-BE49-F238E27FC236}">
                <a16:creationId xmlns:a16="http://schemas.microsoft.com/office/drawing/2014/main" id="{0616A773-DCC3-41DE-853A-9F9DD9607FDD}"/>
              </a:ext>
            </a:extLst>
          </p:cNvPr>
          <p:cNvGrpSpPr/>
          <p:nvPr/>
        </p:nvGrpSpPr>
        <p:grpSpPr>
          <a:xfrm>
            <a:off x="7750258" y="2449494"/>
            <a:ext cx="3088753" cy="956787"/>
            <a:chOff x="2096160" y="2352404"/>
            <a:chExt cx="3547672" cy="956912"/>
          </a:xfrm>
        </p:grpSpPr>
        <p:sp>
          <p:nvSpPr>
            <p:cNvPr id="17" name="文本框 16">
              <a:extLst>
                <a:ext uri="{FF2B5EF4-FFF2-40B4-BE49-F238E27FC236}">
                  <a16:creationId xmlns:a16="http://schemas.microsoft.com/office/drawing/2014/main" id="{C72C5BF0-E5BD-473E-9C25-6D95DAFC326E}"/>
                </a:ext>
              </a:extLst>
            </p:cNvPr>
            <p:cNvSpPr txBox="1"/>
            <p:nvPr/>
          </p:nvSpPr>
          <p:spPr>
            <a:xfrm>
              <a:off x="2096160" y="2352404"/>
              <a:ext cx="2169609"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8" name="文本框 17">
              <a:extLst>
                <a:ext uri="{FF2B5EF4-FFF2-40B4-BE49-F238E27FC236}">
                  <a16:creationId xmlns:a16="http://schemas.microsoft.com/office/drawing/2014/main" id="{6C019720-970A-470C-81DA-B0EDE9515B66}"/>
                </a:ext>
              </a:extLst>
            </p:cNvPr>
            <p:cNvSpPr txBox="1"/>
            <p:nvPr/>
          </p:nvSpPr>
          <p:spPr>
            <a:xfrm>
              <a:off x="2096160" y="2786027"/>
              <a:ext cx="3547672"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9" name="组合 18">
            <a:extLst>
              <a:ext uri="{FF2B5EF4-FFF2-40B4-BE49-F238E27FC236}">
                <a16:creationId xmlns:a16="http://schemas.microsoft.com/office/drawing/2014/main" id="{19C3D283-F806-4C4A-9594-EA687263D5AD}"/>
              </a:ext>
            </a:extLst>
          </p:cNvPr>
          <p:cNvGrpSpPr/>
          <p:nvPr/>
        </p:nvGrpSpPr>
        <p:grpSpPr>
          <a:xfrm>
            <a:off x="7750258" y="4441644"/>
            <a:ext cx="3088753" cy="956787"/>
            <a:chOff x="2096160" y="2352404"/>
            <a:chExt cx="3547672" cy="956912"/>
          </a:xfrm>
        </p:grpSpPr>
        <p:sp>
          <p:nvSpPr>
            <p:cNvPr id="20" name="文本框 19">
              <a:extLst>
                <a:ext uri="{FF2B5EF4-FFF2-40B4-BE49-F238E27FC236}">
                  <a16:creationId xmlns:a16="http://schemas.microsoft.com/office/drawing/2014/main" id="{02C82F03-2D7C-487C-A279-CBA6C11A4C94}"/>
                </a:ext>
              </a:extLst>
            </p:cNvPr>
            <p:cNvSpPr txBox="1"/>
            <p:nvPr/>
          </p:nvSpPr>
          <p:spPr>
            <a:xfrm>
              <a:off x="2096161" y="2352404"/>
              <a:ext cx="2169608"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CA46999D-86E4-4573-B30B-BC8A707175AC}"/>
                </a:ext>
              </a:extLst>
            </p:cNvPr>
            <p:cNvSpPr txBox="1"/>
            <p:nvPr/>
          </p:nvSpPr>
          <p:spPr>
            <a:xfrm>
              <a:off x="2096160" y="2786027"/>
              <a:ext cx="3547672"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2" name="组合 21">
            <a:extLst>
              <a:ext uri="{FF2B5EF4-FFF2-40B4-BE49-F238E27FC236}">
                <a16:creationId xmlns:a16="http://schemas.microsoft.com/office/drawing/2014/main" id="{5BDDB16E-358A-4618-913B-EDF69609A925}"/>
              </a:ext>
            </a:extLst>
          </p:cNvPr>
          <p:cNvGrpSpPr/>
          <p:nvPr/>
        </p:nvGrpSpPr>
        <p:grpSpPr>
          <a:xfrm>
            <a:off x="4581836" y="809828"/>
            <a:ext cx="3026740" cy="523798"/>
            <a:chOff x="4402412" y="963591"/>
            <a:chExt cx="3027134" cy="523866"/>
          </a:xfrm>
        </p:grpSpPr>
        <p:grpSp>
          <p:nvGrpSpPr>
            <p:cNvPr id="23" name="组合 22">
              <a:extLst>
                <a:ext uri="{FF2B5EF4-FFF2-40B4-BE49-F238E27FC236}">
                  <a16:creationId xmlns:a16="http://schemas.microsoft.com/office/drawing/2014/main" id="{7042DB48-F8A2-40B3-8A15-EE90FFB824BE}"/>
                </a:ext>
              </a:extLst>
            </p:cNvPr>
            <p:cNvGrpSpPr/>
            <p:nvPr/>
          </p:nvGrpSpPr>
          <p:grpSpPr>
            <a:xfrm rot="5400000">
              <a:off x="5654046" y="-288043"/>
              <a:ext cx="523866" cy="3027134"/>
              <a:chOff x="2345523" y="1843954"/>
              <a:chExt cx="594900" cy="3437603"/>
            </a:xfrm>
          </p:grpSpPr>
          <p:pic>
            <p:nvPicPr>
              <p:cNvPr id="25" name="图片 24">
                <a:extLst>
                  <a:ext uri="{FF2B5EF4-FFF2-40B4-BE49-F238E27FC236}">
                    <a16:creationId xmlns:a16="http://schemas.microsoft.com/office/drawing/2014/main" id="{CF38C6E6-7CBF-472A-844C-964497FFF8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6" name="图片 25">
                <a:extLst>
                  <a:ext uri="{FF2B5EF4-FFF2-40B4-BE49-F238E27FC236}">
                    <a16:creationId xmlns:a16="http://schemas.microsoft.com/office/drawing/2014/main" id="{405438A7-4B89-4438-8D5B-1BE26F6282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4" name="文本框 23">
              <a:extLst>
                <a:ext uri="{FF2B5EF4-FFF2-40B4-BE49-F238E27FC236}">
                  <a16:creationId xmlns:a16="http://schemas.microsoft.com/office/drawing/2014/main" id="{13B942F7-B752-4387-9CB3-F3C7FBFD712A}"/>
                </a:ext>
              </a:extLst>
            </p:cNvPr>
            <p:cNvSpPr txBox="1"/>
            <p:nvPr/>
          </p:nvSpPr>
          <p:spPr>
            <a:xfrm>
              <a:off x="4763701" y="963914"/>
              <a:ext cx="2376573"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63432814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44" grpId="0" animBg="1"/>
      <p:bldP spid="46" grpId="0" animBg="1"/>
      <p:bldP spid="47"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5">
            <a:extLst>
              <a:ext uri="{FF2B5EF4-FFF2-40B4-BE49-F238E27FC236}">
                <a16:creationId xmlns:a16="http://schemas.microsoft.com/office/drawing/2014/main" id="{4E234773-6159-41B5-AF10-FE76B661DF0E}"/>
              </a:ext>
            </a:extLst>
          </p:cNvPr>
          <p:cNvSpPr/>
          <p:nvPr/>
        </p:nvSpPr>
        <p:spPr>
          <a:xfrm>
            <a:off x="2906390" y="3949251"/>
            <a:ext cx="399998" cy="368788"/>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25" name="椭圆 6">
            <a:extLst>
              <a:ext uri="{FF2B5EF4-FFF2-40B4-BE49-F238E27FC236}">
                <a16:creationId xmlns:a16="http://schemas.microsoft.com/office/drawing/2014/main" id="{482D5251-0757-40EC-809E-ACD1E7500272}"/>
              </a:ext>
            </a:extLst>
          </p:cNvPr>
          <p:cNvSpPr/>
          <p:nvPr/>
        </p:nvSpPr>
        <p:spPr>
          <a:xfrm>
            <a:off x="8884024" y="3955995"/>
            <a:ext cx="399998" cy="387955"/>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24" name="椭圆 7">
            <a:extLst>
              <a:ext uri="{FF2B5EF4-FFF2-40B4-BE49-F238E27FC236}">
                <a16:creationId xmlns:a16="http://schemas.microsoft.com/office/drawing/2014/main" id="{6816BF58-C103-483F-80A6-C28648A94BBD}"/>
              </a:ext>
            </a:extLst>
          </p:cNvPr>
          <p:cNvSpPr/>
          <p:nvPr/>
        </p:nvSpPr>
        <p:spPr>
          <a:xfrm>
            <a:off x="5895207" y="4376829"/>
            <a:ext cx="399998" cy="39934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nvGrpSpPr>
          <p:cNvPr id="2" name="组合 1">
            <a:extLst>
              <a:ext uri="{FF2B5EF4-FFF2-40B4-BE49-F238E27FC236}">
                <a16:creationId xmlns:a16="http://schemas.microsoft.com/office/drawing/2014/main" id="{66E01FD7-BFA8-4210-9C7E-8E13F0C1E96F}"/>
              </a:ext>
            </a:extLst>
          </p:cNvPr>
          <p:cNvGrpSpPr/>
          <p:nvPr/>
        </p:nvGrpSpPr>
        <p:grpSpPr>
          <a:xfrm>
            <a:off x="2231399" y="1835926"/>
            <a:ext cx="7727615" cy="2326973"/>
            <a:chOff x="2231689" y="2101624"/>
            <a:chExt cx="7728621" cy="2327276"/>
          </a:xfrm>
        </p:grpSpPr>
        <p:sp>
          <p:nvSpPr>
            <p:cNvPr id="9" name="矩形 8">
              <a:extLst>
                <a:ext uri="{FF2B5EF4-FFF2-40B4-BE49-F238E27FC236}">
                  <a16:creationId xmlns:a16="http://schemas.microsoft.com/office/drawing/2014/main" id="{CB044A42-7DDB-49FF-8267-B81BE8AB3F4E}"/>
                </a:ext>
              </a:extLst>
            </p:cNvPr>
            <p:cNvSpPr/>
            <p:nvPr/>
          </p:nvSpPr>
          <p:spPr>
            <a:xfrm>
              <a:off x="3585029" y="2887550"/>
              <a:ext cx="1640114" cy="755424"/>
            </a:xfrm>
            <a:custGeom>
              <a:avLst/>
              <a:gdLst>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14" h="755424">
                  <a:moveTo>
                    <a:pt x="0" y="0"/>
                  </a:moveTo>
                  <a:cubicBezTo>
                    <a:pt x="793448" y="203200"/>
                    <a:pt x="948266" y="159657"/>
                    <a:pt x="1640114" y="0"/>
                  </a:cubicBezTo>
                  <a:lnTo>
                    <a:pt x="1640114" y="755424"/>
                  </a:lnTo>
                  <a:cubicBezTo>
                    <a:pt x="919237" y="566739"/>
                    <a:pt x="793448" y="566739"/>
                    <a:pt x="0" y="755424"/>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10" name="矩形 8">
              <a:extLst>
                <a:ext uri="{FF2B5EF4-FFF2-40B4-BE49-F238E27FC236}">
                  <a16:creationId xmlns:a16="http://schemas.microsoft.com/office/drawing/2014/main" id="{A36411BD-E924-4A18-8258-B98559736F67}"/>
                </a:ext>
              </a:extLst>
            </p:cNvPr>
            <p:cNvSpPr/>
            <p:nvPr/>
          </p:nvSpPr>
          <p:spPr>
            <a:xfrm>
              <a:off x="6987380" y="2887550"/>
              <a:ext cx="1640114" cy="755424"/>
            </a:xfrm>
            <a:custGeom>
              <a:avLst/>
              <a:gdLst>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 name="connsiteX0" fmla="*/ 0 w 1640114"/>
                <a:gd name="connsiteY0" fmla="*/ 0 h 755424"/>
                <a:gd name="connsiteX1" fmla="*/ 1640114 w 1640114"/>
                <a:gd name="connsiteY1" fmla="*/ 0 h 755424"/>
                <a:gd name="connsiteX2" fmla="*/ 1640114 w 1640114"/>
                <a:gd name="connsiteY2" fmla="*/ 755424 h 755424"/>
                <a:gd name="connsiteX3" fmla="*/ 0 w 1640114"/>
                <a:gd name="connsiteY3" fmla="*/ 755424 h 755424"/>
                <a:gd name="connsiteX4" fmla="*/ 0 w 1640114"/>
                <a:gd name="connsiteY4" fmla="*/ 0 h 75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14" h="755424">
                  <a:moveTo>
                    <a:pt x="0" y="0"/>
                  </a:moveTo>
                  <a:cubicBezTo>
                    <a:pt x="793448" y="203200"/>
                    <a:pt x="948266" y="159657"/>
                    <a:pt x="1640114" y="0"/>
                  </a:cubicBezTo>
                  <a:lnTo>
                    <a:pt x="1640114" y="755424"/>
                  </a:lnTo>
                  <a:cubicBezTo>
                    <a:pt x="919237" y="566739"/>
                    <a:pt x="793448" y="566739"/>
                    <a:pt x="0" y="755424"/>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27" name="任意多边形: 形状 26">
              <a:extLst>
                <a:ext uri="{FF2B5EF4-FFF2-40B4-BE49-F238E27FC236}">
                  <a16:creationId xmlns:a16="http://schemas.microsoft.com/office/drawing/2014/main" id="{F7188F5A-9725-4E5C-9E07-B0E4C1BEB913}"/>
                </a:ext>
              </a:extLst>
            </p:cNvPr>
            <p:cNvSpPr/>
            <p:nvPr/>
          </p:nvSpPr>
          <p:spPr>
            <a:xfrm>
              <a:off x="4932362" y="2101624"/>
              <a:ext cx="2327276" cy="2327276"/>
            </a:xfrm>
            <a:custGeom>
              <a:avLst/>
              <a:gdLst>
                <a:gd name="connsiteX0" fmla="*/ 1163638 w 2327276"/>
                <a:gd name="connsiteY0" fmla="*/ 0 h 2327276"/>
                <a:gd name="connsiteX1" fmla="*/ 2327276 w 2327276"/>
                <a:gd name="connsiteY1" fmla="*/ 1163638 h 2327276"/>
                <a:gd name="connsiteX2" fmla="*/ 1163638 w 2327276"/>
                <a:gd name="connsiteY2" fmla="*/ 2327276 h 2327276"/>
                <a:gd name="connsiteX3" fmla="*/ 0 w 2327276"/>
                <a:gd name="connsiteY3" fmla="*/ 1163638 h 2327276"/>
                <a:gd name="connsiteX4" fmla="*/ 1163638 w 2327276"/>
                <a:gd name="connsiteY4" fmla="*/ 0 h 232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276" h="2327276">
                  <a:moveTo>
                    <a:pt x="1163638" y="0"/>
                  </a:moveTo>
                  <a:cubicBezTo>
                    <a:pt x="1806298" y="0"/>
                    <a:pt x="2327276" y="520978"/>
                    <a:pt x="2327276" y="1163638"/>
                  </a:cubicBezTo>
                  <a:cubicBezTo>
                    <a:pt x="2327276" y="1806298"/>
                    <a:pt x="1806298" y="2327276"/>
                    <a:pt x="1163638" y="2327276"/>
                  </a:cubicBezTo>
                  <a:cubicBezTo>
                    <a:pt x="520978" y="2327276"/>
                    <a:pt x="0" y="1806298"/>
                    <a:pt x="0" y="1163638"/>
                  </a:cubicBezTo>
                  <a:cubicBezTo>
                    <a:pt x="0" y="520978"/>
                    <a:pt x="520978" y="0"/>
                    <a:pt x="1163638"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4" name="椭圆 3">
              <a:extLst>
                <a:ext uri="{FF2B5EF4-FFF2-40B4-BE49-F238E27FC236}">
                  <a16:creationId xmlns:a16="http://schemas.microsoft.com/office/drawing/2014/main" id="{659C49A6-10FC-4F7B-A8F4-8B55C487AE87}"/>
                </a:ext>
              </a:extLst>
            </p:cNvPr>
            <p:cNvSpPr/>
            <p:nvPr/>
          </p:nvSpPr>
          <p:spPr>
            <a:xfrm>
              <a:off x="2369741" y="2528209"/>
              <a:ext cx="1474106" cy="147410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5" name="椭圆 4">
              <a:extLst>
                <a:ext uri="{FF2B5EF4-FFF2-40B4-BE49-F238E27FC236}">
                  <a16:creationId xmlns:a16="http://schemas.microsoft.com/office/drawing/2014/main" id="{C139FCFD-E107-4536-9E79-CA8AC90B0505}"/>
                </a:ext>
              </a:extLst>
            </p:cNvPr>
            <p:cNvSpPr/>
            <p:nvPr/>
          </p:nvSpPr>
          <p:spPr>
            <a:xfrm>
              <a:off x="8348153" y="2528209"/>
              <a:ext cx="1474106" cy="147410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13" name="文本框 7">
              <a:extLst>
                <a:ext uri="{FF2B5EF4-FFF2-40B4-BE49-F238E27FC236}">
                  <a16:creationId xmlns:a16="http://schemas.microsoft.com/office/drawing/2014/main" id="{B6B2D697-B7E3-4B42-82AB-D33FCE3FAAE1}"/>
                </a:ext>
              </a:extLst>
            </p:cNvPr>
            <p:cNvSpPr txBox="1"/>
            <p:nvPr/>
          </p:nvSpPr>
          <p:spPr>
            <a:xfrm>
              <a:off x="2231689" y="2945663"/>
              <a:ext cx="1750209" cy="400162"/>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09">
                <a:defRPr/>
              </a:pPr>
              <a:r>
                <a:rPr lang="en-US" altLang="zh-CN" sz="2000" kern="0" dirty="0">
                  <a:solidFill>
                    <a:srgbClr val="000000">
                      <a:lumMod val="85000"/>
                      <a:lumOff val="15000"/>
                    </a:srgbClr>
                  </a:solidFill>
                  <a:latin typeface="印品黑体"/>
                  <a:ea typeface="微软雅黑"/>
                  <a:cs typeface="+mn-ea"/>
                  <a:sym typeface="+mn-lt"/>
                </a:rPr>
                <a:t>keywords</a:t>
              </a:r>
              <a:endParaRPr lang="zh-CN" altLang="en-US" sz="2000" kern="0" dirty="0">
                <a:solidFill>
                  <a:srgbClr val="000000">
                    <a:lumMod val="85000"/>
                    <a:lumOff val="15000"/>
                  </a:srgbClr>
                </a:solidFill>
                <a:latin typeface="印品黑体"/>
                <a:ea typeface="微软雅黑"/>
                <a:cs typeface="+mn-ea"/>
                <a:sym typeface="+mn-lt"/>
              </a:endParaRPr>
            </a:p>
          </p:txBody>
        </p:sp>
        <p:sp>
          <p:nvSpPr>
            <p:cNvPr id="16" name="文本框 7">
              <a:extLst>
                <a:ext uri="{FF2B5EF4-FFF2-40B4-BE49-F238E27FC236}">
                  <a16:creationId xmlns:a16="http://schemas.microsoft.com/office/drawing/2014/main" id="{53D9A10D-411A-4482-85F0-BA9A246CBBF8}"/>
                </a:ext>
              </a:extLst>
            </p:cNvPr>
            <p:cNvSpPr txBox="1"/>
            <p:nvPr/>
          </p:nvSpPr>
          <p:spPr>
            <a:xfrm>
              <a:off x="8210101" y="2945663"/>
              <a:ext cx="1750209" cy="400162"/>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09">
                <a:defRPr/>
              </a:pPr>
              <a:r>
                <a:rPr lang="en-US" altLang="zh-CN" sz="2000" kern="0" dirty="0">
                  <a:solidFill>
                    <a:srgbClr val="000000">
                      <a:lumMod val="85000"/>
                      <a:lumOff val="15000"/>
                    </a:srgbClr>
                  </a:solidFill>
                  <a:latin typeface="印品黑体"/>
                  <a:ea typeface="微软雅黑"/>
                  <a:cs typeface="+mn-ea"/>
                  <a:sym typeface="+mn-lt"/>
                </a:rPr>
                <a:t>keywords</a:t>
              </a:r>
              <a:endParaRPr lang="zh-CN" altLang="en-US" sz="2000" kern="0" dirty="0">
                <a:solidFill>
                  <a:srgbClr val="000000">
                    <a:lumMod val="85000"/>
                    <a:lumOff val="15000"/>
                  </a:srgbClr>
                </a:solidFill>
                <a:latin typeface="印品黑体"/>
                <a:ea typeface="微软雅黑"/>
                <a:cs typeface="+mn-ea"/>
                <a:sym typeface="+mn-lt"/>
              </a:endParaRPr>
            </a:p>
          </p:txBody>
        </p:sp>
      </p:grpSp>
      <p:grpSp>
        <p:nvGrpSpPr>
          <p:cNvPr id="12" name="组合 11">
            <a:extLst>
              <a:ext uri="{FF2B5EF4-FFF2-40B4-BE49-F238E27FC236}">
                <a16:creationId xmlns:a16="http://schemas.microsoft.com/office/drawing/2014/main" id="{4523113E-8786-4FAA-905B-79948D21A7A6}"/>
              </a:ext>
            </a:extLst>
          </p:cNvPr>
          <p:cNvGrpSpPr/>
          <p:nvPr/>
        </p:nvGrpSpPr>
        <p:grpSpPr>
          <a:xfrm>
            <a:off x="1958830" y="4576501"/>
            <a:ext cx="2295117" cy="956786"/>
            <a:chOff x="2670524" y="2352404"/>
            <a:chExt cx="2747187" cy="956911"/>
          </a:xfrm>
        </p:grpSpPr>
        <p:sp>
          <p:nvSpPr>
            <p:cNvPr id="14" name="文本框 13">
              <a:extLst>
                <a:ext uri="{FF2B5EF4-FFF2-40B4-BE49-F238E27FC236}">
                  <a16:creationId xmlns:a16="http://schemas.microsoft.com/office/drawing/2014/main" id="{F6924D15-7EC1-4A04-B598-710C730BCD04}"/>
                </a:ext>
              </a:extLst>
            </p:cNvPr>
            <p:cNvSpPr txBox="1"/>
            <p:nvPr/>
          </p:nvSpPr>
          <p:spPr>
            <a:xfrm>
              <a:off x="2996781" y="2352404"/>
              <a:ext cx="1915865"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5" name="文本框 14">
              <a:extLst>
                <a:ext uri="{FF2B5EF4-FFF2-40B4-BE49-F238E27FC236}">
                  <a16:creationId xmlns:a16="http://schemas.microsoft.com/office/drawing/2014/main" id="{F5113C1D-1331-4CCE-92B8-FCFD1688E169}"/>
                </a:ext>
              </a:extLst>
            </p:cNvPr>
            <p:cNvSpPr txBox="1"/>
            <p:nvPr/>
          </p:nvSpPr>
          <p:spPr>
            <a:xfrm>
              <a:off x="2670524" y="2786027"/>
              <a:ext cx="2747187"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7" name="组合 16">
            <a:extLst>
              <a:ext uri="{FF2B5EF4-FFF2-40B4-BE49-F238E27FC236}">
                <a16:creationId xmlns:a16="http://schemas.microsoft.com/office/drawing/2014/main" id="{30FE4C7C-E598-41D1-BD7D-E20DBF90F28E}"/>
              </a:ext>
            </a:extLst>
          </p:cNvPr>
          <p:cNvGrpSpPr/>
          <p:nvPr/>
        </p:nvGrpSpPr>
        <p:grpSpPr>
          <a:xfrm>
            <a:off x="7936463" y="4576501"/>
            <a:ext cx="2295117" cy="956786"/>
            <a:chOff x="2670524" y="2352404"/>
            <a:chExt cx="2747187" cy="956911"/>
          </a:xfrm>
        </p:grpSpPr>
        <p:sp>
          <p:nvSpPr>
            <p:cNvPr id="18" name="文本框 17">
              <a:extLst>
                <a:ext uri="{FF2B5EF4-FFF2-40B4-BE49-F238E27FC236}">
                  <a16:creationId xmlns:a16="http://schemas.microsoft.com/office/drawing/2014/main" id="{251C97B9-1433-4439-9FC3-4E0B7F9EFFF8}"/>
                </a:ext>
              </a:extLst>
            </p:cNvPr>
            <p:cNvSpPr txBox="1"/>
            <p:nvPr/>
          </p:nvSpPr>
          <p:spPr>
            <a:xfrm>
              <a:off x="3148416" y="2352404"/>
              <a:ext cx="1915864"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9" name="文本框 18">
              <a:extLst>
                <a:ext uri="{FF2B5EF4-FFF2-40B4-BE49-F238E27FC236}">
                  <a16:creationId xmlns:a16="http://schemas.microsoft.com/office/drawing/2014/main" id="{4F580FF2-AD61-448E-A016-71F7E19052F1}"/>
                </a:ext>
              </a:extLst>
            </p:cNvPr>
            <p:cNvSpPr txBox="1"/>
            <p:nvPr/>
          </p:nvSpPr>
          <p:spPr>
            <a:xfrm>
              <a:off x="2670524" y="2786027"/>
              <a:ext cx="2747187"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0" name="组合 19">
            <a:extLst>
              <a:ext uri="{FF2B5EF4-FFF2-40B4-BE49-F238E27FC236}">
                <a16:creationId xmlns:a16="http://schemas.microsoft.com/office/drawing/2014/main" id="{4B949A4E-83E5-4E15-94BA-AAE86086F906}"/>
              </a:ext>
            </a:extLst>
          </p:cNvPr>
          <p:cNvGrpSpPr/>
          <p:nvPr/>
        </p:nvGrpSpPr>
        <p:grpSpPr>
          <a:xfrm>
            <a:off x="4947648" y="5038742"/>
            <a:ext cx="2295117" cy="956786"/>
            <a:chOff x="2670524" y="2352404"/>
            <a:chExt cx="2747187" cy="956911"/>
          </a:xfrm>
        </p:grpSpPr>
        <p:sp>
          <p:nvSpPr>
            <p:cNvPr id="21" name="文本框 20">
              <a:extLst>
                <a:ext uri="{FF2B5EF4-FFF2-40B4-BE49-F238E27FC236}">
                  <a16:creationId xmlns:a16="http://schemas.microsoft.com/office/drawing/2014/main" id="{9A0FF218-31EC-4F33-9B79-B870296C3B71}"/>
                </a:ext>
              </a:extLst>
            </p:cNvPr>
            <p:cNvSpPr txBox="1"/>
            <p:nvPr/>
          </p:nvSpPr>
          <p:spPr>
            <a:xfrm>
              <a:off x="3001866" y="2352404"/>
              <a:ext cx="2109069"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2" name="文本框 21">
              <a:extLst>
                <a:ext uri="{FF2B5EF4-FFF2-40B4-BE49-F238E27FC236}">
                  <a16:creationId xmlns:a16="http://schemas.microsoft.com/office/drawing/2014/main" id="{EAF3AE5B-7191-461B-B6C7-62709E5EBFA0}"/>
                </a:ext>
              </a:extLst>
            </p:cNvPr>
            <p:cNvSpPr txBox="1"/>
            <p:nvPr/>
          </p:nvSpPr>
          <p:spPr>
            <a:xfrm>
              <a:off x="2670524" y="2786027"/>
              <a:ext cx="2747187"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6" name="组合 25">
            <a:extLst>
              <a:ext uri="{FF2B5EF4-FFF2-40B4-BE49-F238E27FC236}">
                <a16:creationId xmlns:a16="http://schemas.microsoft.com/office/drawing/2014/main" id="{142D8521-D8A3-41F4-B2F2-C3927B150B95}"/>
              </a:ext>
            </a:extLst>
          </p:cNvPr>
          <p:cNvGrpSpPr/>
          <p:nvPr/>
        </p:nvGrpSpPr>
        <p:grpSpPr>
          <a:xfrm>
            <a:off x="4581836" y="809828"/>
            <a:ext cx="3026740" cy="523798"/>
            <a:chOff x="4402412" y="963591"/>
            <a:chExt cx="3027134" cy="523866"/>
          </a:xfrm>
        </p:grpSpPr>
        <p:grpSp>
          <p:nvGrpSpPr>
            <p:cNvPr id="28" name="组合 27">
              <a:extLst>
                <a:ext uri="{FF2B5EF4-FFF2-40B4-BE49-F238E27FC236}">
                  <a16:creationId xmlns:a16="http://schemas.microsoft.com/office/drawing/2014/main" id="{7BBBCD1D-B56C-45D8-91F7-743E5766F93B}"/>
                </a:ext>
              </a:extLst>
            </p:cNvPr>
            <p:cNvGrpSpPr/>
            <p:nvPr/>
          </p:nvGrpSpPr>
          <p:grpSpPr>
            <a:xfrm rot="5400000">
              <a:off x="5654046" y="-288043"/>
              <a:ext cx="523866" cy="3027134"/>
              <a:chOff x="2345523" y="1843954"/>
              <a:chExt cx="594900" cy="3437603"/>
            </a:xfrm>
          </p:grpSpPr>
          <p:pic>
            <p:nvPicPr>
              <p:cNvPr id="30" name="图片 29">
                <a:extLst>
                  <a:ext uri="{FF2B5EF4-FFF2-40B4-BE49-F238E27FC236}">
                    <a16:creationId xmlns:a16="http://schemas.microsoft.com/office/drawing/2014/main" id="{9E437DD0-78BB-4535-B1F6-8FEDBF89B6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1" name="图片 30">
                <a:extLst>
                  <a:ext uri="{FF2B5EF4-FFF2-40B4-BE49-F238E27FC236}">
                    <a16:creationId xmlns:a16="http://schemas.microsoft.com/office/drawing/2014/main" id="{5CABC762-E5F4-456A-AD52-8BBDE6A0AD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9" name="文本框 28">
              <a:extLst>
                <a:ext uri="{FF2B5EF4-FFF2-40B4-BE49-F238E27FC236}">
                  <a16:creationId xmlns:a16="http://schemas.microsoft.com/office/drawing/2014/main" id="{47C6F2B9-F586-40EA-BF8F-DD17FDA27B96}"/>
                </a:ext>
              </a:extLst>
            </p:cNvPr>
            <p:cNvSpPr txBox="1"/>
            <p:nvPr/>
          </p:nvSpPr>
          <p:spPr>
            <a:xfrm>
              <a:off x="4768272" y="963914"/>
              <a:ext cx="2295416"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417232067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963A475-5E65-4625-AEE2-6B38EBE75FCF}"/>
              </a:ext>
            </a:extLst>
          </p:cNvPr>
          <p:cNvGrpSpPr/>
          <p:nvPr/>
        </p:nvGrpSpPr>
        <p:grpSpPr>
          <a:xfrm>
            <a:off x="1250787" y="2204404"/>
            <a:ext cx="2230566" cy="3253157"/>
            <a:chOff x="1250950" y="2241550"/>
            <a:chExt cx="2230856" cy="3253581"/>
          </a:xfrm>
        </p:grpSpPr>
        <p:sp>
          <p:nvSpPr>
            <p:cNvPr id="2" name="矩形 1">
              <a:extLst>
                <a:ext uri="{FF2B5EF4-FFF2-40B4-BE49-F238E27FC236}">
                  <a16:creationId xmlns:a16="http://schemas.microsoft.com/office/drawing/2014/main" id="{6BB6B6D3-560B-4B38-8E65-AEEA21C8F04F}"/>
                </a:ext>
              </a:extLst>
            </p:cNvPr>
            <p:cNvSpPr/>
            <p:nvPr/>
          </p:nvSpPr>
          <p:spPr>
            <a:xfrm>
              <a:off x="1250950" y="2241550"/>
              <a:ext cx="2230856" cy="3253581"/>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7" name="椭圆 6">
              <a:extLst>
                <a:ext uri="{FF2B5EF4-FFF2-40B4-BE49-F238E27FC236}">
                  <a16:creationId xmlns:a16="http://schemas.microsoft.com/office/drawing/2014/main" id="{C11DDE07-5FC3-483A-93E7-C0ACE928DE33}"/>
                </a:ext>
              </a:extLst>
            </p:cNvPr>
            <p:cNvSpPr/>
            <p:nvPr/>
          </p:nvSpPr>
          <p:spPr>
            <a:xfrm>
              <a:off x="2021306" y="2710866"/>
              <a:ext cx="690144" cy="69014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35" name="椭圆 10">
              <a:extLst>
                <a:ext uri="{FF2B5EF4-FFF2-40B4-BE49-F238E27FC236}">
                  <a16:creationId xmlns:a16="http://schemas.microsoft.com/office/drawing/2014/main" id="{96A09652-6064-47DD-8FB1-EDEBD7FA309C}"/>
                </a:ext>
              </a:extLst>
            </p:cNvPr>
            <p:cNvSpPr/>
            <p:nvPr/>
          </p:nvSpPr>
          <p:spPr>
            <a:xfrm>
              <a:off x="2199496" y="2889329"/>
              <a:ext cx="333764" cy="333219"/>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FBBB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000000">
                    <a:lumMod val="85000"/>
                    <a:lumOff val="15000"/>
                  </a:srgbClr>
                </a:solidFill>
                <a:latin typeface="印品黑体"/>
                <a:ea typeface="微软雅黑"/>
                <a:cs typeface="+mn-ea"/>
                <a:sym typeface="+mn-lt"/>
              </a:endParaRPr>
            </a:p>
          </p:txBody>
        </p:sp>
        <p:grpSp>
          <p:nvGrpSpPr>
            <p:cNvPr id="14" name="组合 13">
              <a:extLst>
                <a:ext uri="{FF2B5EF4-FFF2-40B4-BE49-F238E27FC236}">
                  <a16:creationId xmlns:a16="http://schemas.microsoft.com/office/drawing/2014/main" id="{57D662E2-134E-4364-9C3D-D095C0665216}"/>
                </a:ext>
              </a:extLst>
            </p:cNvPr>
            <p:cNvGrpSpPr/>
            <p:nvPr/>
          </p:nvGrpSpPr>
          <p:grpSpPr>
            <a:xfrm>
              <a:off x="1262371" y="3893740"/>
              <a:ext cx="2207514" cy="956911"/>
              <a:chOff x="2096161" y="2352404"/>
              <a:chExt cx="2535171" cy="956911"/>
            </a:xfrm>
          </p:grpSpPr>
          <p:sp>
            <p:nvSpPr>
              <p:cNvPr id="15" name="文本框 14">
                <a:extLst>
                  <a:ext uri="{FF2B5EF4-FFF2-40B4-BE49-F238E27FC236}">
                    <a16:creationId xmlns:a16="http://schemas.microsoft.com/office/drawing/2014/main" id="{728B899B-A409-4D55-A5FC-CC923E0CD7BC}"/>
                  </a:ext>
                </a:extLst>
              </p:cNvPr>
              <p:cNvSpPr txBox="1"/>
              <p:nvPr/>
            </p:nvSpPr>
            <p:spPr>
              <a:xfrm>
                <a:off x="2354002" y="2352404"/>
                <a:ext cx="1984962"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solidFill>
                      <a:srgbClr val="000000">
                        <a:lumMod val="85000"/>
                        <a:lumOff val="15000"/>
                      </a:srgbClr>
                    </a:solidFill>
                    <a:latin typeface="印品黑体"/>
                    <a:ea typeface="微软雅黑"/>
                    <a:cs typeface="+mn-ea"/>
                    <a:sym typeface="+mn-lt"/>
                  </a:rPr>
                  <a:t>Add title text</a:t>
                </a:r>
                <a:endParaRPr lang="zh-CN" altLang="en-US" sz="2000" dirty="0">
                  <a:solidFill>
                    <a:srgbClr val="000000">
                      <a:lumMod val="85000"/>
                      <a:lumOff val="15000"/>
                    </a:srgbClr>
                  </a:solidFill>
                  <a:latin typeface="印品黑体"/>
                  <a:ea typeface="微软雅黑"/>
                  <a:cs typeface="+mn-ea"/>
                  <a:sym typeface="+mn-lt"/>
                </a:endParaRPr>
              </a:p>
            </p:txBody>
          </p:sp>
          <p:sp>
            <p:nvSpPr>
              <p:cNvPr id="16" name="文本框 15">
                <a:extLst>
                  <a:ext uri="{FF2B5EF4-FFF2-40B4-BE49-F238E27FC236}">
                    <a16:creationId xmlns:a16="http://schemas.microsoft.com/office/drawing/2014/main" id="{3260FA5A-63DA-40F4-862E-516C842675A7}"/>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grpSp>
        <p:nvGrpSpPr>
          <p:cNvPr id="11" name="组合 10">
            <a:extLst>
              <a:ext uri="{FF2B5EF4-FFF2-40B4-BE49-F238E27FC236}">
                <a16:creationId xmlns:a16="http://schemas.microsoft.com/office/drawing/2014/main" id="{5BA8B0AB-AA6B-4F75-9297-01A6ECEE40A3}"/>
              </a:ext>
            </a:extLst>
          </p:cNvPr>
          <p:cNvGrpSpPr/>
          <p:nvPr/>
        </p:nvGrpSpPr>
        <p:grpSpPr>
          <a:xfrm>
            <a:off x="3736878" y="2204404"/>
            <a:ext cx="2230566" cy="3253157"/>
            <a:chOff x="3737365" y="2241550"/>
            <a:chExt cx="2230856" cy="3253581"/>
          </a:xfrm>
        </p:grpSpPr>
        <p:sp>
          <p:nvSpPr>
            <p:cNvPr id="3" name="矩形 2">
              <a:extLst>
                <a:ext uri="{FF2B5EF4-FFF2-40B4-BE49-F238E27FC236}">
                  <a16:creationId xmlns:a16="http://schemas.microsoft.com/office/drawing/2014/main" id="{C8243AF6-06FA-470F-8B4A-34C86B2674CF}"/>
                </a:ext>
              </a:extLst>
            </p:cNvPr>
            <p:cNvSpPr/>
            <p:nvPr/>
          </p:nvSpPr>
          <p:spPr>
            <a:xfrm>
              <a:off x="3737365" y="2241550"/>
              <a:ext cx="2230856" cy="3253581"/>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8" name="椭圆 7">
              <a:extLst>
                <a:ext uri="{FF2B5EF4-FFF2-40B4-BE49-F238E27FC236}">
                  <a16:creationId xmlns:a16="http://schemas.microsoft.com/office/drawing/2014/main" id="{99340A66-D69B-466B-A142-AD19E2DA593F}"/>
                </a:ext>
              </a:extLst>
            </p:cNvPr>
            <p:cNvSpPr/>
            <p:nvPr/>
          </p:nvSpPr>
          <p:spPr>
            <a:xfrm>
              <a:off x="4507721" y="2710866"/>
              <a:ext cx="690144" cy="69014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36" name="椭圆 11">
              <a:extLst>
                <a:ext uri="{FF2B5EF4-FFF2-40B4-BE49-F238E27FC236}">
                  <a16:creationId xmlns:a16="http://schemas.microsoft.com/office/drawing/2014/main" id="{5D529DCF-343E-4776-A6CE-829A1E086471}"/>
                </a:ext>
              </a:extLst>
            </p:cNvPr>
            <p:cNvSpPr/>
            <p:nvPr/>
          </p:nvSpPr>
          <p:spPr>
            <a:xfrm>
              <a:off x="4685911" y="2901825"/>
              <a:ext cx="333764" cy="30822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rgbClr val="FBBB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000000">
                    <a:lumMod val="85000"/>
                    <a:lumOff val="15000"/>
                  </a:srgbClr>
                </a:solidFill>
                <a:latin typeface="印品黑体"/>
                <a:ea typeface="微软雅黑"/>
                <a:cs typeface="+mn-ea"/>
                <a:sym typeface="+mn-lt"/>
              </a:endParaRPr>
            </a:p>
          </p:txBody>
        </p:sp>
        <p:grpSp>
          <p:nvGrpSpPr>
            <p:cNvPr id="17" name="组合 16">
              <a:extLst>
                <a:ext uri="{FF2B5EF4-FFF2-40B4-BE49-F238E27FC236}">
                  <a16:creationId xmlns:a16="http://schemas.microsoft.com/office/drawing/2014/main" id="{96E19810-5948-4204-9D28-7485CFAD207E}"/>
                </a:ext>
              </a:extLst>
            </p:cNvPr>
            <p:cNvGrpSpPr/>
            <p:nvPr/>
          </p:nvGrpSpPr>
          <p:grpSpPr>
            <a:xfrm>
              <a:off x="3749036" y="3893740"/>
              <a:ext cx="2207514" cy="956911"/>
              <a:chOff x="2096161" y="2352404"/>
              <a:chExt cx="2535171" cy="956911"/>
            </a:xfrm>
          </p:grpSpPr>
          <p:sp>
            <p:nvSpPr>
              <p:cNvPr id="18" name="文本框 17">
                <a:extLst>
                  <a:ext uri="{FF2B5EF4-FFF2-40B4-BE49-F238E27FC236}">
                    <a16:creationId xmlns:a16="http://schemas.microsoft.com/office/drawing/2014/main" id="{48288D17-86F8-46AB-BA45-FFC35817D98D}"/>
                  </a:ext>
                </a:extLst>
              </p:cNvPr>
              <p:cNvSpPr txBox="1"/>
              <p:nvPr/>
            </p:nvSpPr>
            <p:spPr>
              <a:xfrm>
                <a:off x="2294847" y="2352404"/>
                <a:ext cx="2137801"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solidFill>
                      <a:srgbClr val="000000">
                        <a:lumMod val="85000"/>
                        <a:lumOff val="15000"/>
                      </a:srgbClr>
                    </a:solidFill>
                    <a:latin typeface="印品黑体"/>
                    <a:ea typeface="微软雅黑"/>
                    <a:cs typeface="+mn-ea"/>
                    <a:sym typeface="+mn-lt"/>
                  </a:rPr>
                  <a:t>Add title text</a:t>
                </a:r>
                <a:endParaRPr lang="zh-CN" altLang="en-US" sz="2000" dirty="0">
                  <a:solidFill>
                    <a:srgbClr val="000000">
                      <a:lumMod val="85000"/>
                      <a:lumOff val="15000"/>
                    </a:srgbClr>
                  </a:solidFill>
                  <a:latin typeface="印品黑体"/>
                  <a:ea typeface="微软雅黑"/>
                  <a:cs typeface="+mn-ea"/>
                  <a:sym typeface="+mn-lt"/>
                </a:endParaRPr>
              </a:p>
            </p:txBody>
          </p:sp>
          <p:sp>
            <p:nvSpPr>
              <p:cNvPr id="19" name="文本框 18">
                <a:extLst>
                  <a:ext uri="{FF2B5EF4-FFF2-40B4-BE49-F238E27FC236}">
                    <a16:creationId xmlns:a16="http://schemas.microsoft.com/office/drawing/2014/main" id="{C51FDB05-5238-4838-9F80-8236C89D4FFF}"/>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grpSp>
        <p:nvGrpSpPr>
          <p:cNvPr id="12" name="组合 11">
            <a:extLst>
              <a:ext uri="{FF2B5EF4-FFF2-40B4-BE49-F238E27FC236}">
                <a16:creationId xmlns:a16="http://schemas.microsoft.com/office/drawing/2014/main" id="{89253D9C-036E-400F-BA02-0CD4E8FD3BC2}"/>
              </a:ext>
            </a:extLst>
          </p:cNvPr>
          <p:cNvGrpSpPr/>
          <p:nvPr/>
        </p:nvGrpSpPr>
        <p:grpSpPr>
          <a:xfrm>
            <a:off x="6222969" y="2204404"/>
            <a:ext cx="2230566" cy="3253157"/>
            <a:chOff x="6223780" y="2241550"/>
            <a:chExt cx="2230856" cy="3253581"/>
          </a:xfrm>
        </p:grpSpPr>
        <p:sp>
          <p:nvSpPr>
            <p:cNvPr id="4" name="矩形 3">
              <a:extLst>
                <a:ext uri="{FF2B5EF4-FFF2-40B4-BE49-F238E27FC236}">
                  <a16:creationId xmlns:a16="http://schemas.microsoft.com/office/drawing/2014/main" id="{5AEE65FE-70FD-466F-8B6A-2D5DA19C1BD7}"/>
                </a:ext>
              </a:extLst>
            </p:cNvPr>
            <p:cNvSpPr/>
            <p:nvPr/>
          </p:nvSpPr>
          <p:spPr>
            <a:xfrm>
              <a:off x="6223780" y="2241550"/>
              <a:ext cx="2230856" cy="3253581"/>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9" name="椭圆 8">
              <a:extLst>
                <a:ext uri="{FF2B5EF4-FFF2-40B4-BE49-F238E27FC236}">
                  <a16:creationId xmlns:a16="http://schemas.microsoft.com/office/drawing/2014/main" id="{8DDFBCF5-A206-4C3E-B981-60FA95291B0D}"/>
                </a:ext>
              </a:extLst>
            </p:cNvPr>
            <p:cNvSpPr/>
            <p:nvPr/>
          </p:nvSpPr>
          <p:spPr>
            <a:xfrm>
              <a:off x="6994136" y="2710866"/>
              <a:ext cx="690144" cy="69014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37" name="椭圆 12">
              <a:extLst>
                <a:ext uri="{FF2B5EF4-FFF2-40B4-BE49-F238E27FC236}">
                  <a16:creationId xmlns:a16="http://schemas.microsoft.com/office/drawing/2014/main" id="{270E9405-A22D-447D-A305-8EA5A729A66F}"/>
                </a:ext>
              </a:extLst>
            </p:cNvPr>
            <p:cNvSpPr/>
            <p:nvPr/>
          </p:nvSpPr>
          <p:spPr>
            <a:xfrm>
              <a:off x="7172326" y="2894081"/>
              <a:ext cx="333764" cy="323715"/>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rgbClr val="FBBB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000000">
                    <a:lumMod val="85000"/>
                    <a:lumOff val="15000"/>
                  </a:srgbClr>
                </a:solidFill>
                <a:latin typeface="印品黑体"/>
                <a:ea typeface="微软雅黑"/>
                <a:cs typeface="+mn-ea"/>
                <a:sym typeface="+mn-lt"/>
              </a:endParaRPr>
            </a:p>
          </p:txBody>
        </p:sp>
        <p:grpSp>
          <p:nvGrpSpPr>
            <p:cNvPr id="20" name="组合 19">
              <a:extLst>
                <a:ext uri="{FF2B5EF4-FFF2-40B4-BE49-F238E27FC236}">
                  <a16:creationId xmlns:a16="http://schemas.microsoft.com/office/drawing/2014/main" id="{56CD9E0E-75CF-4394-BAD0-F729494DA85D}"/>
                </a:ext>
              </a:extLst>
            </p:cNvPr>
            <p:cNvGrpSpPr/>
            <p:nvPr/>
          </p:nvGrpSpPr>
          <p:grpSpPr>
            <a:xfrm>
              <a:off x="6235451" y="3893740"/>
              <a:ext cx="2207514" cy="956911"/>
              <a:chOff x="2096161" y="2352404"/>
              <a:chExt cx="2535171" cy="956911"/>
            </a:xfrm>
          </p:grpSpPr>
          <p:sp>
            <p:nvSpPr>
              <p:cNvPr id="21" name="文本框 20">
                <a:extLst>
                  <a:ext uri="{FF2B5EF4-FFF2-40B4-BE49-F238E27FC236}">
                    <a16:creationId xmlns:a16="http://schemas.microsoft.com/office/drawing/2014/main" id="{80406731-929D-48BF-864E-6F5EA6F7F209}"/>
                  </a:ext>
                </a:extLst>
              </p:cNvPr>
              <p:cNvSpPr txBox="1"/>
              <p:nvPr/>
            </p:nvSpPr>
            <p:spPr>
              <a:xfrm>
                <a:off x="2295134" y="2352404"/>
                <a:ext cx="2137800"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solidFill>
                      <a:srgbClr val="000000">
                        <a:lumMod val="85000"/>
                        <a:lumOff val="15000"/>
                      </a:srgbClr>
                    </a:solidFill>
                    <a:latin typeface="印品黑体"/>
                    <a:ea typeface="微软雅黑"/>
                    <a:cs typeface="+mn-ea"/>
                    <a:sym typeface="+mn-lt"/>
                  </a:rPr>
                  <a:t>Add title text</a:t>
                </a:r>
                <a:endParaRPr lang="zh-CN" altLang="en-US" sz="2000" dirty="0">
                  <a:solidFill>
                    <a:srgbClr val="000000">
                      <a:lumMod val="85000"/>
                      <a:lumOff val="15000"/>
                    </a:srgbClr>
                  </a:solidFill>
                  <a:latin typeface="印品黑体"/>
                  <a:ea typeface="微软雅黑"/>
                  <a:cs typeface="+mn-ea"/>
                  <a:sym typeface="+mn-lt"/>
                </a:endParaRPr>
              </a:p>
            </p:txBody>
          </p:sp>
          <p:sp>
            <p:nvSpPr>
              <p:cNvPr id="22" name="文本框 21">
                <a:extLst>
                  <a:ext uri="{FF2B5EF4-FFF2-40B4-BE49-F238E27FC236}">
                    <a16:creationId xmlns:a16="http://schemas.microsoft.com/office/drawing/2014/main" id="{50977575-C3CA-49B5-B526-04FA4CF7307C}"/>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grpSp>
        <p:nvGrpSpPr>
          <p:cNvPr id="13" name="组合 12">
            <a:extLst>
              <a:ext uri="{FF2B5EF4-FFF2-40B4-BE49-F238E27FC236}">
                <a16:creationId xmlns:a16="http://schemas.microsoft.com/office/drawing/2014/main" id="{858E1884-A174-4D22-9EC8-3478ADD98F5E}"/>
              </a:ext>
            </a:extLst>
          </p:cNvPr>
          <p:cNvGrpSpPr/>
          <p:nvPr/>
        </p:nvGrpSpPr>
        <p:grpSpPr>
          <a:xfrm>
            <a:off x="8709059" y="2204404"/>
            <a:ext cx="2230566" cy="3253157"/>
            <a:chOff x="8710194" y="2241550"/>
            <a:chExt cx="2230856" cy="3253581"/>
          </a:xfrm>
        </p:grpSpPr>
        <p:sp>
          <p:nvSpPr>
            <p:cNvPr id="5" name="矩形 4">
              <a:extLst>
                <a:ext uri="{FF2B5EF4-FFF2-40B4-BE49-F238E27FC236}">
                  <a16:creationId xmlns:a16="http://schemas.microsoft.com/office/drawing/2014/main" id="{0BDBEB6C-4E1F-4EF5-B579-BA408D63F222}"/>
                </a:ext>
              </a:extLst>
            </p:cNvPr>
            <p:cNvSpPr/>
            <p:nvPr/>
          </p:nvSpPr>
          <p:spPr>
            <a:xfrm>
              <a:off x="8710194" y="2241550"/>
              <a:ext cx="2230856" cy="3253581"/>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10" name="椭圆 9">
              <a:extLst>
                <a:ext uri="{FF2B5EF4-FFF2-40B4-BE49-F238E27FC236}">
                  <a16:creationId xmlns:a16="http://schemas.microsoft.com/office/drawing/2014/main" id="{E7DD084F-0375-4ED3-8B13-97F7D12509C1}"/>
                </a:ext>
              </a:extLst>
            </p:cNvPr>
            <p:cNvSpPr/>
            <p:nvPr/>
          </p:nvSpPr>
          <p:spPr>
            <a:xfrm>
              <a:off x="9480550" y="2710866"/>
              <a:ext cx="690144" cy="69014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38" name="椭圆 13">
              <a:extLst>
                <a:ext uri="{FF2B5EF4-FFF2-40B4-BE49-F238E27FC236}">
                  <a16:creationId xmlns:a16="http://schemas.microsoft.com/office/drawing/2014/main" id="{3B10B8C0-9A4F-40E9-B1C3-038B2A36E445}"/>
                </a:ext>
              </a:extLst>
            </p:cNvPr>
            <p:cNvSpPr/>
            <p:nvPr/>
          </p:nvSpPr>
          <p:spPr>
            <a:xfrm>
              <a:off x="9673427" y="2889056"/>
              <a:ext cx="304391" cy="333764"/>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rgbClr val="FBBB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000000">
                    <a:lumMod val="85000"/>
                    <a:lumOff val="15000"/>
                  </a:srgbClr>
                </a:solidFill>
                <a:latin typeface="印品黑体"/>
                <a:ea typeface="微软雅黑"/>
                <a:cs typeface="+mn-ea"/>
                <a:sym typeface="+mn-lt"/>
              </a:endParaRPr>
            </a:p>
          </p:txBody>
        </p:sp>
        <p:grpSp>
          <p:nvGrpSpPr>
            <p:cNvPr id="23" name="组合 22">
              <a:extLst>
                <a:ext uri="{FF2B5EF4-FFF2-40B4-BE49-F238E27FC236}">
                  <a16:creationId xmlns:a16="http://schemas.microsoft.com/office/drawing/2014/main" id="{4B660E9D-47E0-41C0-89A9-D275FA6BADD8}"/>
                </a:ext>
              </a:extLst>
            </p:cNvPr>
            <p:cNvGrpSpPr/>
            <p:nvPr/>
          </p:nvGrpSpPr>
          <p:grpSpPr>
            <a:xfrm>
              <a:off x="8722115" y="3893740"/>
              <a:ext cx="2207514" cy="956911"/>
              <a:chOff x="2096161" y="2352404"/>
              <a:chExt cx="2535171" cy="956911"/>
            </a:xfrm>
          </p:grpSpPr>
          <p:sp>
            <p:nvSpPr>
              <p:cNvPr id="24" name="文本框 23">
                <a:extLst>
                  <a:ext uri="{FF2B5EF4-FFF2-40B4-BE49-F238E27FC236}">
                    <a16:creationId xmlns:a16="http://schemas.microsoft.com/office/drawing/2014/main" id="{81871088-01AF-49B7-940D-9B384D0B827C}"/>
                  </a:ext>
                </a:extLst>
              </p:cNvPr>
              <p:cNvSpPr txBox="1"/>
              <p:nvPr/>
            </p:nvSpPr>
            <p:spPr>
              <a:xfrm>
                <a:off x="2388529" y="2352404"/>
                <a:ext cx="1984963"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solidFill>
                      <a:srgbClr val="000000">
                        <a:lumMod val="85000"/>
                        <a:lumOff val="15000"/>
                      </a:srgbClr>
                    </a:solidFill>
                    <a:latin typeface="印品黑体"/>
                    <a:ea typeface="微软雅黑"/>
                    <a:cs typeface="+mn-ea"/>
                    <a:sym typeface="+mn-lt"/>
                  </a:rPr>
                  <a:t>Add title text</a:t>
                </a:r>
                <a:endParaRPr lang="zh-CN" altLang="en-US" sz="2000" dirty="0">
                  <a:solidFill>
                    <a:srgbClr val="000000">
                      <a:lumMod val="85000"/>
                      <a:lumOff val="15000"/>
                    </a:srgbClr>
                  </a:solidFill>
                  <a:latin typeface="印品黑体"/>
                  <a:ea typeface="微软雅黑"/>
                  <a:cs typeface="+mn-ea"/>
                  <a:sym typeface="+mn-lt"/>
                </a:endParaRPr>
              </a:p>
            </p:txBody>
          </p:sp>
          <p:sp>
            <p:nvSpPr>
              <p:cNvPr id="25" name="文本框 24">
                <a:extLst>
                  <a:ext uri="{FF2B5EF4-FFF2-40B4-BE49-F238E27FC236}">
                    <a16:creationId xmlns:a16="http://schemas.microsoft.com/office/drawing/2014/main" id="{447366CB-5186-4C98-9088-CD00C709BB0D}"/>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grpSp>
        <p:nvGrpSpPr>
          <p:cNvPr id="30" name="组合 29">
            <a:extLst>
              <a:ext uri="{FF2B5EF4-FFF2-40B4-BE49-F238E27FC236}">
                <a16:creationId xmlns:a16="http://schemas.microsoft.com/office/drawing/2014/main" id="{FEE0B2BA-4557-4213-82DE-5322B3449446}"/>
              </a:ext>
            </a:extLst>
          </p:cNvPr>
          <p:cNvGrpSpPr/>
          <p:nvPr/>
        </p:nvGrpSpPr>
        <p:grpSpPr>
          <a:xfrm>
            <a:off x="4581836" y="809828"/>
            <a:ext cx="3026740" cy="523798"/>
            <a:chOff x="4402412" y="963591"/>
            <a:chExt cx="3027134" cy="523866"/>
          </a:xfrm>
        </p:grpSpPr>
        <p:grpSp>
          <p:nvGrpSpPr>
            <p:cNvPr id="31" name="组合 30">
              <a:extLst>
                <a:ext uri="{FF2B5EF4-FFF2-40B4-BE49-F238E27FC236}">
                  <a16:creationId xmlns:a16="http://schemas.microsoft.com/office/drawing/2014/main" id="{6C96ACB0-B7E0-4E69-B524-9B0EE9FF45AA}"/>
                </a:ext>
              </a:extLst>
            </p:cNvPr>
            <p:cNvGrpSpPr/>
            <p:nvPr/>
          </p:nvGrpSpPr>
          <p:grpSpPr>
            <a:xfrm rot="5400000">
              <a:off x="5654046" y="-288043"/>
              <a:ext cx="523866" cy="3027134"/>
              <a:chOff x="2345523" y="1843954"/>
              <a:chExt cx="594900" cy="3437603"/>
            </a:xfrm>
          </p:grpSpPr>
          <p:pic>
            <p:nvPicPr>
              <p:cNvPr id="33" name="图片 32">
                <a:extLst>
                  <a:ext uri="{FF2B5EF4-FFF2-40B4-BE49-F238E27FC236}">
                    <a16:creationId xmlns:a16="http://schemas.microsoft.com/office/drawing/2014/main" id="{0AEE95CD-2CF2-49A9-9A2E-08FC7FF6D8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4" name="图片 33">
                <a:extLst>
                  <a:ext uri="{FF2B5EF4-FFF2-40B4-BE49-F238E27FC236}">
                    <a16:creationId xmlns:a16="http://schemas.microsoft.com/office/drawing/2014/main" id="{5914D282-7C72-43BF-99C9-BE9FC37B15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32" name="文本框 31">
              <a:extLst>
                <a:ext uri="{FF2B5EF4-FFF2-40B4-BE49-F238E27FC236}">
                  <a16:creationId xmlns:a16="http://schemas.microsoft.com/office/drawing/2014/main" id="{F916A550-687F-4E9D-A776-A1F97D0A83CD}"/>
                </a:ext>
              </a:extLst>
            </p:cNvPr>
            <p:cNvSpPr txBox="1"/>
            <p:nvPr/>
          </p:nvSpPr>
          <p:spPr>
            <a:xfrm>
              <a:off x="4657721" y="963914"/>
              <a:ext cx="2482553"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10770930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形状 32">
            <a:extLst>
              <a:ext uri="{FF2B5EF4-FFF2-40B4-BE49-F238E27FC236}">
                <a16:creationId xmlns:a16="http://schemas.microsoft.com/office/drawing/2014/main" id="{48C7F98B-EB66-4034-B29F-380E2EAF20F9}"/>
              </a:ext>
            </a:extLst>
          </p:cNvPr>
          <p:cNvSpPr/>
          <p:nvPr/>
        </p:nvSpPr>
        <p:spPr>
          <a:xfrm>
            <a:off x="1196820" y="2117104"/>
            <a:ext cx="1485707" cy="1485707"/>
          </a:xfrm>
          <a:custGeom>
            <a:avLst/>
            <a:gdLst>
              <a:gd name="connsiteX0" fmla="*/ 742950 w 1485900"/>
              <a:gd name="connsiteY0" fmla="*/ 0 h 1485900"/>
              <a:gd name="connsiteX1" fmla="*/ 1485900 w 1485900"/>
              <a:gd name="connsiteY1" fmla="*/ 0 h 1485900"/>
              <a:gd name="connsiteX2" fmla="*/ 1485900 w 1485900"/>
              <a:gd name="connsiteY2" fmla="*/ 742950 h 1485900"/>
              <a:gd name="connsiteX3" fmla="*/ 742950 w 1485900"/>
              <a:gd name="connsiteY3" fmla="*/ 1485900 h 1485900"/>
              <a:gd name="connsiteX4" fmla="*/ 0 w 1485900"/>
              <a:gd name="connsiteY4" fmla="*/ 742950 h 1485900"/>
              <a:gd name="connsiteX5" fmla="*/ 742950 w 1485900"/>
              <a:gd name="connsiteY5"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5900" h="1485900">
                <a:moveTo>
                  <a:pt x="742950" y="0"/>
                </a:moveTo>
                <a:lnTo>
                  <a:pt x="1485900" y="0"/>
                </a:lnTo>
                <a:lnTo>
                  <a:pt x="1485900" y="742950"/>
                </a:lnTo>
                <a:cubicBezTo>
                  <a:pt x="1485900" y="1153270"/>
                  <a:pt x="1153270" y="1485900"/>
                  <a:pt x="742950" y="1485900"/>
                </a:cubicBezTo>
                <a:cubicBezTo>
                  <a:pt x="332630" y="1485900"/>
                  <a:pt x="0" y="1153270"/>
                  <a:pt x="0" y="742950"/>
                </a:cubicBezTo>
                <a:cubicBezTo>
                  <a:pt x="0" y="332630"/>
                  <a:pt x="332630" y="0"/>
                  <a:pt x="742950" y="0"/>
                </a:cubicBezTo>
                <a:close/>
              </a:path>
            </a:pathLst>
          </a:cu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35" name="任意多边形: 形状 34">
            <a:extLst>
              <a:ext uri="{FF2B5EF4-FFF2-40B4-BE49-F238E27FC236}">
                <a16:creationId xmlns:a16="http://schemas.microsoft.com/office/drawing/2014/main" id="{5BD92DCE-C524-4FB3-A1E3-9714A7D4D8F4}"/>
              </a:ext>
            </a:extLst>
          </p:cNvPr>
          <p:cNvSpPr/>
          <p:nvPr/>
        </p:nvSpPr>
        <p:spPr>
          <a:xfrm>
            <a:off x="1196820" y="4136141"/>
            <a:ext cx="1485707" cy="1485707"/>
          </a:xfrm>
          <a:custGeom>
            <a:avLst/>
            <a:gdLst>
              <a:gd name="connsiteX0" fmla="*/ 742950 w 1485900"/>
              <a:gd name="connsiteY0" fmla="*/ 0 h 1485900"/>
              <a:gd name="connsiteX1" fmla="*/ 1485900 w 1485900"/>
              <a:gd name="connsiteY1" fmla="*/ 0 h 1485900"/>
              <a:gd name="connsiteX2" fmla="*/ 1485900 w 1485900"/>
              <a:gd name="connsiteY2" fmla="*/ 742950 h 1485900"/>
              <a:gd name="connsiteX3" fmla="*/ 742950 w 1485900"/>
              <a:gd name="connsiteY3" fmla="*/ 1485900 h 1485900"/>
              <a:gd name="connsiteX4" fmla="*/ 0 w 1485900"/>
              <a:gd name="connsiteY4" fmla="*/ 742950 h 1485900"/>
              <a:gd name="connsiteX5" fmla="*/ 742950 w 1485900"/>
              <a:gd name="connsiteY5"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5900" h="1485900">
                <a:moveTo>
                  <a:pt x="742950" y="0"/>
                </a:moveTo>
                <a:lnTo>
                  <a:pt x="1485900" y="0"/>
                </a:lnTo>
                <a:lnTo>
                  <a:pt x="1485900" y="742950"/>
                </a:lnTo>
                <a:cubicBezTo>
                  <a:pt x="1485900" y="1153270"/>
                  <a:pt x="1153270" y="1485900"/>
                  <a:pt x="742950" y="1485900"/>
                </a:cubicBezTo>
                <a:cubicBezTo>
                  <a:pt x="332630" y="1485900"/>
                  <a:pt x="0" y="1153270"/>
                  <a:pt x="0" y="742950"/>
                </a:cubicBezTo>
                <a:cubicBezTo>
                  <a:pt x="0" y="332630"/>
                  <a:pt x="332630" y="0"/>
                  <a:pt x="742950" y="0"/>
                </a:cubicBezTo>
                <a:close/>
              </a:path>
            </a:pathLst>
          </a:cu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29" name="任意多边形: 形状 28">
            <a:extLst>
              <a:ext uri="{FF2B5EF4-FFF2-40B4-BE49-F238E27FC236}">
                <a16:creationId xmlns:a16="http://schemas.microsoft.com/office/drawing/2014/main" id="{C488C2FB-CB58-4F85-8993-D0B563EBD43F}"/>
              </a:ext>
            </a:extLst>
          </p:cNvPr>
          <p:cNvSpPr/>
          <p:nvPr/>
        </p:nvSpPr>
        <p:spPr>
          <a:xfrm>
            <a:off x="6272984" y="2117104"/>
            <a:ext cx="1485707" cy="1485707"/>
          </a:xfrm>
          <a:custGeom>
            <a:avLst/>
            <a:gdLst>
              <a:gd name="connsiteX0" fmla="*/ 742950 w 1485900"/>
              <a:gd name="connsiteY0" fmla="*/ 0 h 1485900"/>
              <a:gd name="connsiteX1" fmla="*/ 1485900 w 1485900"/>
              <a:gd name="connsiteY1" fmla="*/ 0 h 1485900"/>
              <a:gd name="connsiteX2" fmla="*/ 1485900 w 1485900"/>
              <a:gd name="connsiteY2" fmla="*/ 742950 h 1485900"/>
              <a:gd name="connsiteX3" fmla="*/ 742950 w 1485900"/>
              <a:gd name="connsiteY3" fmla="*/ 1485900 h 1485900"/>
              <a:gd name="connsiteX4" fmla="*/ 0 w 1485900"/>
              <a:gd name="connsiteY4" fmla="*/ 742950 h 1485900"/>
              <a:gd name="connsiteX5" fmla="*/ 742950 w 1485900"/>
              <a:gd name="connsiteY5"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5900" h="1485900">
                <a:moveTo>
                  <a:pt x="742950" y="0"/>
                </a:moveTo>
                <a:lnTo>
                  <a:pt x="1485900" y="0"/>
                </a:lnTo>
                <a:lnTo>
                  <a:pt x="1485900" y="742950"/>
                </a:lnTo>
                <a:cubicBezTo>
                  <a:pt x="1485900" y="1153270"/>
                  <a:pt x="1153270" y="1485900"/>
                  <a:pt x="742950" y="1485900"/>
                </a:cubicBezTo>
                <a:cubicBezTo>
                  <a:pt x="332630" y="1485900"/>
                  <a:pt x="0" y="1153270"/>
                  <a:pt x="0" y="742950"/>
                </a:cubicBezTo>
                <a:cubicBezTo>
                  <a:pt x="0" y="332630"/>
                  <a:pt x="332630" y="0"/>
                  <a:pt x="742950" y="0"/>
                </a:cubicBezTo>
                <a:close/>
              </a:path>
            </a:pathLst>
          </a:cu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31" name="任意多边形: 形状 30">
            <a:extLst>
              <a:ext uri="{FF2B5EF4-FFF2-40B4-BE49-F238E27FC236}">
                <a16:creationId xmlns:a16="http://schemas.microsoft.com/office/drawing/2014/main" id="{607C6A2C-D650-408A-9E32-8694300F4CFD}"/>
              </a:ext>
            </a:extLst>
          </p:cNvPr>
          <p:cNvSpPr/>
          <p:nvPr/>
        </p:nvSpPr>
        <p:spPr>
          <a:xfrm>
            <a:off x="6272984" y="4136141"/>
            <a:ext cx="1485707" cy="1485707"/>
          </a:xfrm>
          <a:custGeom>
            <a:avLst/>
            <a:gdLst>
              <a:gd name="connsiteX0" fmla="*/ 742950 w 1485900"/>
              <a:gd name="connsiteY0" fmla="*/ 0 h 1485900"/>
              <a:gd name="connsiteX1" fmla="*/ 1485900 w 1485900"/>
              <a:gd name="connsiteY1" fmla="*/ 0 h 1485900"/>
              <a:gd name="connsiteX2" fmla="*/ 1485900 w 1485900"/>
              <a:gd name="connsiteY2" fmla="*/ 742950 h 1485900"/>
              <a:gd name="connsiteX3" fmla="*/ 742950 w 1485900"/>
              <a:gd name="connsiteY3" fmla="*/ 1485900 h 1485900"/>
              <a:gd name="connsiteX4" fmla="*/ 0 w 1485900"/>
              <a:gd name="connsiteY4" fmla="*/ 742950 h 1485900"/>
              <a:gd name="connsiteX5" fmla="*/ 742950 w 1485900"/>
              <a:gd name="connsiteY5"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5900" h="1485900">
                <a:moveTo>
                  <a:pt x="742950" y="0"/>
                </a:moveTo>
                <a:lnTo>
                  <a:pt x="1485900" y="0"/>
                </a:lnTo>
                <a:lnTo>
                  <a:pt x="1485900" y="742950"/>
                </a:lnTo>
                <a:cubicBezTo>
                  <a:pt x="1485900" y="1153270"/>
                  <a:pt x="1153270" y="1485900"/>
                  <a:pt x="742950" y="1485900"/>
                </a:cubicBezTo>
                <a:cubicBezTo>
                  <a:pt x="332630" y="1485900"/>
                  <a:pt x="0" y="1153270"/>
                  <a:pt x="0" y="742950"/>
                </a:cubicBezTo>
                <a:cubicBezTo>
                  <a:pt x="0" y="332630"/>
                  <a:pt x="332630" y="0"/>
                  <a:pt x="742950" y="0"/>
                </a:cubicBezTo>
                <a:close/>
              </a:path>
            </a:pathLst>
          </a:cu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grpSp>
        <p:nvGrpSpPr>
          <p:cNvPr id="2" name="组合 1">
            <a:extLst>
              <a:ext uri="{FF2B5EF4-FFF2-40B4-BE49-F238E27FC236}">
                <a16:creationId xmlns:a16="http://schemas.microsoft.com/office/drawing/2014/main" id="{FA8A77D9-3349-485E-AE94-7C0296E6C541}"/>
              </a:ext>
            </a:extLst>
          </p:cNvPr>
          <p:cNvGrpSpPr/>
          <p:nvPr/>
        </p:nvGrpSpPr>
        <p:grpSpPr>
          <a:xfrm>
            <a:off x="2946018" y="2117104"/>
            <a:ext cx="3080691" cy="1436147"/>
            <a:chOff x="2768602" y="2179639"/>
            <a:chExt cx="3081092" cy="1436334"/>
          </a:xfrm>
        </p:grpSpPr>
        <p:sp>
          <p:nvSpPr>
            <p:cNvPr id="8" name="PA-文本框 8">
              <a:extLst>
                <a:ext uri="{FF2B5EF4-FFF2-40B4-BE49-F238E27FC236}">
                  <a16:creationId xmlns:a16="http://schemas.microsoft.com/office/drawing/2014/main" id="{7B14D4A5-9FBA-40A5-98F7-2F533500B473}"/>
                </a:ext>
              </a:extLst>
            </p:cNvPr>
            <p:cNvSpPr txBox="1"/>
            <p:nvPr>
              <p:custDataLst>
                <p:tags r:id="rId4"/>
              </p:custDataLst>
            </p:nvPr>
          </p:nvSpPr>
          <p:spPr>
            <a:xfrm>
              <a:off x="2768602" y="2179639"/>
              <a:ext cx="843501" cy="400110"/>
            </a:xfrm>
            <a:prstGeom prst="rect">
              <a:avLst/>
            </a:prstGeom>
            <a:noFill/>
          </p:spPr>
          <p:txBody>
            <a:bodyPr wrap="none" rtlCol="0">
              <a:spAutoFit/>
              <a:scene3d>
                <a:camera prst="orthographicFront"/>
                <a:lightRig rig="threePt" dir="t"/>
              </a:scene3d>
              <a:sp3d contourW="12700"/>
            </a:bodyPr>
            <a:lstStyle/>
            <a:p>
              <a:pP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NO.01</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grpSp>
          <p:nvGrpSpPr>
            <p:cNvPr id="10" name="组合 9">
              <a:extLst>
                <a:ext uri="{FF2B5EF4-FFF2-40B4-BE49-F238E27FC236}">
                  <a16:creationId xmlns:a16="http://schemas.microsoft.com/office/drawing/2014/main" id="{ACC4733E-E8CF-4E1F-976B-FA1CAE51AEF3}"/>
                </a:ext>
              </a:extLst>
            </p:cNvPr>
            <p:cNvGrpSpPr/>
            <p:nvPr/>
          </p:nvGrpSpPr>
          <p:grpSpPr>
            <a:xfrm>
              <a:off x="2768602" y="2659061"/>
              <a:ext cx="3081092" cy="956912"/>
              <a:chOff x="2096161" y="2352404"/>
              <a:chExt cx="3538412" cy="956912"/>
            </a:xfrm>
          </p:grpSpPr>
          <p:sp>
            <p:nvSpPr>
              <p:cNvPr id="11" name="文本框 10">
                <a:extLst>
                  <a:ext uri="{FF2B5EF4-FFF2-40B4-BE49-F238E27FC236}">
                    <a16:creationId xmlns:a16="http://schemas.microsoft.com/office/drawing/2014/main" id="{FAC4F2CA-E6D6-4BBD-ACE8-9510EA554FB1}"/>
                  </a:ext>
                </a:extLst>
              </p:cNvPr>
              <p:cNvSpPr txBox="1"/>
              <p:nvPr/>
            </p:nvSpPr>
            <p:spPr>
              <a:xfrm>
                <a:off x="2096161" y="2352404"/>
                <a:ext cx="1878864"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2" name="文本框 11">
                <a:extLst>
                  <a:ext uri="{FF2B5EF4-FFF2-40B4-BE49-F238E27FC236}">
                    <a16:creationId xmlns:a16="http://schemas.microsoft.com/office/drawing/2014/main" id="{96366DB7-3F3D-4534-B719-7DC7B6DECF7A}"/>
                  </a:ext>
                </a:extLst>
              </p:cNvPr>
              <p:cNvSpPr txBox="1"/>
              <p:nvPr/>
            </p:nvSpPr>
            <p:spPr>
              <a:xfrm>
                <a:off x="2096161" y="2786027"/>
                <a:ext cx="3538412"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grpSp>
        <p:nvGrpSpPr>
          <p:cNvPr id="4" name="组合 3">
            <a:extLst>
              <a:ext uri="{FF2B5EF4-FFF2-40B4-BE49-F238E27FC236}">
                <a16:creationId xmlns:a16="http://schemas.microsoft.com/office/drawing/2014/main" id="{B23014E0-E53C-4C9E-954B-F954D31EDBD2}"/>
              </a:ext>
            </a:extLst>
          </p:cNvPr>
          <p:cNvGrpSpPr/>
          <p:nvPr/>
        </p:nvGrpSpPr>
        <p:grpSpPr>
          <a:xfrm>
            <a:off x="2946018" y="4136141"/>
            <a:ext cx="3080691" cy="1445376"/>
            <a:chOff x="2768602" y="4198939"/>
            <a:chExt cx="3081092" cy="1445564"/>
          </a:xfrm>
        </p:grpSpPr>
        <p:sp>
          <p:nvSpPr>
            <p:cNvPr id="17" name="PA-文本框 8">
              <a:extLst>
                <a:ext uri="{FF2B5EF4-FFF2-40B4-BE49-F238E27FC236}">
                  <a16:creationId xmlns:a16="http://schemas.microsoft.com/office/drawing/2014/main" id="{54138D94-DC12-4329-B253-25B1F7FDCC84}"/>
                </a:ext>
              </a:extLst>
            </p:cNvPr>
            <p:cNvSpPr txBox="1"/>
            <p:nvPr>
              <p:custDataLst>
                <p:tags r:id="rId3"/>
              </p:custDataLst>
            </p:nvPr>
          </p:nvSpPr>
          <p:spPr>
            <a:xfrm>
              <a:off x="2768602" y="4198939"/>
              <a:ext cx="886781" cy="400110"/>
            </a:xfrm>
            <a:prstGeom prst="rect">
              <a:avLst/>
            </a:prstGeom>
            <a:noFill/>
          </p:spPr>
          <p:txBody>
            <a:bodyPr wrap="none" rtlCol="0">
              <a:spAutoFit/>
              <a:scene3d>
                <a:camera prst="orthographicFront"/>
                <a:lightRig rig="threePt" dir="t"/>
              </a:scene3d>
              <a:sp3d contourW="12700"/>
            </a:bodyPr>
            <a:lstStyle/>
            <a:p>
              <a:pP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NO.03</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grpSp>
          <p:nvGrpSpPr>
            <p:cNvPr id="14" name="组合 13">
              <a:extLst>
                <a:ext uri="{FF2B5EF4-FFF2-40B4-BE49-F238E27FC236}">
                  <a16:creationId xmlns:a16="http://schemas.microsoft.com/office/drawing/2014/main" id="{093F8145-0163-4B13-9EDB-E51479BD8F83}"/>
                </a:ext>
              </a:extLst>
            </p:cNvPr>
            <p:cNvGrpSpPr/>
            <p:nvPr/>
          </p:nvGrpSpPr>
          <p:grpSpPr>
            <a:xfrm>
              <a:off x="2768602" y="4687592"/>
              <a:ext cx="3081092" cy="956911"/>
              <a:chOff x="2096161" y="2352404"/>
              <a:chExt cx="3538412" cy="956911"/>
            </a:xfrm>
          </p:grpSpPr>
          <p:sp>
            <p:nvSpPr>
              <p:cNvPr id="15" name="文本框 14">
                <a:extLst>
                  <a:ext uri="{FF2B5EF4-FFF2-40B4-BE49-F238E27FC236}">
                    <a16:creationId xmlns:a16="http://schemas.microsoft.com/office/drawing/2014/main" id="{C60CB360-2480-4F82-8A24-CF7BCE60F237}"/>
                  </a:ext>
                </a:extLst>
              </p:cNvPr>
              <p:cNvSpPr txBox="1"/>
              <p:nvPr/>
            </p:nvSpPr>
            <p:spPr>
              <a:xfrm>
                <a:off x="2096161" y="2352404"/>
                <a:ext cx="2045658"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6" name="文本框 15">
                <a:extLst>
                  <a:ext uri="{FF2B5EF4-FFF2-40B4-BE49-F238E27FC236}">
                    <a16:creationId xmlns:a16="http://schemas.microsoft.com/office/drawing/2014/main" id="{BAEB73D5-8BFB-44B9-A0EE-E964A1921526}"/>
                  </a:ext>
                </a:extLst>
              </p:cNvPr>
              <p:cNvSpPr txBox="1"/>
              <p:nvPr/>
            </p:nvSpPr>
            <p:spPr>
              <a:xfrm>
                <a:off x="2096161" y="2786027"/>
                <a:ext cx="3538412"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grpSp>
        <p:nvGrpSpPr>
          <p:cNvPr id="3" name="组合 2">
            <a:extLst>
              <a:ext uri="{FF2B5EF4-FFF2-40B4-BE49-F238E27FC236}">
                <a16:creationId xmlns:a16="http://schemas.microsoft.com/office/drawing/2014/main" id="{F420BC9A-F0FE-43CE-AE7F-18A7DA69AA5E}"/>
              </a:ext>
            </a:extLst>
          </p:cNvPr>
          <p:cNvGrpSpPr/>
          <p:nvPr/>
        </p:nvGrpSpPr>
        <p:grpSpPr>
          <a:xfrm>
            <a:off x="8009484" y="2117104"/>
            <a:ext cx="3080691" cy="1436147"/>
            <a:chOff x="7832727" y="2179639"/>
            <a:chExt cx="3081092" cy="1436334"/>
          </a:xfrm>
        </p:grpSpPr>
        <p:sp>
          <p:nvSpPr>
            <p:cNvPr id="13" name="PA-文本框 8">
              <a:extLst>
                <a:ext uri="{FF2B5EF4-FFF2-40B4-BE49-F238E27FC236}">
                  <a16:creationId xmlns:a16="http://schemas.microsoft.com/office/drawing/2014/main" id="{399E6F01-9531-46E5-A579-B87B11B1C022}"/>
                </a:ext>
              </a:extLst>
            </p:cNvPr>
            <p:cNvSpPr txBox="1"/>
            <p:nvPr>
              <p:custDataLst>
                <p:tags r:id="rId2"/>
              </p:custDataLst>
            </p:nvPr>
          </p:nvSpPr>
          <p:spPr>
            <a:xfrm>
              <a:off x="7832727" y="2179639"/>
              <a:ext cx="888385" cy="400110"/>
            </a:xfrm>
            <a:prstGeom prst="rect">
              <a:avLst/>
            </a:prstGeom>
            <a:noFill/>
          </p:spPr>
          <p:txBody>
            <a:bodyPr wrap="none" rtlCol="0">
              <a:spAutoFit/>
              <a:scene3d>
                <a:camera prst="orthographicFront"/>
                <a:lightRig rig="threePt" dir="t"/>
              </a:scene3d>
              <a:sp3d contourW="12700"/>
            </a:bodyPr>
            <a:lstStyle/>
            <a:p>
              <a:pP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NO.02</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grpSp>
          <p:nvGrpSpPr>
            <p:cNvPr id="18" name="组合 17">
              <a:extLst>
                <a:ext uri="{FF2B5EF4-FFF2-40B4-BE49-F238E27FC236}">
                  <a16:creationId xmlns:a16="http://schemas.microsoft.com/office/drawing/2014/main" id="{B5B04FB2-2B14-46E4-8D7F-739818C83F4D}"/>
                </a:ext>
              </a:extLst>
            </p:cNvPr>
            <p:cNvGrpSpPr/>
            <p:nvPr/>
          </p:nvGrpSpPr>
          <p:grpSpPr>
            <a:xfrm>
              <a:off x="7832727" y="2659061"/>
              <a:ext cx="3081092" cy="956912"/>
              <a:chOff x="2096161" y="2352404"/>
              <a:chExt cx="3538412" cy="956912"/>
            </a:xfrm>
          </p:grpSpPr>
          <p:sp>
            <p:nvSpPr>
              <p:cNvPr id="19" name="文本框 18">
                <a:extLst>
                  <a:ext uri="{FF2B5EF4-FFF2-40B4-BE49-F238E27FC236}">
                    <a16:creationId xmlns:a16="http://schemas.microsoft.com/office/drawing/2014/main" id="{3C953013-72FF-4522-A034-A8FAFF5AC502}"/>
                  </a:ext>
                </a:extLst>
              </p:cNvPr>
              <p:cNvSpPr txBox="1"/>
              <p:nvPr/>
            </p:nvSpPr>
            <p:spPr>
              <a:xfrm>
                <a:off x="2096161" y="2352404"/>
                <a:ext cx="2102055"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0" name="文本框 19">
                <a:extLst>
                  <a:ext uri="{FF2B5EF4-FFF2-40B4-BE49-F238E27FC236}">
                    <a16:creationId xmlns:a16="http://schemas.microsoft.com/office/drawing/2014/main" id="{7835D090-6C6B-4350-99D2-3A870E294118}"/>
                  </a:ext>
                </a:extLst>
              </p:cNvPr>
              <p:cNvSpPr txBox="1"/>
              <p:nvPr/>
            </p:nvSpPr>
            <p:spPr>
              <a:xfrm>
                <a:off x="2096161" y="2786027"/>
                <a:ext cx="3538412"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grpSp>
        <p:nvGrpSpPr>
          <p:cNvPr id="5" name="组合 4">
            <a:extLst>
              <a:ext uri="{FF2B5EF4-FFF2-40B4-BE49-F238E27FC236}">
                <a16:creationId xmlns:a16="http://schemas.microsoft.com/office/drawing/2014/main" id="{77521B27-B10A-42D0-8B6D-CD203379160F}"/>
              </a:ext>
            </a:extLst>
          </p:cNvPr>
          <p:cNvGrpSpPr/>
          <p:nvPr/>
        </p:nvGrpSpPr>
        <p:grpSpPr>
          <a:xfrm>
            <a:off x="8009484" y="4136141"/>
            <a:ext cx="3080691" cy="1445376"/>
            <a:chOff x="7832727" y="4198939"/>
            <a:chExt cx="3081092" cy="1445564"/>
          </a:xfrm>
        </p:grpSpPr>
        <p:sp>
          <p:nvSpPr>
            <p:cNvPr id="21" name="PA-文本框 8">
              <a:extLst>
                <a:ext uri="{FF2B5EF4-FFF2-40B4-BE49-F238E27FC236}">
                  <a16:creationId xmlns:a16="http://schemas.microsoft.com/office/drawing/2014/main" id="{CD52CEF0-8303-4385-AC5E-84E014424A29}"/>
                </a:ext>
              </a:extLst>
            </p:cNvPr>
            <p:cNvSpPr txBox="1"/>
            <p:nvPr>
              <p:custDataLst>
                <p:tags r:id="rId1"/>
              </p:custDataLst>
            </p:nvPr>
          </p:nvSpPr>
          <p:spPr>
            <a:xfrm>
              <a:off x="7832727" y="4198939"/>
              <a:ext cx="894797" cy="400110"/>
            </a:xfrm>
            <a:prstGeom prst="rect">
              <a:avLst/>
            </a:prstGeom>
            <a:noFill/>
          </p:spPr>
          <p:txBody>
            <a:bodyPr wrap="none" rtlCol="0">
              <a:spAutoFit/>
              <a:scene3d>
                <a:camera prst="orthographicFront"/>
                <a:lightRig rig="threePt" dir="t"/>
              </a:scene3d>
              <a:sp3d contourW="12700"/>
            </a:bodyPr>
            <a:lstStyle/>
            <a:p>
              <a:pP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NO.04</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grpSp>
          <p:nvGrpSpPr>
            <p:cNvPr id="22" name="组合 21">
              <a:extLst>
                <a:ext uri="{FF2B5EF4-FFF2-40B4-BE49-F238E27FC236}">
                  <a16:creationId xmlns:a16="http://schemas.microsoft.com/office/drawing/2014/main" id="{38BF1868-71D5-4CD7-B181-7151FA821BA9}"/>
                </a:ext>
              </a:extLst>
            </p:cNvPr>
            <p:cNvGrpSpPr/>
            <p:nvPr/>
          </p:nvGrpSpPr>
          <p:grpSpPr>
            <a:xfrm>
              <a:off x="7832727" y="4687592"/>
              <a:ext cx="3081092" cy="956911"/>
              <a:chOff x="2096161" y="2352404"/>
              <a:chExt cx="3538412" cy="956911"/>
            </a:xfrm>
          </p:grpSpPr>
          <p:sp>
            <p:nvSpPr>
              <p:cNvPr id="23" name="文本框 22">
                <a:extLst>
                  <a:ext uri="{FF2B5EF4-FFF2-40B4-BE49-F238E27FC236}">
                    <a16:creationId xmlns:a16="http://schemas.microsoft.com/office/drawing/2014/main" id="{9D727270-4C4F-4CC5-954D-5F4F009A3D59}"/>
                  </a:ext>
                </a:extLst>
              </p:cNvPr>
              <p:cNvSpPr txBox="1"/>
              <p:nvPr/>
            </p:nvSpPr>
            <p:spPr>
              <a:xfrm>
                <a:off x="2096161" y="2352404"/>
                <a:ext cx="2102055"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4" name="文本框 23">
                <a:extLst>
                  <a:ext uri="{FF2B5EF4-FFF2-40B4-BE49-F238E27FC236}">
                    <a16:creationId xmlns:a16="http://schemas.microsoft.com/office/drawing/2014/main" id="{80FF5E30-BD6D-4659-B1F0-9CE84DCDFFE9}"/>
                  </a:ext>
                </a:extLst>
              </p:cNvPr>
              <p:cNvSpPr txBox="1"/>
              <p:nvPr/>
            </p:nvSpPr>
            <p:spPr>
              <a:xfrm>
                <a:off x="2096161" y="2786027"/>
                <a:ext cx="3538412"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grpSp>
        <p:nvGrpSpPr>
          <p:cNvPr id="26" name="组合 25">
            <a:extLst>
              <a:ext uri="{FF2B5EF4-FFF2-40B4-BE49-F238E27FC236}">
                <a16:creationId xmlns:a16="http://schemas.microsoft.com/office/drawing/2014/main" id="{418AE33E-7549-41E3-ADB5-D5FD4948B0A2}"/>
              </a:ext>
            </a:extLst>
          </p:cNvPr>
          <p:cNvGrpSpPr/>
          <p:nvPr/>
        </p:nvGrpSpPr>
        <p:grpSpPr>
          <a:xfrm>
            <a:off x="4581836" y="809828"/>
            <a:ext cx="3026740" cy="523798"/>
            <a:chOff x="4402412" y="963591"/>
            <a:chExt cx="3027134" cy="523866"/>
          </a:xfrm>
        </p:grpSpPr>
        <p:grpSp>
          <p:nvGrpSpPr>
            <p:cNvPr id="27" name="组合 26">
              <a:extLst>
                <a:ext uri="{FF2B5EF4-FFF2-40B4-BE49-F238E27FC236}">
                  <a16:creationId xmlns:a16="http://schemas.microsoft.com/office/drawing/2014/main" id="{0DBEE7FB-2851-45CD-9569-7952BEBA155D}"/>
                </a:ext>
              </a:extLst>
            </p:cNvPr>
            <p:cNvGrpSpPr/>
            <p:nvPr/>
          </p:nvGrpSpPr>
          <p:grpSpPr>
            <a:xfrm rot="5400000">
              <a:off x="5654046" y="-288043"/>
              <a:ext cx="523866" cy="3027134"/>
              <a:chOff x="2345523" y="1843954"/>
              <a:chExt cx="594900" cy="3437603"/>
            </a:xfrm>
          </p:grpSpPr>
          <p:pic>
            <p:nvPicPr>
              <p:cNvPr id="30" name="图片 29">
                <a:extLst>
                  <a:ext uri="{FF2B5EF4-FFF2-40B4-BE49-F238E27FC236}">
                    <a16:creationId xmlns:a16="http://schemas.microsoft.com/office/drawing/2014/main" id="{290BADA6-DFA9-438C-9488-73E1C407FFA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2" name="图片 31">
                <a:extLst>
                  <a:ext uri="{FF2B5EF4-FFF2-40B4-BE49-F238E27FC236}">
                    <a16:creationId xmlns:a16="http://schemas.microsoft.com/office/drawing/2014/main" id="{46FA0D8C-F422-437E-99A0-D3F80B1208A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8" name="文本框 27">
              <a:extLst>
                <a:ext uri="{FF2B5EF4-FFF2-40B4-BE49-F238E27FC236}">
                  <a16:creationId xmlns:a16="http://schemas.microsoft.com/office/drawing/2014/main" id="{2A3C0C86-C5F2-44C7-AB6F-65EE5C305CEA}"/>
                </a:ext>
              </a:extLst>
            </p:cNvPr>
            <p:cNvSpPr txBox="1"/>
            <p:nvPr/>
          </p:nvSpPr>
          <p:spPr>
            <a:xfrm>
              <a:off x="4763701" y="963914"/>
              <a:ext cx="2304556"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274786268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style.rotation</p:attrName>
                                        </p:attrNameLst>
                                      </p:cBhvr>
                                      <p:tavLst>
                                        <p:tav tm="0">
                                          <p:val>
                                            <p:fltVal val="90"/>
                                          </p:val>
                                        </p:tav>
                                        <p:tav tm="100000">
                                          <p:val>
                                            <p:fltVal val="0"/>
                                          </p:val>
                                        </p:tav>
                                      </p:tavLst>
                                    </p:anim>
                                    <p:animEffect transition="in" filter="fade">
                                      <p:cBhvr>
                                        <p:cTn id="10" dur="1000"/>
                                        <p:tgtEl>
                                          <p:spTgt spid="3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7C51B1-6680-48CA-9018-695B73B83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1294" y="1705828"/>
            <a:ext cx="4907825" cy="1723966"/>
          </a:xfrm>
          <a:prstGeom prst="rect">
            <a:avLst/>
          </a:prstGeom>
        </p:spPr>
      </p:pic>
      <p:pic>
        <p:nvPicPr>
          <p:cNvPr id="5" name="图片 4">
            <a:extLst>
              <a:ext uri="{FF2B5EF4-FFF2-40B4-BE49-F238E27FC236}">
                <a16:creationId xmlns:a16="http://schemas.microsoft.com/office/drawing/2014/main" id="{AA8C5EE0-5FAC-4ABE-A4AA-CC21F6DC09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41294" y="3729792"/>
            <a:ext cx="4907825" cy="1591888"/>
          </a:xfrm>
          <a:prstGeom prst="rect">
            <a:avLst/>
          </a:prstGeom>
        </p:spPr>
      </p:pic>
      <p:sp>
        <p:nvSpPr>
          <p:cNvPr id="9" name="文本框 8">
            <a:extLst>
              <a:ext uri="{FF2B5EF4-FFF2-40B4-BE49-F238E27FC236}">
                <a16:creationId xmlns:a16="http://schemas.microsoft.com/office/drawing/2014/main" id="{6306B7BC-4427-4FFF-8BAC-0ECF8E19CF29}"/>
              </a:ext>
            </a:extLst>
          </p:cNvPr>
          <p:cNvSpPr txBox="1"/>
          <p:nvPr/>
        </p:nvSpPr>
        <p:spPr>
          <a:xfrm>
            <a:off x="3502918" y="3373904"/>
            <a:ext cx="5046201" cy="1015534"/>
          </a:xfrm>
          <a:prstGeom prst="rect">
            <a:avLst/>
          </a:prstGeom>
          <a:noFill/>
        </p:spPr>
        <p:txBody>
          <a:bodyPr wrap="square" rtlCol="0">
            <a:spAutoFit/>
            <a:scene3d>
              <a:camera prst="orthographicFront"/>
              <a:lightRig rig="threePt" dir="t"/>
            </a:scene3d>
            <a:sp3d contourW="12700"/>
          </a:bodyPr>
          <a:lstStyle>
            <a:defPPr>
              <a:defRPr lang="en-US"/>
            </a:defPPr>
            <a:lvl1pPr algn="dist">
              <a:defRPr sz="6000">
                <a:solidFill>
                  <a:srgbClr val="DBA357"/>
                </a:solidFill>
                <a:latin typeface="方正正黑简体" panose="02000000000000000000" pitchFamily="2" charset="-122"/>
                <a:ea typeface="方正正黑简体" panose="02000000000000000000" pitchFamily="2" charset="-122"/>
                <a:cs typeface="+mn-ea"/>
              </a:defRPr>
            </a:lvl1pPr>
          </a:lstStyle>
          <a:p>
            <a:pPr algn="ctr" defTabSz="457154"/>
            <a:r>
              <a:rPr lang="en-US" altLang="zh-CN" sz="5999" dirty="0">
                <a:sym typeface="+mn-lt"/>
              </a:rPr>
              <a:t>Add title text</a:t>
            </a:r>
            <a:endParaRPr lang="zh-CN" altLang="en-US" sz="5999" dirty="0">
              <a:sym typeface="+mn-lt"/>
            </a:endParaRPr>
          </a:p>
        </p:txBody>
      </p:sp>
      <p:sp>
        <p:nvSpPr>
          <p:cNvPr id="11" name="文本框 10">
            <a:extLst>
              <a:ext uri="{FF2B5EF4-FFF2-40B4-BE49-F238E27FC236}">
                <a16:creationId xmlns:a16="http://schemas.microsoft.com/office/drawing/2014/main" id="{A09A60B4-759F-4578-9030-B9FF0618E2FE}"/>
              </a:ext>
            </a:extLst>
          </p:cNvPr>
          <p:cNvSpPr txBox="1"/>
          <p:nvPr/>
        </p:nvSpPr>
        <p:spPr>
          <a:xfrm>
            <a:off x="4403152" y="2664814"/>
            <a:ext cx="3384109" cy="707794"/>
          </a:xfrm>
          <a:prstGeom prst="rect">
            <a:avLst/>
          </a:prstGeom>
          <a:noFill/>
        </p:spPr>
        <p:txBody>
          <a:bodyPr wrap="square" rtlCol="0">
            <a:spAutoFit/>
            <a:scene3d>
              <a:camera prst="orthographicFront"/>
              <a:lightRig rig="threePt" dir="t"/>
            </a:scene3d>
            <a:sp3d contourW="12700"/>
          </a:bodyPr>
          <a:lstStyle/>
          <a:p>
            <a:pPr algn="dist" defTabSz="457154"/>
            <a:r>
              <a:rPr lang="en-US" altLang="zh-CN" sz="4000" dirty="0">
                <a:solidFill>
                  <a:srgbClr val="DBA357"/>
                </a:solidFill>
                <a:latin typeface="印品黑体"/>
                <a:ea typeface="微软雅黑"/>
                <a:cs typeface="+mn-ea"/>
                <a:sym typeface="+mn-lt"/>
              </a:rPr>
              <a:t>PART 03</a:t>
            </a:r>
            <a:endParaRPr lang="zh-CN" altLang="en-US" sz="4000" dirty="0">
              <a:solidFill>
                <a:srgbClr val="DBA357"/>
              </a:solidFill>
              <a:latin typeface="印品黑体"/>
              <a:ea typeface="微软雅黑"/>
              <a:cs typeface="+mn-ea"/>
              <a:sym typeface="+mn-lt"/>
            </a:endParaRPr>
          </a:p>
        </p:txBody>
      </p:sp>
    </p:spTree>
    <p:extLst>
      <p:ext uri="{BB962C8B-B14F-4D97-AF65-F5344CB8AC3E}">
        <p14:creationId xmlns:p14="http://schemas.microsoft.com/office/powerpoint/2010/main" val="152180460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1322F8A-D1F9-439A-8DE4-05B042BA474C}"/>
              </a:ext>
            </a:extLst>
          </p:cNvPr>
          <p:cNvGrpSpPr/>
          <p:nvPr/>
        </p:nvGrpSpPr>
        <p:grpSpPr>
          <a:xfrm>
            <a:off x="4565048" y="1936954"/>
            <a:ext cx="2946264" cy="3122948"/>
            <a:chOff x="4565643" y="2139165"/>
            <a:chExt cx="2946648" cy="3123355"/>
          </a:xfrm>
        </p:grpSpPr>
        <p:sp>
          <p:nvSpPr>
            <p:cNvPr id="31" name="任意多边形: 形状 30">
              <a:extLst>
                <a:ext uri="{FF2B5EF4-FFF2-40B4-BE49-F238E27FC236}">
                  <a16:creationId xmlns:a16="http://schemas.microsoft.com/office/drawing/2014/main" id="{96D51296-1971-44A2-AFD3-06EB0A067A09}"/>
                </a:ext>
              </a:extLst>
            </p:cNvPr>
            <p:cNvSpPr/>
            <p:nvPr/>
          </p:nvSpPr>
          <p:spPr>
            <a:xfrm>
              <a:off x="5189234" y="2852738"/>
              <a:ext cx="1699462" cy="1699462"/>
            </a:xfrm>
            <a:custGeom>
              <a:avLst/>
              <a:gdLst>
                <a:gd name="connsiteX0" fmla="*/ 929795 w 1859590"/>
                <a:gd name="connsiteY0" fmla="*/ 0 h 1859590"/>
                <a:gd name="connsiteX1" fmla="*/ 1859590 w 1859590"/>
                <a:gd name="connsiteY1" fmla="*/ 929795 h 1859590"/>
                <a:gd name="connsiteX2" fmla="*/ 929795 w 1859590"/>
                <a:gd name="connsiteY2" fmla="*/ 1859590 h 1859590"/>
                <a:gd name="connsiteX3" fmla="*/ 0 w 1859590"/>
                <a:gd name="connsiteY3" fmla="*/ 929795 h 1859590"/>
                <a:gd name="connsiteX4" fmla="*/ 929795 w 1859590"/>
                <a:gd name="connsiteY4" fmla="*/ 0 h 185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590" h="1859590">
                  <a:moveTo>
                    <a:pt x="929795" y="0"/>
                  </a:moveTo>
                  <a:cubicBezTo>
                    <a:pt x="1443307" y="0"/>
                    <a:pt x="1859590" y="416283"/>
                    <a:pt x="1859590" y="929795"/>
                  </a:cubicBezTo>
                  <a:cubicBezTo>
                    <a:pt x="1859590" y="1443307"/>
                    <a:pt x="1443307" y="1859590"/>
                    <a:pt x="929795" y="1859590"/>
                  </a:cubicBezTo>
                  <a:cubicBezTo>
                    <a:pt x="416283" y="1859590"/>
                    <a:pt x="0" y="1443307"/>
                    <a:pt x="0" y="929795"/>
                  </a:cubicBezTo>
                  <a:cubicBezTo>
                    <a:pt x="0" y="416283"/>
                    <a:pt x="416283" y="0"/>
                    <a:pt x="929795"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5" name="Isosceles Triangle 7"/>
            <p:cNvSpPr/>
            <p:nvPr/>
          </p:nvSpPr>
          <p:spPr>
            <a:xfrm rot="14400000" flipH="1" flipV="1">
              <a:off x="5318999" y="2180918"/>
              <a:ext cx="605411" cy="521906"/>
            </a:xfrm>
            <a:prstGeom prst="triangl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3" name="Block Arc 6"/>
            <p:cNvSpPr/>
            <p:nvPr/>
          </p:nvSpPr>
          <p:spPr>
            <a:xfrm rot="17100000" flipH="1" flipV="1">
              <a:off x="4565643" y="2229145"/>
              <a:ext cx="2946647" cy="2946648"/>
            </a:xfrm>
            <a:prstGeom prst="blockArc">
              <a:avLst>
                <a:gd name="adj1" fmla="val 21599999"/>
                <a:gd name="adj2" fmla="val 8180671"/>
                <a:gd name="adj3" fmla="val 11913"/>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4" name="Block Arc 8"/>
            <p:cNvSpPr/>
            <p:nvPr/>
          </p:nvSpPr>
          <p:spPr>
            <a:xfrm rot="17100000">
              <a:off x="4565643" y="2229145"/>
              <a:ext cx="2946647" cy="2946648"/>
            </a:xfrm>
            <a:prstGeom prst="blockArc">
              <a:avLst>
                <a:gd name="adj1" fmla="val 21599999"/>
                <a:gd name="adj2" fmla="val 8180671"/>
                <a:gd name="adj3" fmla="val 11913"/>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7" name="Isosceles Triangle 9"/>
            <p:cNvSpPr/>
            <p:nvPr/>
          </p:nvSpPr>
          <p:spPr>
            <a:xfrm rot="3600000" flipV="1">
              <a:off x="6170088" y="4698862"/>
              <a:ext cx="605411" cy="521906"/>
            </a:xfrm>
            <a:prstGeom prst="triangl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grpSp>
      <p:sp>
        <p:nvSpPr>
          <p:cNvPr id="8" name="Oval 13"/>
          <p:cNvSpPr/>
          <p:nvPr/>
        </p:nvSpPr>
        <p:spPr>
          <a:xfrm>
            <a:off x="2517087" y="4051805"/>
            <a:ext cx="446138" cy="44613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9" name="Oval 14"/>
          <p:cNvSpPr/>
          <p:nvPr/>
        </p:nvSpPr>
        <p:spPr>
          <a:xfrm>
            <a:off x="3623575" y="4051805"/>
            <a:ext cx="446138" cy="44613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10" name="Oval 15"/>
          <p:cNvSpPr/>
          <p:nvPr/>
        </p:nvSpPr>
        <p:spPr>
          <a:xfrm>
            <a:off x="8120701" y="4051805"/>
            <a:ext cx="446138" cy="44613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11" name="Oval 16"/>
          <p:cNvSpPr/>
          <p:nvPr/>
        </p:nvSpPr>
        <p:spPr>
          <a:xfrm>
            <a:off x="9227188" y="4051805"/>
            <a:ext cx="446138" cy="44613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5" name="Oval 16"/>
          <p:cNvSpPr/>
          <p:nvPr/>
        </p:nvSpPr>
        <p:spPr>
          <a:xfrm>
            <a:off x="10333675" y="4051805"/>
            <a:ext cx="446138" cy="44613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6" name="Oval 13"/>
          <p:cNvSpPr/>
          <p:nvPr/>
        </p:nvSpPr>
        <p:spPr>
          <a:xfrm>
            <a:off x="1410599" y="4051805"/>
            <a:ext cx="446138" cy="446136"/>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49" name="Oval 13"/>
          <p:cNvSpPr/>
          <p:nvPr/>
        </p:nvSpPr>
        <p:spPr>
          <a:xfrm>
            <a:off x="2620195" y="4154242"/>
            <a:ext cx="239921" cy="237623"/>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tx1">
              <a:lumMod val="85000"/>
              <a:lumOff val="15000"/>
            </a:schemeClr>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endParaRPr dirty="0">
              <a:solidFill>
                <a:srgbClr val="FFFFFF"/>
              </a:solidFill>
              <a:latin typeface="印品黑体"/>
              <a:ea typeface="微软雅黑"/>
              <a:cs typeface="+mn-ea"/>
              <a:sym typeface="+mn-lt"/>
            </a:endParaRPr>
          </a:p>
        </p:txBody>
      </p:sp>
      <p:sp>
        <p:nvSpPr>
          <p:cNvPr id="50" name="Oval 14"/>
          <p:cNvSpPr/>
          <p:nvPr/>
        </p:nvSpPr>
        <p:spPr>
          <a:xfrm>
            <a:off x="3726683" y="4176052"/>
            <a:ext cx="239921" cy="194001"/>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tx1">
              <a:lumMod val="85000"/>
              <a:lumOff val="15000"/>
            </a:schemeClr>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endParaRPr dirty="0">
              <a:solidFill>
                <a:srgbClr val="FFFFFF"/>
              </a:solidFill>
              <a:latin typeface="印品黑体"/>
              <a:ea typeface="微软雅黑"/>
              <a:cs typeface="+mn-ea"/>
              <a:sym typeface="+mn-lt"/>
            </a:endParaRPr>
          </a:p>
        </p:txBody>
      </p:sp>
      <p:sp>
        <p:nvSpPr>
          <p:cNvPr id="51" name="Oval 15"/>
          <p:cNvSpPr/>
          <p:nvPr/>
        </p:nvSpPr>
        <p:spPr>
          <a:xfrm>
            <a:off x="8243300" y="4153092"/>
            <a:ext cx="200940" cy="239921"/>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tx1">
              <a:lumMod val="85000"/>
              <a:lumOff val="15000"/>
            </a:schemeClr>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endParaRPr dirty="0">
              <a:solidFill>
                <a:srgbClr val="FFFFFF"/>
              </a:solidFill>
              <a:latin typeface="印品黑体"/>
              <a:ea typeface="微软雅黑"/>
              <a:cs typeface="+mn-ea"/>
              <a:sym typeface="+mn-lt"/>
            </a:endParaRPr>
          </a:p>
        </p:txBody>
      </p:sp>
      <p:sp>
        <p:nvSpPr>
          <p:cNvPr id="52" name="Oval 16"/>
          <p:cNvSpPr/>
          <p:nvPr/>
        </p:nvSpPr>
        <p:spPr>
          <a:xfrm>
            <a:off x="9330297" y="4161715"/>
            <a:ext cx="239921" cy="222675"/>
          </a:xfrm>
          <a:custGeom>
            <a:avLst/>
            <a:gdLst>
              <a:gd name="connsiteX0" fmla="*/ 288132 w 338138"/>
              <a:gd name="connsiteY0" fmla="*/ 223343 h 313831"/>
              <a:gd name="connsiteX1" fmla="*/ 279400 w 338138"/>
              <a:gd name="connsiteY1" fmla="*/ 231281 h 313831"/>
              <a:gd name="connsiteX2" fmla="*/ 288132 w 338138"/>
              <a:gd name="connsiteY2" fmla="*/ 239219 h 313831"/>
              <a:gd name="connsiteX3" fmla="*/ 296864 w 338138"/>
              <a:gd name="connsiteY3" fmla="*/ 231281 h 313831"/>
              <a:gd name="connsiteX4" fmla="*/ 288132 w 338138"/>
              <a:gd name="connsiteY4" fmla="*/ 223343 h 313831"/>
              <a:gd name="connsiteX5" fmla="*/ 261938 w 338138"/>
              <a:gd name="connsiteY5" fmla="*/ 223343 h 313831"/>
              <a:gd name="connsiteX6" fmla="*/ 254000 w 338138"/>
              <a:gd name="connsiteY6" fmla="*/ 231281 h 313831"/>
              <a:gd name="connsiteX7" fmla="*/ 261938 w 338138"/>
              <a:gd name="connsiteY7" fmla="*/ 239219 h 313831"/>
              <a:gd name="connsiteX8" fmla="*/ 269876 w 338138"/>
              <a:gd name="connsiteY8" fmla="*/ 231281 h 313831"/>
              <a:gd name="connsiteX9" fmla="*/ 261938 w 338138"/>
              <a:gd name="connsiteY9" fmla="*/ 223343 h 313831"/>
              <a:gd name="connsiteX10" fmla="*/ 116535 w 338138"/>
              <a:gd name="connsiteY10" fmla="*/ 45543 h 313831"/>
              <a:gd name="connsiteX11" fmla="*/ 141773 w 338138"/>
              <a:gd name="connsiteY11" fmla="*/ 88073 h 313831"/>
              <a:gd name="connsiteX12" fmla="*/ 108565 w 338138"/>
              <a:gd name="connsiteY12" fmla="*/ 102693 h 313831"/>
              <a:gd name="connsiteX13" fmla="*/ 87312 w 338138"/>
              <a:gd name="connsiteY13" fmla="*/ 74783 h 313831"/>
              <a:gd name="connsiteX14" fmla="*/ 116535 w 338138"/>
              <a:gd name="connsiteY14" fmla="*/ 45543 h 313831"/>
              <a:gd name="connsiteX15" fmla="*/ 254349 w 338138"/>
              <a:gd name="connsiteY15" fmla="*/ 30428 h 313831"/>
              <a:gd name="connsiteX16" fmla="*/ 275361 w 338138"/>
              <a:gd name="connsiteY16" fmla="*/ 48787 h 313831"/>
              <a:gd name="connsiteX17" fmla="*/ 255662 w 338138"/>
              <a:gd name="connsiteY17" fmla="*/ 85507 h 313831"/>
              <a:gd name="connsiteX18" fmla="*/ 266168 w 338138"/>
              <a:gd name="connsiteY18" fmla="*/ 89441 h 313831"/>
              <a:gd name="connsiteX19" fmla="*/ 289806 w 338138"/>
              <a:gd name="connsiteY19" fmla="*/ 80261 h 313831"/>
              <a:gd name="connsiteX20" fmla="*/ 287180 w 338138"/>
              <a:gd name="connsiteY20" fmla="*/ 109113 h 313831"/>
              <a:gd name="connsiteX21" fmla="*/ 225458 w 338138"/>
              <a:gd name="connsiteY21" fmla="*/ 111735 h 313831"/>
              <a:gd name="connsiteX22" fmla="*/ 92823 w 338138"/>
              <a:gd name="connsiteY22" fmla="*/ 166815 h 313831"/>
              <a:gd name="connsiteX23" fmla="*/ 75751 w 338138"/>
              <a:gd name="connsiteY23" fmla="*/ 127472 h 313831"/>
              <a:gd name="connsiteX24" fmla="*/ 208386 w 338138"/>
              <a:gd name="connsiteY24" fmla="*/ 72393 h 313831"/>
              <a:gd name="connsiteX25" fmla="*/ 242530 w 338138"/>
              <a:gd name="connsiteY25" fmla="*/ 33050 h 313831"/>
              <a:gd name="connsiteX26" fmla="*/ 254349 w 338138"/>
              <a:gd name="connsiteY26" fmla="*/ 30428 h 313831"/>
              <a:gd name="connsiteX27" fmla="*/ 186871 w 338138"/>
              <a:gd name="connsiteY27" fmla="*/ 24906 h 313831"/>
              <a:gd name="connsiteX28" fmla="*/ 231775 w 338138"/>
              <a:gd name="connsiteY28" fmla="*/ 24906 h 313831"/>
              <a:gd name="connsiteX29" fmla="*/ 207282 w 338138"/>
              <a:gd name="connsiteY29" fmla="*/ 48190 h 313831"/>
              <a:gd name="connsiteX30" fmla="*/ 201839 w 338138"/>
              <a:gd name="connsiteY30" fmla="*/ 59831 h 313831"/>
              <a:gd name="connsiteX31" fmla="*/ 184150 w 338138"/>
              <a:gd name="connsiteY31" fmla="*/ 45603 h 313831"/>
              <a:gd name="connsiteX32" fmla="*/ 186871 w 338138"/>
              <a:gd name="connsiteY32" fmla="*/ 24906 h 313831"/>
              <a:gd name="connsiteX33" fmla="*/ 18492 w 338138"/>
              <a:gd name="connsiteY33" fmla="*/ 24906 h 313831"/>
              <a:gd name="connsiteX34" fmla="*/ 43588 w 338138"/>
              <a:gd name="connsiteY34" fmla="*/ 24906 h 313831"/>
              <a:gd name="connsiteX35" fmla="*/ 46230 w 338138"/>
              <a:gd name="connsiteY35" fmla="*/ 46015 h 313831"/>
              <a:gd name="connsiteX36" fmla="*/ 29059 w 338138"/>
              <a:gd name="connsiteY36" fmla="*/ 63166 h 313831"/>
              <a:gd name="connsiteX37" fmla="*/ 31700 w 338138"/>
              <a:gd name="connsiteY37" fmla="*/ 96148 h 313831"/>
              <a:gd name="connsiteX38" fmla="*/ 31700 w 338138"/>
              <a:gd name="connsiteY38" fmla="*/ 206969 h 313831"/>
              <a:gd name="connsiteX39" fmla="*/ 39626 w 338138"/>
              <a:gd name="connsiteY39" fmla="*/ 214884 h 313831"/>
              <a:gd name="connsiteX40" fmla="*/ 298512 w 338138"/>
              <a:gd name="connsiteY40" fmla="*/ 214884 h 313831"/>
              <a:gd name="connsiteX41" fmla="*/ 306438 w 338138"/>
              <a:gd name="connsiteY41" fmla="*/ 206969 h 313831"/>
              <a:gd name="connsiteX42" fmla="*/ 306438 w 338138"/>
              <a:gd name="connsiteY42" fmla="*/ 104064 h 313831"/>
              <a:gd name="connsiteX43" fmla="*/ 306438 w 338138"/>
              <a:gd name="connsiteY43" fmla="*/ 77678 h 313831"/>
              <a:gd name="connsiteX44" fmla="*/ 274737 w 338138"/>
              <a:gd name="connsiteY44" fmla="*/ 61846 h 313831"/>
              <a:gd name="connsiteX45" fmla="*/ 281341 w 338138"/>
              <a:gd name="connsiteY45" fmla="*/ 59208 h 313831"/>
              <a:gd name="connsiteX46" fmla="*/ 280021 w 338138"/>
              <a:gd name="connsiteY46" fmla="*/ 24906 h 313831"/>
              <a:gd name="connsiteX47" fmla="*/ 319646 w 338138"/>
              <a:gd name="connsiteY47" fmla="*/ 24906 h 313831"/>
              <a:gd name="connsiteX48" fmla="*/ 338138 w 338138"/>
              <a:gd name="connsiteY48" fmla="*/ 43376 h 313831"/>
              <a:gd name="connsiteX49" fmla="*/ 338138 w 338138"/>
              <a:gd name="connsiteY49" fmla="*/ 234674 h 313831"/>
              <a:gd name="connsiteX50" fmla="*/ 319646 w 338138"/>
              <a:gd name="connsiteY50" fmla="*/ 251825 h 313831"/>
              <a:gd name="connsiteX51" fmla="*/ 200769 w 338138"/>
              <a:gd name="connsiteY51" fmla="*/ 251825 h 313831"/>
              <a:gd name="connsiteX52" fmla="*/ 216620 w 338138"/>
              <a:gd name="connsiteY52" fmla="*/ 290084 h 313831"/>
              <a:gd name="connsiteX53" fmla="*/ 224545 w 338138"/>
              <a:gd name="connsiteY53" fmla="*/ 290084 h 313831"/>
              <a:gd name="connsiteX54" fmla="*/ 235112 w 338138"/>
              <a:gd name="connsiteY54" fmla="*/ 301958 h 313831"/>
              <a:gd name="connsiteX55" fmla="*/ 224545 w 338138"/>
              <a:gd name="connsiteY55" fmla="*/ 313831 h 313831"/>
              <a:gd name="connsiteX56" fmla="*/ 113593 w 338138"/>
              <a:gd name="connsiteY56" fmla="*/ 313831 h 313831"/>
              <a:gd name="connsiteX57" fmla="*/ 103026 w 338138"/>
              <a:gd name="connsiteY57" fmla="*/ 301958 h 313831"/>
              <a:gd name="connsiteX58" fmla="*/ 113593 w 338138"/>
              <a:gd name="connsiteY58" fmla="*/ 290084 h 313831"/>
              <a:gd name="connsiteX59" fmla="*/ 121518 w 338138"/>
              <a:gd name="connsiteY59" fmla="*/ 290084 h 313831"/>
              <a:gd name="connsiteX60" fmla="*/ 137369 w 338138"/>
              <a:gd name="connsiteY60" fmla="*/ 251825 h 313831"/>
              <a:gd name="connsiteX61" fmla="*/ 18492 w 338138"/>
              <a:gd name="connsiteY61" fmla="*/ 251825 h 313831"/>
              <a:gd name="connsiteX62" fmla="*/ 0 w 338138"/>
              <a:gd name="connsiteY62" fmla="*/ 234674 h 313831"/>
              <a:gd name="connsiteX63" fmla="*/ 0 w 338138"/>
              <a:gd name="connsiteY63" fmla="*/ 43376 h 313831"/>
              <a:gd name="connsiteX64" fmla="*/ 18492 w 338138"/>
              <a:gd name="connsiteY64" fmla="*/ 24906 h 313831"/>
              <a:gd name="connsiteX65" fmla="*/ 109666 w 338138"/>
              <a:gd name="connsiteY65" fmla="*/ 1 h 313831"/>
              <a:gd name="connsiteX66" fmla="*/ 126932 w 338138"/>
              <a:gd name="connsiteY66" fmla="*/ 267 h 313831"/>
              <a:gd name="connsiteX67" fmla="*/ 133580 w 338138"/>
              <a:gd name="connsiteY67" fmla="*/ 18637 h 313831"/>
              <a:gd name="connsiteX68" fmla="*/ 144218 w 338138"/>
              <a:gd name="connsiteY68" fmla="*/ 22573 h 313831"/>
              <a:gd name="connsiteX69" fmla="*/ 177460 w 338138"/>
              <a:gd name="connsiteY69" fmla="*/ 29134 h 313831"/>
              <a:gd name="connsiteX70" fmla="*/ 168152 w 338138"/>
              <a:gd name="connsiteY70" fmla="*/ 47504 h 313831"/>
              <a:gd name="connsiteX71" fmla="*/ 173471 w 338138"/>
              <a:gd name="connsiteY71" fmla="*/ 58001 h 313831"/>
              <a:gd name="connsiteX72" fmla="*/ 192087 w 338138"/>
              <a:gd name="connsiteY72" fmla="*/ 67186 h 313831"/>
              <a:gd name="connsiteX73" fmla="*/ 154855 w 338138"/>
              <a:gd name="connsiteY73" fmla="*/ 82931 h 313831"/>
              <a:gd name="connsiteX74" fmla="*/ 116294 w 338138"/>
              <a:gd name="connsiteY74" fmla="*/ 35695 h 313831"/>
              <a:gd name="connsiteX75" fmla="*/ 76403 w 338138"/>
              <a:gd name="connsiteY75" fmla="*/ 75059 h 313831"/>
              <a:gd name="connsiteX76" fmla="*/ 93689 w 338138"/>
              <a:gd name="connsiteY76" fmla="*/ 107862 h 313831"/>
              <a:gd name="connsiteX77" fmla="*/ 59117 w 338138"/>
              <a:gd name="connsiteY77" fmla="*/ 124919 h 313831"/>
              <a:gd name="connsiteX78" fmla="*/ 63106 w 338138"/>
              <a:gd name="connsiteY78" fmla="*/ 102613 h 313831"/>
              <a:gd name="connsiteX79" fmla="*/ 59117 w 338138"/>
              <a:gd name="connsiteY79" fmla="*/ 92116 h 313831"/>
              <a:gd name="connsiteX80" fmla="*/ 40501 w 338138"/>
              <a:gd name="connsiteY80" fmla="*/ 63249 h 313831"/>
              <a:gd name="connsiteX81" fmla="*/ 59117 w 338138"/>
              <a:gd name="connsiteY81" fmla="*/ 58001 h 313831"/>
              <a:gd name="connsiteX82" fmla="*/ 63106 w 338138"/>
              <a:gd name="connsiteY82" fmla="*/ 47504 h 313831"/>
              <a:gd name="connsiteX83" fmla="*/ 69755 w 338138"/>
              <a:gd name="connsiteY83" fmla="*/ 14700 h 313831"/>
              <a:gd name="connsiteX84" fmla="*/ 88370 w 338138"/>
              <a:gd name="connsiteY84" fmla="*/ 22573 h 313831"/>
              <a:gd name="connsiteX85" fmla="*/ 99008 w 338138"/>
              <a:gd name="connsiteY85" fmla="*/ 18637 h 313831"/>
              <a:gd name="connsiteX86" fmla="*/ 109666 w 338138"/>
              <a:gd name="connsiteY86" fmla="*/ 1 h 31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8138" h="313831">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solidFill>
            <a:schemeClr val="tx1">
              <a:lumMod val="85000"/>
              <a:lumOff val="15000"/>
            </a:schemeClr>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endParaRPr dirty="0">
              <a:solidFill>
                <a:srgbClr val="FFFFFF"/>
              </a:solidFill>
              <a:latin typeface="印品黑体"/>
              <a:ea typeface="微软雅黑"/>
              <a:cs typeface="+mn-ea"/>
              <a:sym typeface="+mn-lt"/>
            </a:endParaRPr>
          </a:p>
        </p:txBody>
      </p:sp>
      <p:sp>
        <p:nvSpPr>
          <p:cNvPr id="53" name="Oval 16"/>
          <p:cNvSpPr/>
          <p:nvPr/>
        </p:nvSpPr>
        <p:spPr>
          <a:xfrm>
            <a:off x="10436783" y="4163761"/>
            <a:ext cx="239921" cy="218584"/>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tx1">
              <a:lumMod val="85000"/>
              <a:lumOff val="15000"/>
            </a:schemeClr>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endParaRPr dirty="0">
              <a:solidFill>
                <a:srgbClr val="FFFFFF"/>
              </a:solidFill>
              <a:latin typeface="印品黑体"/>
              <a:ea typeface="微软雅黑"/>
              <a:cs typeface="+mn-ea"/>
              <a:sym typeface="+mn-lt"/>
            </a:endParaRPr>
          </a:p>
        </p:txBody>
      </p:sp>
      <p:sp>
        <p:nvSpPr>
          <p:cNvPr id="48" name="Oval 13"/>
          <p:cNvSpPr/>
          <p:nvPr/>
        </p:nvSpPr>
        <p:spPr>
          <a:xfrm>
            <a:off x="1513708" y="4157807"/>
            <a:ext cx="239921" cy="230490"/>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tx1">
              <a:lumMod val="85000"/>
              <a:lumOff val="15000"/>
            </a:schemeClr>
          </a:solidFill>
          <a:ln>
            <a:noFill/>
          </a:ln>
          <a:effectLst>
            <a:outerShdw blurRad="825500" dist="558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endParaRPr dirty="0">
              <a:solidFill>
                <a:srgbClr val="FFFFFF"/>
              </a:solidFill>
              <a:latin typeface="印品黑体"/>
              <a:ea typeface="微软雅黑"/>
              <a:cs typeface="+mn-ea"/>
              <a:sym typeface="+mn-lt"/>
            </a:endParaRPr>
          </a:p>
        </p:txBody>
      </p:sp>
      <p:grpSp>
        <p:nvGrpSpPr>
          <p:cNvPr id="19" name="组合 18">
            <a:extLst>
              <a:ext uri="{FF2B5EF4-FFF2-40B4-BE49-F238E27FC236}">
                <a16:creationId xmlns:a16="http://schemas.microsoft.com/office/drawing/2014/main" id="{77201BD7-24DC-4F85-9DB9-5D9970814B6B}"/>
              </a:ext>
            </a:extLst>
          </p:cNvPr>
          <p:cNvGrpSpPr/>
          <p:nvPr/>
        </p:nvGrpSpPr>
        <p:grpSpPr>
          <a:xfrm>
            <a:off x="1337609" y="2632691"/>
            <a:ext cx="2732103" cy="956786"/>
            <a:chOff x="1934830" y="2352404"/>
            <a:chExt cx="3138033" cy="956911"/>
          </a:xfrm>
        </p:grpSpPr>
        <p:sp>
          <p:nvSpPr>
            <p:cNvPr id="20" name="文本框 19">
              <a:extLst>
                <a:ext uri="{FF2B5EF4-FFF2-40B4-BE49-F238E27FC236}">
                  <a16:creationId xmlns:a16="http://schemas.microsoft.com/office/drawing/2014/main" id="{01D567A9-7B47-4E14-B6C9-4CC41DDEE5C3}"/>
                </a:ext>
              </a:extLst>
            </p:cNvPr>
            <p:cNvSpPr txBox="1"/>
            <p:nvPr/>
          </p:nvSpPr>
          <p:spPr>
            <a:xfrm>
              <a:off x="1934831" y="2352404"/>
              <a:ext cx="2073491"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B7CDA6EA-8B41-498C-A60B-E788B6A828FA}"/>
                </a:ext>
              </a:extLst>
            </p:cNvPr>
            <p:cNvSpPr txBox="1"/>
            <p:nvPr/>
          </p:nvSpPr>
          <p:spPr>
            <a:xfrm>
              <a:off x="1934830" y="2786027"/>
              <a:ext cx="3138033"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2" name="组合 21">
            <a:extLst>
              <a:ext uri="{FF2B5EF4-FFF2-40B4-BE49-F238E27FC236}">
                <a16:creationId xmlns:a16="http://schemas.microsoft.com/office/drawing/2014/main" id="{2F5C68F1-962B-4D42-B26B-DE162B208440}"/>
              </a:ext>
            </a:extLst>
          </p:cNvPr>
          <p:cNvGrpSpPr/>
          <p:nvPr/>
        </p:nvGrpSpPr>
        <p:grpSpPr>
          <a:xfrm>
            <a:off x="8036359" y="2632691"/>
            <a:ext cx="2732103" cy="956786"/>
            <a:chOff x="1934830" y="2352404"/>
            <a:chExt cx="3138033" cy="956911"/>
          </a:xfrm>
        </p:grpSpPr>
        <p:sp>
          <p:nvSpPr>
            <p:cNvPr id="27" name="文本框 26">
              <a:extLst>
                <a:ext uri="{FF2B5EF4-FFF2-40B4-BE49-F238E27FC236}">
                  <a16:creationId xmlns:a16="http://schemas.microsoft.com/office/drawing/2014/main" id="{90E54555-F264-42BA-8E69-A2942635ADDE}"/>
                </a:ext>
              </a:extLst>
            </p:cNvPr>
            <p:cNvSpPr txBox="1"/>
            <p:nvPr/>
          </p:nvSpPr>
          <p:spPr>
            <a:xfrm>
              <a:off x="2965244" y="2352404"/>
              <a:ext cx="2107619"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8" name="文本框 27">
              <a:extLst>
                <a:ext uri="{FF2B5EF4-FFF2-40B4-BE49-F238E27FC236}">
                  <a16:creationId xmlns:a16="http://schemas.microsoft.com/office/drawing/2014/main" id="{129ACE5D-FB75-4D36-96EC-1CD6CB52DEBA}"/>
                </a:ext>
              </a:extLst>
            </p:cNvPr>
            <p:cNvSpPr txBox="1"/>
            <p:nvPr/>
          </p:nvSpPr>
          <p:spPr>
            <a:xfrm>
              <a:off x="1934830" y="2786027"/>
              <a:ext cx="3138033"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29" name="文本框 28">
            <a:extLst>
              <a:ext uri="{FF2B5EF4-FFF2-40B4-BE49-F238E27FC236}">
                <a16:creationId xmlns:a16="http://schemas.microsoft.com/office/drawing/2014/main" id="{14808F4B-1D69-4CD9-BA0A-9FE3594519CE}"/>
              </a:ext>
            </a:extLst>
          </p:cNvPr>
          <p:cNvSpPr txBox="1"/>
          <p:nvPr/>
        </p:nvSpPr>
        <p:spPr>
          <a:xfrm>
            <a:off x="2305103" y="5274732"/>
            <a:ext cx="7612305" cy="52322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Click here to add content, content to match the title. Click here to add content, content to match the title. </a:t>
            </a:r>
          </a:p>
        </p:txBody>
      </p:sp>
      <p:grpSp>
        <p:nvGrpSpPr>
          <p:cNvPr id="30" name="组合 29">
            <a:extLst>
              <a:ext uri="{FF2B5EF4-FFF2-40B4-BE49-F238E27FC236}">
                <a16:creationId xmlns:a16="http://schemas.microsoft.com/office/drawing/2014/main" id="{FE4D64C4-A4E7-491D-971A-103586A7B64A}"/>
              </a:ext>
            </a:extLst>
          </p:cNvPr>
          <p:cNvGrpSpPr/>
          <p:nvPr/>
        </p:nvGrpSpPr>
        <p:grpSpPr>
          <a:xfrm>
            <a:off x="4581836" y="809828"/>
            <a:ext cx="3026740" cy="523798"/>
            <a:chOff x="4402412" y="963591"/>
            <a:chExt cx="3027134" cy="523866"/>
          </a:xfrm>
        </p:grpSpPr>
        <p:grpSp>
          <p:nvGrpSpPr>
            <p:cNvPr id="32" name="组合 31">
              <a:extLst>
                <a:ext uri="{FF2B5EF4-FFF2-40B4-BE49-F238E27FC236}">
                  <a16:creationId xmlns:a16="http://schemas.microsoft.com/office/drawing/2014/main" id="{C9700A22-7EA4-4740-8A99-52F7112C99CB}"/>
                </a:ext>
              </a:extLst>
            </p:cNvPr>
            <p:cNvGrpSpPr/>
            <p:nvPr/>
          </p:nvGrpSpPr>
          <p:grpSpPr>
            <a:xfrm rot="5400000">
              <a:off x="5654046" y="-288043"/>
              <a:ext cx="523866" cy="3027134"/>
              <a:chOff x="2345523" y="1843954"/>
              <a:chExt cx="594900" cy="3437603"/>
            </a:xfrm>
          </p:grpSpPr>
          <p:pic>
            <p:nvPicPr>
              <p:cNvPr id="34" name="图片 33">
                <a:extLst>
                  <a:ext uri="{FF2B5EF4-FFF2-40B4-BE49-F238E27FC236}">
                    <a16:creationId xmlns:a16="http://schemas.microsoft.com/office/drawing/2014/main" id="{E248BD4D-83BA-4068-906B-46CB97D060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5" name="图片 34">
                <a:extLst>
                  <a:ext uri="{FF2B5EF4-FFF2-40B4-BE49-F238E27FC236}">
                    <a16:creationId xmlns:a16="http://schemas.microsoft.com/office/drawing/2014/main" id="{2A3C0126-BAAB-4ADA-9582-451F7D3D06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33" name="文本框 32">
              <a:extLst>
                <a:ext uri="{FF2B5EF4-FFF2-40B4-BE49-F238E27FC236}">
                  <a16:creationId xmlns:a16="http://schemas.microsoft.com/office/drawing/2014/main" id="{3D8B0C45-2A67-4D81-9FA6-8CB2FFA7D006}"/>
                </a:ext>
              </a:extLst>
            </p:cNvPr>
            <p:cNvSpPr txBox="1"/>
            <p:nvPr/>
          </p:nvSpPr>
          <p:spPr>
            <a:xfrm>
              <a:off x="4807111" y="963914"/>
              <a:ext cx="2189129"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219659512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childTnLst>
                          </p:cTn>
                        </p:par>
                        <p:par>
                          <p:cTn id="71" fill="hold">
                            <p:stCondLst>
                              <p:cond delay="1000"/>
                            </p:stCondLst>
                            <p:childTnLst>
                              <p:par>
                                <p:cTn id="72" presetID="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0-#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1+#ppt_w/2"/>
                                          </p:val>
                                        </p:tav>
                                        <p:tav tm="100000">
                                          <p:val>
                                            <p:strVal val="#ppt_x"/>
                                          </p:val>
                                        </p:tav>
                                      </p:tavLst>
                                    </p:anim>
                                    <p:anim calcmode="lin" valueType="num">
                                      <p:cBhvr additive="base">
                                        <p:cTn id="79" dur="500" fill="hold"/>
                                        <p:tgtEl>
                                          <p:spTgt spid="22"/>
                                        </p:tgtEl>
                                        <p:attrNameLst>
                                          <p:attrName>ppt_y</p:attrName>
                                        </p:attrNameLst>
                                      </p:cBhvr>
                                      <p:tavLst>
                                        <p:tav tm="0">
                                          <p:val>
                                            <p:strVal val="#ppt_y"/>
                                          </p:val>
                                        </p:tav>
                                        <p:tav tm="100000">
                                          <p:val>
                                            <p:strVal val="#ppt_y"/>
                                          </p:val>
                                        </p:tav>
                                      </p:tavLst>
                                    </p:anim>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5" grpId="0" animBg="1"/>
      <p:bldP spid="26" grpId="0" animBg="1"/>
      <p:bldP spid="49" grpId="0" animBg="1"/>
      <p:bldP spid="50" grpId="0" animBg="1"/>
      <p:bldP spid="51" grpId="0" animBg="1"/>
      <p:bldP spid="52" grpId="0" animBg="1"/>
      <p:bldP spid="53" grpId="0" animBg="1"/>
      <p:bldP spid="4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7D95B6A-CC18-4726-B74E-75E7DED6CD34}"/>
              </a:ext>
            </a:extLst>
          </p:cNvPr>
          <p:cNvGrpSpPr/>
          <p:nvPr/>
        </p:nvGrpSpPr>
        <p:grpSpPr>
          <a:xfrm>
            <a:off x="4358533" y="2077576"/>
            <a:ext cx="3473346" cy="3483572"/>
            <a:chOff x="4152900" y="2136497"/>
            <a:chExt cx="3886200" cy="3897643"/>
          </a:xfrm>
        </p:grpSpPr>
        <p:sp>
          <p:nvSpPr>
            <p:cNvPr id="47" name="任意多边形: 形状 46">
              <a:extLst>
                <a:ext uri="{FF2B5EF4-FFF2-40B4-BE49-F238E27FC236}">
                  <a16:creationId xmlns:a16="http://schemas.microsoft.com/office/drawing/2014/main" id="{B2C61966-9E91-4C4C-96AB-6D7A45D9670D}"/>
                </a:ext>
              </a:extLst>
            </p:cNvPr>
            <p:cNvSpPr/>
            <p:nvPr/>
          </p:nvSpPr>
          <p:spPr bwMode="auto">
            <a:xfrm>
              <a:off x="4152900" y="2136497"/>
              <a:ext cx="3886200" cy="3897643"/>
            </a:xfrm>
            <a:custGeom>
              <a:avLst/>
              <a:gdLst>
                <a:gd name="connsiteX0" fmla="*/ 1940586 w 3886200"/>
                <a:gd name="connsiteY0" fmla="*/ 1061524 h 3897643"/>
                <a:gd name="connsiteX1" fmla="*/ 1454183 w 3886200"/>
                <a:gd name="connsiteY1" fmla="*/ 1229195 h 3897643"/>
                <a:gd name="connsiteX2" fmla="*/ 1346878 w 3886200"/>
                <a:gd name="connsiteY2" fmla="*/ 1334016 h 3897643"/>
                <a:gd name="connsiteX3" fmla="*/ 1346878 w 3886200"/>
                <a:gd name="connsiteY3" fmla="*/ 1340958 h 3897643"/>
                <a:gd name="connsiteX4" fmla="*/ 1346878 w 3886200"/>
                <a:gd name="connsiteY4" fmla="*/ 1342844 h 3897643"/>
                <a:gd name="connsiteX5" fmla="*/ 1055389 w 3886200"/>
                <a:gd name="connsiteY5" fmla="*/ 1951398 h 3897643"/>
                <a:gd name="connsiteX6" fmla="*/ 1346878 w 3886200"/>
                <a:gd name="connsiteY6" fmla="*/ 2559952 h 3897643"/>
                <a:gd name="connsiteX7" fmla="*/ 1346878 w 3886200"/>
                <a:gd name="connsiteY7" fmla="*/ 2570011 h 3897643"/>
                <a:gd name="connsiteX8" fmla="*/ 1347155 w 3886200"/>
                <a:gd name="connsiteY8" fmla="*/ 2570369 h 3897643"/>
                <a:gd name="connsiteX9" fmla="*/ 1373872 w 3886200"/>
                <a:gd name="connsiteY9" fmla="*/ 2602555 h 3897643"/>
                <a:gd name="connsiteX10" fmla="*/ 1940586 w 3886200"/>
                <a:gd name="connsiteY10" fmla="*/ 2846181 h 3897643"/>
                <a:gd name="connsiteX11" fmla="*/ 2505652 w 3886200"/>
                <a:gd name="connsiteY11" fmla="*/ 2602555 h 3897643"/>
                <a:gd name="connsiteX12" fmla="*/ 2522947 w 3886200"/>
                <a:gd name="connsiteY12" fmla="*/ 2582308 h 3897643"/>
                <a:gd name="connsiteX13" fmla="*/ 2522947 w 3886200"/>
                <a:gd name="connsiteY13" fmla="*/ 2576298 h 3897643"/>
                <a:gd name="connsiteX14" fmla="*/ 2522947 w 3886200"/>
                <a:gd name="connsiteY14" fmla="*/ 2575041 h 3897643"/>
                <a:gd name="connsiteX15" fmla="*/ 2559480 w 3886200"/>
                <a:gd name="connsiteY15" fmla="*/ 2539540 h 3897643"/>
                <a:gd name="connsiteX16" fmla="*/ 2563987 w 3886200"/>
                <a:gd name="connsiteY16" fmla="*/ 2534264 h 3897643"/>
                <a:gd name="connsiteX17" fmla="*/ 2564910 w 3886200"/>
                <a:gd name="connsiteY17" fmla="*/ 2534264 h 3897643"/>
                <a:gd name="connsiteX18" fmla="*/ 2649428 w 3886200"/>
                <a:gd name="connsiteY18" fmla="*/ 2452135 h 3897643"/>
                <a:gd name="connsiteX19" fmla="*/ 2829833 w 3886200"/>
                <a:gd name="connsiteY19" fmla="*/ 1951398 h 3897643"/>
                <a:gd name="connsiteX20" fmla="*/ 2589577 w 3886200"/>
                <a:gd name="connsiteY20" fmla="*/ 1386114 h 3897643"/>
                <a:gd name="connsiteX21" fmla="*/ 2546389 w 3886200"/>
                <a:gd name="connsiteY21" fmla="*/ 1348287 h 3897643"/>
                <a:gd name="connsiteX22" fmla="*/ 2543877 w 3886200"/>
                <a:gd name="connsiteY22" fmla="*/ 1348287 h 3897643"/>
                <a:gd name="connsiteX23" fmla="*/ 2534642 w 3886200"/>
                <a:gd name="connsiteY23" fmla="*/ 1337998 h 3897643"/>
                <a:gd name="connsiteX24" fmla="*/ 2522947 w 3886200"/>
                <a:gd name="connsiteY24" fmla="*/ 1327755 h 3897643"/>
                <a:gd name="connsiteX25" fmla="*/ 2522947 w 3886200"/>
                <a:gd name="connsiteY25" fmla="*/ 1324970 h 3897643"/>
                <a:gd name="connsiteX26" fmla="*/ 2487437 w 3886200"/>
                <a:gd name="connsiteY26" fmla="*/ 1285410 h 3897643"/>
                <a:gd name="connsiteX27" fmla="*/ 1940586 w 3886200"/>
                <a:gd name="connsiteY27" fmla="*/ 1061524 h 3897643"/>
                <a:gd name="connsiteX28" fmla="*/ 778978 w 3886200"/>
                <a:gd name="connsiteY28" fmla="*/ 0 h 3897643"/>
                <a:gd name="connsiteX29" fmla="*/ 779114 w 3886200"/>
                <a:gd name="connsiteY29" fmla="*/ 7 h 3897643"/>
                <a:gd name="connsiteX30" fmla="*/ 779251 w 3886200"/>
                <a:gd name="connsiteY30" fmla="*/ 0 h 3897643"/>
                <a:gd name="connsiteX31" fmla="*/ 779592 w 3886200"/>
                <a:gd name="connsiteY31" fmla="*/ 31 h 3897643"/>
                <a:gd name="connsiteX32" fmla="*/ 859008 w 3886200"/>
                <a:gd name="connsiteY32" fmla="*/ 4059 h 3897643"/>
                <a:gd name="connsiteX33" fmla="*/ 911464 w 3886200"/>
                <a:gd name="connsiteY33" fmla="*/ 12097 h 3897643"/>
                <a:gd name="connsiteX34" fmla="*/ 929603 w 3886200"/>
                <a:gd name="connsiteY34" fmla="*/ 13757 h 3897643"/>
                <a:gd name="connsiteX35" fmla="*/ 1307131 w 3886200"/>
                <a:gd name="connsiteY35" fmla="*/ 201237 h 3897643"/>
                <a:gd name="connsiteX36" fmla="*/ 1317186 w 3886200"/>
                <a:gd name="connsiteY36" fmla="*/ 201237 h 3897643"/>
                <a:gd name="connsiteX37" fmla="*/ 1940586 w 3886200"/>
                <a:gd name="connsiteY37" fmla="*/ 513154 h 3897643"/>
                <a:gd name="connsiteX38" fmla="*/ 2563987 w 3886200"/>
                <a:gd name="connsiteY38" fmla="*/ 201237 h 3897643"/>
                <a:gd name="connsiteX39" fmla="*/ 2579069 w 3886200"/>
                <a:gd name="connsiteY39" fmla="*/ 201237 h 3897643"/>
                <a:gd name="connsiteX40" fmla="*/ 2615428 w 3886200"/>
                <a:gd name="connsiteY40" fmla="*/ 173497 h 3897643"/>
                <a:gd name="connsiteX41" fmla="*/ 2663046 w 3886200"/>
                <a:gd name="connsiteY41" fmla="*/ 134202 h 3897643"/>
                <a:gd name="connsiteX42" fmla="*/ 2676554 w 3886200"/>
                <a:gd name="connsiteY42" fmla="*/ 126862 h 3897643"/>
                <a:gd name="connsiteX43" fmla="*/ 2689830 w 3886200"/>
                <a:gd name="connsiteY43" fmla="*/ 116733 h 3897643"/>
                <a:gd name="connsiteX44" fmla="*/ 2755639 w 3886200"/>
                <a:gd name="connsiteY44" fmla="*/ 83888 h 3897643"/>
                <a:gd name="connsiteX45" fmla="*/ 2796346 w 3886200"/>
                <a:gd name="connsiteY45" fmla="*/ 61767 h 3897643"/>
                <a:gd name="connsiteX46" fmla="*/ 2805935 w 3886200"/>
                <a:gd name="connsiteY46" fmla="*/ 58784 h 3897643"/>
                <a:gd name="connsiteX47" fmla="*/ 2816615 w 3886200"/>
                <a:gd name="connsiteY47" fmla="*/ 53454 h 3897643"/>
                <a:gd name="connsiteX48" fmla="*/ 2889665 w 3886200"/>
                <a:gd name="connsiteY48" fmla="*/ 32738 h 3897643"/>
                <a:gd name="connsiteX49" fmla="*/ 2943560 w 3886200"/>
                <a:gd name="connsiteY49" fmla="*/ 15972 h 3897643"/>
                <a:gd name="connsiteX50" fmla="*/ 2954911 w 3886200"/>
                <a:gd name="connsiteY50" fmla="*/ 14235 h 3897643"/>
                <a:gd name="connsiteX51" fmla="*/ 2956598 w 3886200"/>
                <a:gd name="connsiteY51" fmla="*/ 13757 h 3897643"/>
                <a:gd name="connsiteX52" fmla="*/ 2960173 w 3886200"/>
                <a:gd name="connsiteY52" fmla="*/ 13429 h 3897643"/>
                <a:gd name="connsiteX53" fmla="*/ 3021389 w 3886200"/>
                <a:gd name="connsiteY53" fmla="*/ 4059 h 3897643"/>
                <a:gd name="connsiteX54" fmla="*/ 3101503 w 3886200"/>
                <a:gd name="connsiteY54" fmla="*/ 0 h 3897643"/>
                <a:gd name="connsiteX55" fmla="*/ 3104994 w 3886200"/>
                <a:gd name="connsiteY55" fmla="*/ 179 h 3897643"/>
                <a:gd name="connsiteX56" fmla="*/ 3106949 w 3886200"/>
                <a:gd name="connsiteY56" fmla="*/ 0 h 3897643"/>
                <a:gd name="connsiteX57" fmla="*/ 3886200 w 3886200"/>
                <a:gd name="connsiteY57" fmla="*/ 779793 h 3897643"/>
                <a:gd name="connsiteX58" fmla="*/ 3753641 w 3886200"/>
                <a:gd name="connsiteY58" fmla="*/ 1218249 h 3897643"/>
                <a:gd name="connsiteX59" fmla="*/ 3693690 w 3886200"/>
                <a:gd name="connsiteY59" fmla="*/ 1291633 h 3897643"/>
                <a:gd name="connsiteX60" fmla="*/ 3664967 w 3886200"/>
                <a:gd name="connsiteY60" fmla="*/ 1327755 h 3897643"/>
                <a:gd name="connsiteX61" fmla="*/ 3664967 w 3886200"/>
                <a:gd name="connsiteY61" fmla="*/ 1342844 h 3897643"/>
                <a:gd name="connsiteX62" fmla="*/ 3378204 w 3886200"/>
                <a:gd name="connsiteY62" fmla="*/ 1951398 h 3897643"/>
                <a:gd name="connsiteX63" fmla="*/ 3664967 w 3886200"/>
                <a:gd name="connsiteY63" fmla="*/ 2559952 h 3897643"/>
                <a:gd name="connsiteX64" fmla="*/ 3664967 w 3886200"/>
                <a:gd name="connsiteY64" fmla="*/ 2568275 h 3897643"/>
                <a:gd name="connsiteX65" fmla="*/ 3753641 w 3886200"/>
                <a:gd name="connsiteY65" fmla="*/ 2675955 h 3897643"/>
                <a:gd name="connsiteX66" fmla="*/ 3886200 w 3886200"/>
                <a:gd name="connsiteY66" fmla="*/ 3112820 h 3897643"/>
                <a:gd name="connsiteX67" fmla="*/ 3106949 w 3886200"/>
                <a:gd name="connsiteY67" fmla="*/ 3897643 h 3897643"/>
                <a:gd name="connsiteX68" fmla="*/ 2678518 w 3886200"/>
                <a:gd name="connsiteY68" fmla="*/ 3772420 h 3897643"/>
                <a:gd name="connsiteX69" fmla="*/ 2663100 w 3886200"/>
                <a:gd name="connsiteY69" fmla="*/ 3760156 h 3897643"/>
                <a:gd name="connsiteX70" fmla="*/ 2663046 w 3886200"/>
                <a:gd name="connsiteY70" fmla="*/ 3760127 h 3897643"/>
                <a:gd name="connsiteX71" fmla="*/ 2662412 w 3886200"/>
                <a:gd name="connsiteY71" fmla="*/ 3759608 h 3897643"/>
                <a:gd name="connsiteX72" fmla="*/ 2563987 w 3886200"/>
                <a:gd name="connsiteY72" fmla="*/ 3681314 h 3897643"/>
                <a:gd name="connsiteX73" fmla="*/ 2543877 w 3886200"/>
                <a:gd name="connsiteY73" fmla="*/ 3681314 h 3897643"/>
                <a:gd name="connsiteX74" fmla="*/ 1940586 w 3886200"/>
                <a:gd name="connsiteY74" fmla="*/ 3394551 h 3897643"/>
                <a:gd name="connsiteX75" fmla="*/ 1332268 w 3886200"/>
                <a:gd name="connsiteY75" fmla="*/ 3681314 h 3897643"/>
                <a:gd name="connsiteX76" fmla="*/ 1322213 w 3886200"/>
                <a:gd name="connsiteY76" fmla="*/ 3681314 h 3897643"/>
                <a:gd name="connsiteX77" fmla="*/ 779251 w 3886200"/>
                <a:gd name="connsiteY77" fmla="*/ 3897643 h 3897643"/>
                <a:gd name="connsiteX78" fmla="*/ 60958 w 3886200"/>
                <a:gd name="connsiteY78" fmla="*/ 3417976 h 3897643"/>
                <a:gd name="connsiteX79" fmla="*/ 25207 w 3886200"/>
                <a:gd name="connsiteY79" fmla="*/ 3301558 h 3897643"/>
                <a:gd name="connsiteX80" fmla="*/ 15745 w 3886200"/>
                <a:gd name="connsiteY80" fmla="*/ 3270863 h 3897643"/>
                <a:gd name="connsiteX81" fmla="*/ 0 w 3886200"/>
                <a:gd name="connsiteY81" fmla="*/ 3113184 h 3897643"/>
                <a:gd name="connsiteX82" fmla="*/ 12 w 3886200"/>
                <a:gd name="connsiteY82" fmla="*/ 3113055 h 3897643"/>
                <a:gd name="connsiteX83" fmla="*/ 0 w 3886200"/>
                <a:gd name="connsiteY83" fmla="*/ 3112820 h 3897643"/>
                <a:gd name="connsiteX84" fmla="*/ 4001 w 3886200"/>
                <a:gd name="connsiteY84" fmla="*/ 3032762 h 3897643"/>
                <a:gd name="connsiteX85" fmla="*/ 12452 w 3886200"/>
                <a:gd name="connsiteY85" fmla="*/ 2976897 h 3897643"/>
                <a:gd name="connsiteX86" fmla="*/ 13742 w 3886200"/>
                <a:gd name="connsiteY86" fmla="*/ 2962774 h 3897643"/>
                <a:gd name="connsiteX87" fmla="*/ 15558 w 3886200"/>
                <a:gd name="connsiteY87" fmla="*/ 2956361 h 3897643"/>
                <a:gd name="connsiteX88" fmla="*/ 15750 w 3886200"/>
                <a:gd name="connsiteY88" fmla="*/ 2955093 h 3897643"/>
                <a:gd name="connsiteX89" fmla="*/ 17806 w 3886200"/>
                <a:gd name="connsiteY89" fmla="*/ 2948425 h 3897643"/>
                <a:gd name="connsiteX90" fmla="*/ 53398 w 3886200"/>
                <a:gd name="connsiteY90" fmla="*/ 2822737 h 3897643"/>
                <a:gd name="connsiteX91" fmla="*/ 201027 w 3886200"/>
                <a:gd name="connsiteY91" fmla="*/ 2585099 h 3897643"/>
                <a:gd name="connsiteX92" fmla="*/ 201027 w 3886200"/>
                <a:gd name="connsiteY92" fmla="*/ 2575041 h 3897643"/>
                <a:gd name="connsiteX93" fmla="*/ 512618 w 3886200"/>
                <a:gd name="connsiteY93" fmla="*/ 1951398 h 3897643"/>
                <a:gd name="connsiteX94" fmla="*/ 201027 w 3886200"/>
                <a:gd name="connsiteY94" fmla="*/ 1327755 h 3897643"/>
                <a:gd name="connsiteX95" fmla="*/ 201027 w 3886200"/>
                <a:gd name="connsiteY95" fmla="*/ 1312667 h 3897643"/>
                <a:gd name="connsiteX96" fmla="*/ 13742 w 3886200"/>
                <a:gd name="connsiteY96" fmla="*/ 934285 h 3897643"/>
                <a:gd name="connsiteX97" fmla="*/ 11435 w 3886200"/>
                <a:gd name="connsiteY97" fmla="*/ 909149 h 3897643"/>
                <a:gd name="connsiteX98" fmla="*/ 4001 w 3886200"/>
                <a:gd name="connsiteY98" fmla="*/ 859907 h 3897643"/>
                <a:gd name="connsiteX99" fmla="*/ 525 w 3886200"/>
                <a:gd name="connsiteY99" fmla="*/ 790299 h 3897643"/>
                <a:gd name="connsiteX100" fmla="*/ 0 w 3886200"/>
                <a:gd name="connsiteY100" fmla="*/ 784583 h 3897643"/>
                <a:gd name="connsiteX101" fmla="*/ 120 w 3886200"/>
                <a:gd name="connsiteY101" fmla="*/ 782188 h 3897643"/>
                <a:gd name="connsiteX102" fmla="*/ 0 w 3886200"/>
                <a:gd name="connsiteY102" fmla="*/ 779793 h 3897643"/>
                <a:gd name="connsiteX103" fmla="*/ 699249 w 3886200"/>
                <a:gd name="connsiteY103" fmla="*/ 4004 h 3897643"/>
                <a:gd name="connsiteX104" fmla="*/ 759644 w 3886200"/>
                <a:gd name="connsiteY104" fmla="*/ 981 h 38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886200" h="3897643">
                  <a:moveTo>
                    <a:pt x="1940586" y="1061524"/>
                  </a:moveTo>
                  <a:cubicBezTo>
                    <a:pt x="1755829" y="1061524"/>
                    <a:pt x="1588038" y="1123782"/>
                    <a:pt x="1454183" y="1229195"/>
                  </a:cubicBezTo>
                  <a:lnTo>
                    <a:pt x="1346878" y="1334016"/>
                  </a:lnTo>
                  <a:lnTo>
                    <a:pt x="1346878" y="1340958"/>
                  </a:lnTo>
                  <a:cubicBezTo>
                    <a:pt x="1346878" y="1342844"/>
                    <a:pt x="1346878" y="1342844"/>
                    <a:pt x="1346878" y="1342844"/>
                  </a:cubicBezTo>
                  <a:cubicBezTo>
                    <a:pt x="1170980" y="1488695"/>
                    <a:pt x="1055389" y="1704959"/>
                    <a:pt x="1055389" y="1951398"/>
                  </a:cubicBezTo>
                  <a:cubicBezTo>
                    <a:pt x="1055389" y="2197837"/>
                    <a:pt x="1170980" y="2414101"/>
                    <a:pt x="1346878" y="2559952"/>
                  </a:cubicBezTo>
                  <a:cubicBezTo>
                    <a:pt x="1346878" y="2570011"/>
                    <a:pt x="1346878" y="2570011"/>
                    <a:pt x="1346878" y="2570011"/>
                  </a:cubicBezTo>
                  <a:lnTo>
                    <a:pt x="1347155" y="2570369"/>
                  </a:lnTo>
                  <a:lnTo>
                    <a:pt x="1373872" y="2602555"/>
                  </a:lnTo>
                  <a:cubicBezTo>
                    <a:pt x="1514984" y="2753738"/>
                    <a:pt x="1716238" y="2846181"/>
                    <a:pt x="1940586" y="2846181"/>
                  </a:cubicBezTo>
                  <a:cubicBezTo>
                    <a:pt x="2160536" y="2846181"/>
                    <a:pt x="2361241" y="2753738"/>
                    <a:pt x="2505652" y="2602555"/>
                  </a:cubicBezTo>
                  <a:lnTo>
                    <a:pt x="2522947" y="2582308"/>
                  </a:lnTo>
                  <a:lnTo>
                    <a:pt x="2522947" y="2576298"/>
                  </a:lnTo>
                  <a:cubicBezTo>
                    <a:pt x="2522947" y="2575041"/>
                    <a:pt x="2522947" y="2575041"/>
                    <a:pt x="2522947" y="2575041"/>
                  </a:cubicBezTo>
                  <a:lnTo>
                    <a:pt x="2559480" y="2539540"/>
                  </a:lnTo>
                  <a:lnTo>
                    <a:pt x="2563987" y="2534264"/>
                  </a:lnTo>
                  <a:lnTo>
                    <a:pt x="2564910" y="2534264"/>
                  </a:lnTo>
                  <a:lnTo>
                    <a:pt x="2649428" y="2452135"/>
                  </a:lnTo>
                  <a:cubicBezTo>
                    <a:pt x="2761916" y="2316342"/>
                    <a:pt x="2829833" y="2143772"/>
                    <a:pt x="2829833" y="1951398"/>
                  </a:cubicBezTo>
                  <a:cubicBezTo>
                    <a:pt x="2829833" y="1731363"/>
                    <a:pt x="2737390" y="1530581"/>
                    <a:pt x="2589577" y="1386114"/>
                  </a:cubicBezTo>
                  <a:lnTo>
                    <a:pt x="2546389" y="1348287"/>
                  </a:lnTo>
                  <a:lnTo>
                    <a:pt x="2543877" y="1348287"/>
                  </a:lnTo>
                  <a:lnTo>
                    <a:pt x="2534642" y="1337998"/>
                  </a:lnTo>
                  <a:lnTo>
                    <a:pt x="2522947" y="1327755"/>
                  </a:lnTo>
                  <a:lnTo>
                    <a:pt x="2522947" y="1324970"/>
                  </a:lnTo>
                  <a:lnTo>
                    <a:pt x="2487437" y="1285410"/>
                  </a:lnTo>
                  <a:cubicBezTo>
                    <a:pt x="2347494" y="1146264"/>
                    <a:pt x="2151739" y="1061524"/>
                    <a:pt x="1940586" y="1061524"/>
                  </a:cubicBezTo>
                  <a:close/>
                  <a:moveTo>
                    <a:pt x="778978" y="0"/>
                  </a:moveTo>
                  <a:lnTo>
                    <a:pt x="779114" y="7"/>
                  </a:lnTo>
                  <a:lnTo>
                    <a:pt x="779251" y="0"/>
                  </a:lnTo>
                  <a:lnTo>
                    <a:pt x="779592" y="31"/>
                  </a:lnTo>
                  <a:lnTo>
                    <a:pt x="859008" y="4059"/>
                  </a:lnTo>
                  <a:lnTo>
                    <a:pt x="911464" y="12097"/>
                  </a:lnTo>
                  <a:lnTo>
                    <a:pt x="929603" y="13757"/>
                  </a:lnTo>
                  <a:cubicBezTo>
                    <a:pt x="1075241" y="40876"/>
                    <a:pt x="1205325" y="106907"/>
                    <a:pt x="1307131" y="201237"/>
                  </a:cubicBezTo>
                  <a:cubicBezTo>
                    <a:pt x="1317186" y="201237"/>
                    <a:pt x="1317186" y="201237"/>
                    <a:pt x="1317186" y="201237"/>
                  </a:cubicBezTo>
                  <a:cubicBezTo>
                    <a:pt x="1457954" y="392412"/>
                    <a:pt x="1684188" y="513154"/>
                    <a:pt x="1940586" y="513154"/>
                  </a:cubicBezTo>
                  <a:cubicBezTo>
                    <a:pt x="2191958" y="513154"/>
                    <a:pt x="2418192" y="392412"/>
                    <a:pt x="2563987" y="201237"/>
                  </a:cubicBezTo>
                  <a:cubicBezTo>
                    <a:pt x="2579069" y="201237"/>
                    <a:pt x="2579069" y="201237"/>
                    <a:pt x="2579069" y="201237"/>
                  </a:cubicBezTo>
                  <a:lnTo>
                    <a:pt x="2615428" y="173497"/>
                  </a:lnTo>
                  <a:lnTo>
                    <a:pt x="2663046" y="134202"/>
                  </a:lnTo>
                  <a:lnTo>
                    <a:pt x="2676554" y="126862"/>
                  </a:lnTo>
                  <a:lnTo>
                    <a:pt x="2689830" y="116733"/>
                  </a:lnTo>
                  <a:lnTo>
                    <a:pt x="2755639" y="83888"/>
                  </a:lnTo>
                  <a:lnTo>
                    <a:pt x="2796346" y="61767"/>
                  </a:lnTo>
                  <a:lnTo>
                    <a:pt x="2805935" y="58784"/>
                  </a:lnTo>
                  <a:lnTo>
                    <a:pt x="2816615" y="53454"/>
                  </a:lnTo>
                  <a:lnTo>
                    <a:pt x="2889665" y="32738"/>
                  </a:lnTo>
                  <a:lnTo>
                    <a:pt x="2943560" y="15972"/>
                  </a:lnTo>
                  <a:lnTo>
                    <a:pt x="2954911" y="14235"/>
                  </a:lnTo>
                  <a:lnTo>
                    <a:pt x="2956598" y="13757"/>
                  </a:lnTo>
                  <a:lnTo>
                    <a:pt x="2960173" y="13429"/>
                  </a:lnTo>
                  <a:lnTo>
                    <a:pt x="3021389" y="4059"/>
                  </a:lnTo>
                  <a:cubicBezTo>
                    <a:pt x="3047735" y="1375"/>
                    <a:pt x="3074462" y="0"/>
                    <a:pt x="3101503" y="0"/>
                  </a:cubicBezTo>
                  <a:lnTo>
                    <a:pt x="3104994" y="179"/>
                  </a:lnTo>
                  <a:lnTo>
                    <a:pt x="3106949" y="0"/>
                  </a:lnTo>
                  <a:cubicBezTo>
                    <a:pt x="3539308" y="0"/>
                    <a:pt x="3886200" y="347134"/>
                    <a:pt x="3886200" y="779793"/>
                  </a:cubicBezTo>
                  <a:cubicBezTo>
                    <a:pt x="3886200" y="942040"/>
                    <a:pt x="3837419" y="1092967"/>
                    <a:pt x="3753641" y="1218249"/>
                  </a:cubicBezTo>
                  <a:lnTo>
                    <a:pt x="3693690" y="1291633"/>
                  </a:lnTo>
                  <a:lnTo>
                    <a:pt x="3664967" y="1327755"/>
                  </a:lnTo>
                  <a:cubicBezTo>
                    <a:pt x="3664967" y="1342844"/>
                    <a:pt x="3664967" y="1342844"/>
                    <a:pt x="3664967" y="1342844"/>
                  </a:cubicBezTo>
                  <a:cubicBezTo>
                    <a:pt x="3488884" y="1488695"/>
                    <a:pt x="3378204" y="1704959"/>
                    <a:pt x="3378204" y="1951398"/>
                  </a:cubicBezTo>
                  <a:cubicBezTo>
                    <a:pt x="3378204" y="2197837"/>
                    <a:pt x="3488884" y="2414101"/>
                    <a:pt x="3664967" y="2559952"/>
                  </a:cubicBezTo>
                  <a:lnTo>
                    <a:pt x="3664967" y="2568275"/>
                  </a:lnTo>
                  <a:lnTo>
                    <a:pt x="3753641" y="2675955"/>
                  </a:lnTo>
                  <a:cubicBezTo>
                    <a:pt x="3837419" y="2800353"/>
                    <a:pt x="3886200" y="2950573"/>
                    <a:pt x="3886200" y="3112820"/>
                  </a:cubicBezTo>
                  <a:cubicBezTo>
                    <a:pt x="3886200" y="3545479"/>
                    <a:pt x="3539308" y="3897643"/>
                    <a:pt x="3106949" y="3897643"/>
                  </a:cubicBezTo>
                  <a:cubicBezTo>
                    <a:pt x="2948585" y="3897643"/>
                    <a:pt x="2801533" y="3852365"/>
                    <a:pt x="2678518" y="3772420"/>
                  </a:cubicBezTo>
                  <a:lnTo>
                    <a:pt x="2663100" y="3760156"/>
                  </a:lnTo>
                  <a:lnTo>
                    <a:pt x="2663046" y="3760127"/>
                  </a:lnTo>
                  <a:lnTo>
                    <a:pt x="2662412" y="3759608"/>
                  </a:lnTo>
                  <a:lnTo>
                    <a:pt x="2563987" y="3681314"/>
                  </a:lnTo>
                  <a:cubicBezTo>
                    <a:pt x="2543877" y="3681314"/>
                    <a:pt x="2543877" y="3681314"/>
                    <a:pt x="2543877" y="3681314"/>
                  </a:cubicBezTo>
                  <a:cubicBezTo>
                    <a:pt x="2403110" y="3505231"/>
                    <a:pt x="2181903" y="3394551"/>
                    <a:pt x="1940586" y="3394551"/>
                  </a:cubicBezTo>
                  <a:cubicBezTo>
                    <a:pt x="1694243" y="3394551"/>
                    <a:pt x="1478063" y="3505231"/>
                    <a:pt x="1332268" y="3681314"/>
                  </a:cubicBezTo>
                  <a:cubicBezTo>
                    <a:pt x="1322213" y="3681314"/>
                    <a:pt x="1322213" y="3681314"/>
                    <a:pt x="1322213" y="3681314"/>
                  </a:cubicBezTo>
                  <a:cubicBezTo>
                    <a:pt x="1181445" y="3817148"/>
                    <a:pt x="990403" y="3897643"/>
                    <a:pt x="779251" y="3897643"/>
                  </a:cubicBezTo>
                  <a:cubicBezTo>
                    <a:pt x="454982" y="3897643"/>
                    <a:pt x="178788" y="3699551"/>
                    <a:pt x="60958" y="3417976"/>
                  </a:cubicBezTo>
                  <a:lnTo>
                    <a:pt x="25207" y="3301558"/>
                  </a:lnTo>
                  <a:lnTo>
                    <a:pt x="15745" y="3270863"/>
                  </a:lnTo>
                  <a:cubicBezTo>
                    <a:pt x="5418" y="3219980"/>
                    <a:pt x="0" y="3167250"/>
                    <a:pt x="0" y="3113184"/>
                  </a:cubicBezTo>
                  <a:lnTo>
                    <a:pt x="12" y="3113055"/>
                  </a:lnTo>
                  <a:lnTo>
                    <a:pt x="0" y="3112820"/>
                  </a:lnTo>
                  <a:cubicBezTo>
                    <a:pt x="0" y="3085779"/>
                    <a:pt x="1355" y="3059071"/>
                    <a:pt x="4001" y="3032762"/>
                  </a:cubicBezTo>
                  <a:lnTo>
                    <a:pt x="12452" y="2976897"/>
                  </a:lnTo>
                  <a:lnTo>
                    <a:pt x="13742" y="2962774"/>
                  </a:lnTo>
                  <a:lnTo>
                    <a:pt x="15558" y="2956361"/>
                  </a:lnTo>
                  <a:lnTo>
                    <a:pt x="15750" y="2955093"/>
                  </a:lnTo>
                  <a:lnTo>
                    <a:pt x="17806" y="2948425"/>
                  </a:lnTo>
                  <a:lnTo>
                    <a:pt x="53398" y="2822737"/>
                  </a:lnTo>
                  <a:cubicBezTo>
                    <a:pt x="87949" y="2733466"/>
                    <a:pt x="138206" y="2652996"/>
                    <a:pt x="201027" y="2585099"/>
                  </a:cubicBezTo>
                  <a:cubicBezTo>
                    <a:pt x="201027" y="2575041"/>
                    <a:pt x="201027" y="2575041"/>
                    <a:pt x="201027" y="2575041"/>
                  </a:cubicBezTo>
                  <a:cubicBezTo>
                    <a:pt x="392002" y="2429189"/>
                    <a:pt x="512618" y="2207896"/>
                    <a:pt x="512618" y="1951398"/>
                  </a:cubicBezTo>
                  <a:cubicBezTo>
                    <a:pt x="512618" y="1699929"/>
                    <a:pt x="392002" y="1473607"/>
                    <a:pt x="201027" y="1327755"/>
                  </a:cubicBezTo>
                  <a:cubicBezTo>
                    <a:pt x="201027" y="1312667"/>
                    <a:pt x="201027" y="1312667"/>
                    <a:pt x="201027" y="1312667"/>
                  </a:cubicBezTo>
                  <a:cubicBezTo>
                    <a:pt x="106796" y="1207050"/>
                    <a:pt x="40834" y="1078801"/>
                    <a:pt x="13742" y="934285"/>
                  </a:cubicBezTo>
                  <a:lnTo>
                    <a:pt x="11435" y="909149"/>
                  </a:lnTo>
                  <a:lnTo>
                    <a:pt x="4001" y="859907"/>
                  </a:lnTo>
                  <a:lnTo>
                    <a:pt x="525" y="790299"/>
                  </a:lnTo>
                  <a:lnTo>
                    <a:pt x="0" y="784583"/>
                  </a:lnTo>
                  <a:lnTo>
                    <a:pt x="120" y="782188"/>
                  </a:lnTo>
                  <a:lnTo>
                    <a:pt x="0" y="779793"/>
                  </a:lnTo>
                  <a:cubicBezTo>
                    <a:pt x="0" y="374175"/>
                    <a:pt x="304886" y="43726"/>
                    <a:pt x="699249" y="4004"/>
                  </a:cubicBezTo>
                  <a:lnTo>
                    <a:pt x="759644" y="981"/>
                  </a:ln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en-US" sz="1800" dirty="0">
                <a:solidFill>
                  <a:srgbClr val="FFFFFF"/>
                </a:solidFill>
                <a:latin typeface="印品黑体"/>
                <a:ea typeface="微软雅黑"/>
                <a:cs typeface="+mn-ea"/>
                <a:sym typeface="+mn-lt"/>
              </a:endParaRPr>
            </a:p>
          </p:txBody>
        </p:sp>
        <p:sp>
          <p:nvSpPr>
            <p:cNvPr id="19" name="iṩļíḍê">
              <a:extLst>
                <a:ext uri="{FF2B5EF4-FFF2-40B4-BE49-F238E27FC236}">
                  <a16:creationId xmlns:a16="http://schemas.microsoft.com/office/drawing/2014/main" id="{36B52B50-0E35-452B-BA98-B798D4B4AB31}"/>
                </a:ext>
              </a:extLst>
            </p:cNvPr>
            <p:cNvSpPr/>
            <p:nvPr/>
          </p:nvSpPr>
          <p:spPr bwMode="auto">
            <a:xfrm>
              <a:off x="6590562" y="4575794"/>
              <a:ext cx="1352076" cy="135207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en-US" sz="1800" dirty="0">
                <a:solidFill>
                  <a:srgbClr val="FFFFFF"/>
                </a:solidFill>
                <a:latin typeface="印品黑体"/>
                <a:ea typeface="微软雅黑"/>
                <a:cs typeface="+mn-ea"/>
                <a:sym typeface="+mn-lt"/>
              </a:endParaRPr>
            </a:p>
          </p:txBody>
        </p:sp>
        <p:sp>
          <p:nvSpPr>
            <p:cNvPr id="20" name="îSľïḑê">
              <a:extLst>
                <a:ext uri="{FF2B5EF4-FFF2-40B4-BE49-F238E27FC236}">
                  <a16:creationId xmlns:a16="http://schemas.microsoft.com/office/drawing/2014/main" id="{1F17A875-1255-441F-AF00-425D70944049}"/>
                </a:ext>
              </a:extLst>
            </p:cNvPr>
            <p:cNvSpPr/>
            <p:nvPr/>
          </p:nvSpPr>
          <p:spPr bwMode="auto">
            <a:xfrm>
              <a:off x="7036928" y="5108422"/>
              <a:ext cx="459346" cy="286821"/>
            </a:xfrm>
            <a:custGeom>
              <a:avLst/>
              <a:gdLst>
                <a:gd name="connsiteX0" fmla="*/ 39326 w 398877"/>
                <a:gd name="connsiteY0" fmla="*/ 200374 h 249063"/>
                <a:gd name="connsiteX1" fmla="*/ 357679 w 398877"/>
                <a:gd name="connsiteY1" fmla="*/ 200374 h 249063"/>
                <a:gd name="connsiteX2" fmla="*/ 398877 w 398877"/>
                <a:gd name="connsiteY2" fmla="*/ 249063 h 249063"/>
                <a:gd name="connsiteX3" fmla="*/ 288390 w 398877"/>
                <a:gd name="connsiteY3" fmla="*/ 249063 h 249063"/>
                <a:gd name="connsiteX4" fmla="*/ 110487 w 398877"/>
                <a:gd name="connsiteY4" fmla="*/ 249063 h 249063"/>
                <a:gd name="connsiteX5" fmla="*/ 0 w 398877"/>
                <a:gd name="connsiteY5" fmla="*/ 249063 h 249063"/>
                <a:gd name="connsiteX6" fmla="*/ 39326 w 398877"/>
                <a:gd name="connsiteY6" fmla="*/ 123595 h 249063"/>
                <a:gd name="connsiteX7" fmla="*/ 357679 w 398877"/>
                <a:gd name="connsiteY7" fmla="*/ 123595 h 249063"/>
                <a:gd name="connsiteX8" fmla="*/ 398877 w 398877"/>
                <a:gd name="connsiteY8" fmla="*/ 168539 h 249063"/>
                <a:gd name="connsiteX9" fmla="*/ 288390 w 398877"/>
                <a:gd name="connsiteY9" fmla="*/ 168539 h 249063"/>
                <a:gd name="connsiteX10" fmla="*/ 110487 w 398877"/>
                <a:gd name="connsiteY10" fmla="*/ 168539 h 249063"/>
                <a:gd name="connsiteX11" fmla="*/ 0 w 398877"/>
                <a:gd name="connsiteY11" fmla="*/ 168539 h 249063"/>
                <a:gd name="connsiteX12" fmla="*/ 78652 w 398877"/>
                <a:gd name="connsiteY12" fmla="*/ 0 h 249063"/>
                <a:gd name="connsiteX13" fmla="*/ 198502 w 398877"/>
                <a:gd name="connsiteY13" fmla="*/ 0 h 249063"/>
                <a:gd name="connsiteX14" fmla="*/ 318353 w 398877"/>
                <a:gd name="connsiteY14" fmla="*/ 0 h 249063"/>
                <a:gd name="connsiteX15" fmla="*/ 398877 w 398877"/>
                <a:gd name="connsiteY15" fmla="*/ 93633 h 249063"/>
                <a:gd name="connsiteX16" fmla="*/ 288390 w 398877"/>
                <a:gd name="connsiteY16" fmla="*/ 93633 h 249063"/>
                <a:gd name="connsiteX17" fmla="*/ 110487 w 398877"/>
                <a:gd name="connsiteY17" fmla="*/ 93633 h 249063"/>
                <a:gd name="connsiteX18" fmla="*/ 0 w 398877"/>
                <a:gd name="connsiteY18" fmla="*/ 93633 h 24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877" h="249063">
                  <a:moveTo>
                    <a:pt x="39326" y="200374"/>
                  </a:moveTo>
                  <a:lnTo>
                    <a:pt x="357679" y="200374"/>
                  </a:lnTo>
                  <a:lnTo>
                    <a:pt x="398877" y="249063"/>
                  </a:lnTo>
                  <a:lnTo>
                    <a:pt x="288390" y="249063"/>
                  </a:lnTo>
                  <a:lnTo>
                    <a:pt x="110487" y="249063"/>
                  </a:lnTo>
                  <a:lnTo>
                    <a:pt x="0" y="249063"/>
                  </a:lnTo>
                  <a:close/>
                  <a:moveTo>
                    <a:pt x="39326" y="123595"/>
                  </a:moveTo>
                  <a:lnTo>
                    <a:pt x="357679" y="123595"/>
                  </a:lnTo>
                  <a:lnTo>
                    <a:pt x="398877" y="168539"/>
                  </a:lnTo>
                  <a:lnTo>
                    <a:pt x="288390" y="168539"/>
                  </a:lnTo>
                  <a:lnTo>
                    <a:pt x="110487" y="168539"/>
                  </a:lnTo>
                  <a:lnTo>
                    <a:pt x="0" y="168539"/>
                  </a:lnTo>
                  <a:close/>
                  <a:moveTo>
                    <a:pt x="78652" y="0"/>
                  </a:moveTo>
                  <a:lnTo>
                    <a:pt x="198502" y="0"/>
                  </a:lnTo>
                  <a:lnTo>
                    <a:pt x="318353" y="0"/>
                  </a:lnTo>
                  <a:lnTo>
                    <a:pt x="398877" y="93633"/>
                  </a:lnTo>
                  <a:lnTo>
                    <a:pt x="288390" y="93633"/>
                  </a:lnTo>
                  <a:lnTo>
                    <a:pt x="110487" y="93633"/>
                  </a:lnTo>
                  <a:lnTo>
                    <a:pt x="0" y="93633"/>
                  </a:lnTo>
                  <a:close/>
                </a:path>
              </a:pathLst>
            </a:custGeom>
            <a:gradFill>
              <a:gsLst>
                <a:gs pos="0">
                  <a:srgbClr val="FBBB65"/>
                </a:gs>
                <a:gs pos="100000">
                  <a:srgbClr val="BE833C"/>
                </a:gs>
              </a:gsLst>
              <a:lin ang="54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en-US" sz="1800" dirty="0">
                <a:solidFill>
                  <a:srgbClr val="FFFFFF"/>
                </a:solidFill>
                <a:latin typeface="印品黑体"/>
                <a:ea typeface="微软雅黑"/>
                <a:cs typeface="+mn-ea"/>
                <a:sym typeface="+mn-lt"/>
              </a:endParaRPr>
            </a:p>
          </p:txBody>
        </p:sp>
        <p:sp>
          <p:nvSpPr>
            <p:cNvPr id="21" name="îšľíḋe">
              <a:extLst>
                <a:ext uri="{FF2B5EF4-FFF2-40B4-BE49-F238E27FC236}">
                  <a16:creationId xmlns:a16="http://schemas.microsoft.com/office/drawing/2014/main" id="{B8693135-7B41-4163-97E8-FA16337152C3}"/>
                </a:ext>
              </a:extLst>
            </p:cNvPr>
            <p:cNvSpPr/>
            <p:nvPr/>
          </p:nvSpPr>
          <p:spPr bwMode="auto">
            <a:xfrm>
              <a:off x="6590562" y="2242768"/>
              <a:ext cx="1352076" cy="135207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en-US" sz="1800" dirty="0">
                <a:solidFill>
                  <a:srgbClr val="FFFFFF"/>
                </a:solidFill>
                <a:latin typeface="印品黑体"/>
                <a:ea typeface="微软雅黑"/>
                <a:cs typeface="+mn-ea"/>
                <a:sym typeface="+mn-lt"/>
              </a:endParaRPr>
            </a:p>
          </p:txBody>
        </p:sp>
        <p:sp>
          <p:nvSpPr>
            <p:cNvPr id="22" name="iŝḻiḑe">
              <a:extLst>
                <a:ext uri="{FF2B5EF4-FFF2-40B4-BE49-F238E27FC236}">
                  <a16:creationId xmlns:a16="http://schemas.microsoft.com/office/drawing/2014/main" id="{BE2CCFAD-66DC-4494-9422-860C8A32FE3B}"/>
                </a:ext>
              </a:extLst>
            </p:cNvPr>
            <p:cNvSpPr/>
            <p:nvPr/>
          </p:nvSpPr>
          <p:spPr bwMode="auto">
            <a:xfrm>
              <a:off x="4259170" y="2242768"/>
              <a:ext cx="1352076" cy="135207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en-US" sz="1800" dirty="0">
                <a:solidFill>
                  <a:srgbClr val="FFFFFF"/>
                </a:solidFill>
                <a:latin typeface="印品黑体"/>
                <a:ea typeface="微软雅黑"/>
                <a:cs typeface="+mn-ea"/>
                <a:sym typeface="+mn-lt"/>
              </a:endParaRPr>
            </a:p>
          </p:txBody>
        </p:sp>
        <p:sp>
          <p:nvSpPr>
            <p:cNvPr id="23" name="îšlîďé">
              <a:extLst>
                <a:ext uri="{FF2B5EF4-FFF2-40B4-BE49-F238E27FC236}">
                  <a16:creationId xmlns:a16="http://schemas.microsoft.com/office/drawing/2014/main" id="{4A28BAF5-FFEE-42C2-AEEF-34741E6DD5F8}"/>
                </a:ext>
              </a:extLst>
            </p:cNvPr>
            <p:cNvSpPr/>
            <p:nvPr/>
          </p:nvSpPr>
          <p:spPr bwMode="auto">
            <a:xfrm>
              <a:off x="4782092" y="2644923"/>
              <a:ext cx="306231" cy="547765"/>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en-US" sz="1800" dirty="0">
                <a:solidFill>
                  <a:srgbClr val="FFFFFF"/>
                </a:solidFill>
                <a:latin typeface="印品黑体"/>
                <a:ea typeface="微软雅黑"/>
                <a:cs typeface="+mn-ea"/>
                <a:sym typeface="+mn-lt"/>
              </a:endParaRPr>
            </a:p>
          </p:txBody>
        </p:sp>
        <p:sp>
          <p:nvSpPr>
            <p:cNvPr id="24" name="ïs1îḑe">
              <a:extLst>
                <a:ext uri="{FF2B5EF4-FFF2-40B4-BE49-F238E27FC236}">
                  <a16:creationId xmlns:a16="http://schemas.microsoft.com/office/drawing/2014/main" id="{1C204DBE-EA51-4962-8D61-28A289EFAE69}"/>
                </a:ext>
              </a:extLst>
            </p:cNvPr>
            <p:cNvSpPr/>
            <p:nvPr/>
          </p:nvSpPr>
          <p:spPr bwMode="auto">
            <a:xfrm>
              <a:off x="4259170" y="4575794"/>
              <a:ext cx="1352076" cy="135207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en-US" sz="1800" dirty="0">
                <a:solidFill>
                  <a:srgbClr val="FFFFFF"/>
                </a:solidFill>
                <a:latin typeface="印品黑体"/>
                <a:ea typeface="微软雅黑"/>
                <a:cs typeface="+mn-ea"/>
                <a:sym typeface="+mn-lt"/>
              </a:endParaRPr>
            </a:p>
          </p:txBody>
        </p:sp>
        <p:sp>
          <p:nvSpPr>
            <p:cNvPr id="25" name="iṡlíďê">
              <a:extLst>
                <a:ext uri="{FF2B5EF4-FFF2-40B4-BE49-F238E27FC236}">
                  <a16:creationId xmlns:a16="http://schemas.microsoft.com/office/drawing/2014/main" id="{FDCC332E-A78B-442C-B20D-3354A03A86C8}"/>
                </a:ext>
              </a:extLst>
            </p:cNvPr>
            <p:cNvSpPr/>
            <p:nvPr/>
          </p:nvSpPr>
          <p:spPr bwMode="auto">
            <a:xfrm>
              <a:off x="4664559" y="5027551"/>
              <a:ext cx="541295" cy="448563"/>
            </a:xfrm>
            <a:custGeom>
              <a:avLst/>
              <a:gdLst>
                <a:gd name="connsiteX0" fmla="*/ 160113 w 470038"/>
                <a:gd name="connsiteY0" fmla="*/ 84269 h 389513"/>
                <a:gd name="connsiteX1" fmla="*/ 320225 w 470038"/>
                <a:gd name="connsiteY1" fmla="*/ 208136 h 389513"/>
                <a:gd name="connsiteX2" fmla="*/ 160113 w 470038"/>
                <a:gd name="connsiteY2" fmla="*/ 336427 h 389513"/>
                <a:gd name="connsiteX3" fmla="*/ 102294 w 470038"/>
                <a:gd name="connsiteY3" fmla="*/ 327580 h 389513"/>
                <a:gd name="connsiteX4" fmla="*/ 53371 w 470038"/>
                <a:gd name="connsiteY4" fmla="*/ 389513 h 389513"/>
                <a:gd name="connsiteX5" fmla="*/ 40028 w 470038"/>
                <a:gd name="connsiteY5" fmla="*/ 389513 h 389513"/>
                <a:gd name="connsiteX6" fmla="*/ 53371 w 470038"/>
                <a:gd name="connsiteY6" fmla="*/ 305461 h 389513"/>
                <a:gd name="connsiteX7" fmla="*/ 0 w 470038"/>
                <a:gd name="connsiteY7" fmla="*/ 208136 h 389513"/>
                <a:gd name="connsiteX8" fmla="*/ 160113 w 470038"/>
                <a:gd name="connsiteY8" fmla="*/ 84269 h 389513"/>
                <a:gd name="connsiteX9" fmla="*/ 288466 w 470038"/>
                <a:gd name="connsiteY9" fmla="*/ 0 h 389513"/>
                <a:gd name="connsiteX10" fmla="*/ 470038 w 470038"/>
                <a:gd name="connsiteY10" fmla="*/ 141774 h 389513"/>
                <a:gd name="connsiteX11" fmla="*/ 403609 w 470038"/>
                <a:gd name="connsiteY11" fmla="*/ 256966 h 389513"/>
                <a:gd name="connsiteX12" fmla="*/ 403609 w 470038"/>
                <a:gd name="connsiteY12" fmla="*/ 363296 h 389513"/>
                <a:gd name="connsiteX13" fmla="*/ 385895 w 470038"/>
                <a:gd name="connsiteY13" fmla="*/ 363296 h 389513"/>
                <a:gd name="connsiteX14" fmla="*/ 350466 w 470038"/>
                <a:gd name="connsiteY14" fmla="*/ 279118 h 389513"/>
                <a:gd name="connsiteX15" fmla="*/ 319466 w 470038"/>
                <a:gd name="connsiteY15" fmla="*/ 283548 h 389513"/>
                <a:gd name="connsiteX16" fmla="*/ 332752 w 470038"/>
                <a:gd name="connsiteY16" fmla="*/ 265827 h 389513"/>
                <a:gd name="connsiteX17" fmla="*/ 447895 w 470038"/>
                <a:gd name="connsiteY17" fmla="*/ 141774 h 389513"/>
                <a:gd name="connsiteX18" fmla="*/ 288466 w 470038"/>
                <a:gd name="connsiteY18" fmla="*/ 17722 h 389513"/>
                <a:gd name="connsiteX19" fmla="*/ 168894 w 470038"/>
                <a:gd name="connsiteY19" fmla="*/ 62026 h 389513"/>
                <a:gd name="connsiteX20" fmla="*/ 155608 w 470038"/>
                <a:gd name="connsiteY20" fmla="*/ 62026 h 389513"/>
                <a:gd name="connsiteX21" fmla="*/ 142322 w 470038"/>
                <a:gd name="connsiteY21" fmla="*/ 62026 h 389513"/>
                <a:gd name="connsiteX22" fmla="*/ 288466 w 470038"/>
                <a:gd name="connsiteY22" fmla="*/ 0 h 38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038" h="389513">
                  <a:moveTo>
                    <a:pt x="160113" y="84269"/>
                  </a:moveTo>
                  <a:cubicBezTo>
                    <a:pt x="249064" y="84269"/>
                    <a:pt x="320225" y="141779"/>
                    <a:pt x="320225" y="208136"/>
                  </a:cubicBezTo>
                  <a:cubicBezTo>
                    <a:pt x="320225" y="278918"/>
                    <a:pt x="249064" y="336427"/>
                    <a:pt x="160113" y="336427"/>
                  </a:cubicBezTo>
                  <a:cubicBezTo>
                    <a:pt x="137875" y="336427"/>
                    <a:pt x="120085" y="336427"/>
                    <a:pt x="102294" y="327580"/>
                  </a:cubicBezTo>
                  <a:cubicBezTo>
                    <a:pt x="102294" y="327580"/>
                    <a:pt x="102294" y="327580"/>
                    <a:pt x="53371" y="389513"/>
                  </a:cubicBezTo>
                  <a:cubicBezTo>
                    <a:pt x="53371" y="389513"/>
                    <a:pt x="53371" y="389513"/>
                    <a:pt x="40028" y="389513"/>
                  </a:cubicBezTo>
                  <a:cubicBezTo>
                    <a:pt x="40028" y="389513"/>
                    <a:pt x="40028" y="389513"/>
                    <a:pt x="53371" y="305461"/>
                  </a:cubicBezTo>
                  <a:cubicBezTo>
                    <a:pt x="22238" y="283341"/>
                    <a:pt x="0" y="247951"/>
                    <a:pt x="0" y="208136"/>
                  </a:cubicBezTo>
                  <a:cubicBezTo>
                    <a:pt x="0" y="141779"/>
                    <a:pt x="71161" y="84269"/>
                    <a:pt x="160113" y="84269"/>
                  </a:cubicBezTo>
                  <a:close/>
                  <a:moveTo>
                    <a:pt x="288466" y="0"/>
                  </a:moveTo>
                  <a:cubicBezTo>
                    <a:pt x="390324" y="0"/>
                    <a:pt x="470038" y="66456"/>
                    <a:pt x="470038" y="141774"/>
                  </a:cubicBezTo>
                  <a:cubicBezTo>
                    <a:pt x="470038" y="190509"/>
                    <a:pt x="443467" y="230383"/>
                    <a:pt x="403609" y="256966"/>
                  </a:cubicBezTo>
                  <a:cubicBezTo>
                    <a:pt x="403609" y="256966"/>
                    <a:pt x="403609" y="256966"/>
                    <a:pt x="403609" y="363296"/>
                  </a:cubicBezTo>
                  <a:cubicBezTo>
                    <a:pt x="403609" y="363296"/>
                    <a:pt x="403609" y="363296"/>
                    <a:pt x="385895" y="363296"/>
                  </a:cubicBezTo>
                  <a:cubicBezTo>
                    <a:pt x="385895" y="363296"/>
                    <a:pt x="385895" y="363296"/>
                    <a:pt x="350466" y="279118"/>
                  </a:cubicBezTo>
                  <a:cubicBezTo>
                    <a:pt x="341609" y="283548"/>
                    <a:pt x="328323" y="283548"/>
                    <a:pt x="319466" y="283548"/>
                  </a:cubicBezTo>
                  <a:cubicBezTo>
                    <a:pt x="323895" y="279118"/>
                    <a:pt x="328323" y="270257"/>
                    <a:pt x="332752" y="265827"/>
                  </a:cubicBezTo>
                  <a:cubicBezTo>
                    <a:pt x="399181" y="252535"/>
                    <a:pt x="447895" y="203800"/>
                    <a:pt x="447895" y="141774"/>
                  </a:cubicBezTo>
                  <a:cubicBezTo>
                    <a:pt x="447895" y="75317"/>
                    <a:pt x="377038" y="17722"/>
                    <a:pt x="288466" y="17722"/>
                  </a:cubicBezTo>
                  <a:cubicBezTo>
                    <a:pt x="239751" y="17722"/>
                    <a:pt x="199894" y="35443"/>
                    <a:pt x="168894" y="62026"/>
                  </a:cubicBezTo>
                  <a:cubicBezTo>
                    <a:pt x="164465" y="62026"/>
                    <a:pt x="160037" y="62026"/>
                    <a:pt x="155608" y="62026"/>
                  </a:cubicBezTo>
                  <a:cubicBezTo>
                    <a:pt x="151179" y="62026"/>
                    <a:pt x="146751" y="62026"/>
                    <a:pt x="142322" y="62026"/>
                  </a:cubicBezTo>
                  <a:cubicBezTo>
                    <a:pt x="173322" y="26582"/>
                    <a:pt x="226466" y="0"/>
                    <a:pt x="288466" y="0"/>
                  </a:cubicBezTo>
                  <a:close/>
                </a:path>
              </a:pathLst>
            </a:custGeom>
            <a:gradFill>
              <a:gsLst>
                <a:gs pos="0">
                  <a:srgbClr val="FBBB65"/>
                </a:gs>
                <a:gs pos="100000">
                  <a:srgbClr val="BE833C"/>
                </a:gs>
              </a:gsLst>
              <a:lin ang="54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en-US" sz="1800" dirty="0">
                <a:solidFill>
                  <a:srgbClr val="FFFFFF"/>
                </a:solidFill>
                <a:latin typeface="印品黑体"/>
                <a:ea typeface="微软雅黑"/>
                <a:cs typeface="+mn-ea"/>
                <a:sym typeface="+mn-lt"/>
              </a:endParaRPr>
            </a:p>
          </p:txBody>
        </p:sp>
        <p:sp>
          <p:nvSpPr>
            <p:cNvPr id="26" name="íšḻïḓe">
              <a:extLst>
                <a:ext uri="{FF2B5EF4-FFF2-40B4-BE49-F238E27FC236}">
                  <a16:creationId xmlns:a16="http://schemas.microsoft.com/office/drawing/2014/main" id="{929BB1E3-2086-4E9F-91D5-5FD5DB606162}"/>
                </a:ext>
              </a:extLst>
            </p:cNvPr>
            <p:cNvSpPr/>
            <p:nvPr/>
          </p:nvSpPr>
          <p:spPr bwMode="auto">
            <a:xfrm>
              <a:off x="6986088" y="2748216"/>
              <a:ext cx="561026" cy="341180"/>
            </a:xfrm>
            <a:custGeom>
              <a:avLst/>
              <a:gdLst>
                <a:gd name="connsiteX0" fmla="*/ 371883 w 608047"/>
                <a:gd name="connsiteY0" fmla="*/ 66775 h 369776"/>
                <a:gd name="connsiteX1" fmla="*/ 453015 w 608047"/>
                <a:gd name="connsiteY1" fmla="*/ 78627 h 369776"/>
                <a:gd name="connsiteX2" fmla="*/ 478830 w 608047"/>
                <a:gd name="connsiteY2" fmla="*/ 104085 h 369776"/>
                <a:gd name="connsiteX3" fmla="*/ 478095 w 608047"/>
                <a:gd name="connsiteY3" fmla="*/ 166106 h 369776"/>
                <a:gd name="connsiteX4" fmla="*/ 478935 w 608047"/>
                <a:gd name="connsiteY4" fmla="*/ 281871 h 369776"/>
                <a:gd name="connsiteX5" fmla="*/ 461620 w 608047"/>
                <a:gd name="connsiteY5" fmla="*/ 299158 h 369776"/>
                <a:gd name="connsiteX6" fmla="*/ 246494 w 608047"/>
                <a:gd name="connsiteY6" fmla="*/ 293500 h 369776"/>
                <a:gd name="connsiteX7" fmla="*/ 124764 w 608047"/>
                <a:gd name="connsiteY7" fmla="*/ 298005 h 369776"/>
                <a:gd name="connsiteX8" fmla="*/ 93387 w 608047"/>
                <a:gd name="connsiteY8" fmla="*/ 296119 h 369776"/>
                <a:gd name="connsiteX9" fmla="*/ 81634 w 608047"/>
                <a:gd name="connsiteY9" fmla="*/ 280614 h 369776"/>
                <a:gd name="connsiteX10" fmla="*/ 78905 w 608047"/>
                <a:gd name="connsiteY10" fmla="*/ 234727 h 369776"/>
                <a:gd name="connsiteX11" fmla="*/ 78591 w 608047"/>
                <a:gd name="connsiteY11" fmla="*/ 232841 h 369776"/>
                <a:gd name="connsiteX12" fmla="*/ 78696 w 608047"/>
                <a:gd name="connsiteY12" fmla="*/ 228127 h 369776"/>
                <a:gd name="connsiteX13" fmla="*/ 81949 w 608047"/>
                <a:gd name="connsiteY13" fmla="*/ 144524 h 369776"/>
                <a:gd name="connsiteX14" fmla="*/ 81529 w 608047"/>
                <a:gd name="connsiteY14" fmla="*/ 142010 h 369776"/>
                <a:gd name="connsiteX15" fmla="*/ 78066 w 608047"/>
                <a:gd name="connsiteY15" fmla="*/ 93923 h 369776"/>
                <a:gd name="connsiteX16" fmla="*/ 94646 w 608047"/>
                <a:gd name="connsiteY16" fmla="*/ 72131 h 369776"/>
                <a:gd name="connsiteX17" fmla="*/ 286581 w 608047"/>
                <a:gd name="connsiteY17" fmla="*/ 68674 h 369776"/>
                <a:gd name="connsiteX18" fmla="*/ 371883 w 608047"/>
                <a:gd name="connsiteY18" fmla="*/ 66775 h 369776"/>
                <a:gd name="connsiteX19" fmla="*/ 466892 w 608047"/>
                <a:gd name="connsiteY19" fmla="*/ 36976 h 369776"/>
                <a:gd name="connsiteX20" fmla="*/ 415123 w 608047"/>
                <a:gd name="connsiteY20" fmla="*/ 39818 h 369776"/>
                <a:gd name="connsiteX21" fmla="*/ 43364 w 608047"/>
                <a:gd name="connsiteY21" fmla="*/ 46733 h 369776"/>
                <a:gd name="connsiteX22" fmla="*/ 37383 w 608047"/>
                <a:gd name="connsiteY22" fmla="*/ 220874 h 369776"/>
                <a:gd name="connsiteX23" fmla="*/ 115659 w 608047"/>
                <a:gd name="connsiteY23" fmla="*/ 334139 h 369776"/>
                <a:gd name="connsiteX24" fmla="*/ 309461 w 608047"/>
                <a:gd name="connsiteY24" fmla="*/ 333825 h 369776"/>
                <a:gd name="connsiteX25" fmla="*/ 495918 w 608047"/>
                <a:gd name="connsiteY25" fmla="*/ 314650 h 369776"/>
                <a:gd name="connsiteX26" fmla="*/ 517323 w 608047"/>
                <a:gd name="connsiteY26" fmla="*/ 125945 h 369776"/>
                <a:gd name="connsiteX27" fmla="*/ 512916 w 608047"/>
                <a:gd name="connsiteY27" fmla="*/ 54487 h 369776"/>
                <a:gd name="connsiteX28" fmla="*/ 466892 w 608047"/>
                <a:gd name="connsiteY28" fmla="*/ 36976 h 369776"/>
                <a:gd name="connsiteX29" fmla="*/ 528131 w 608047"/>
                <a:gd name="connsiteY29" fmla="*/ 3 h 369776"/>
                <a:gd name="connsiteX30" fmla="*/ 547018 w 608047"/>
                <a:gd name="connsiteY30" fmla="*/ 18863 h 369776"/>
                <a:gd name="connsiteX31" fmla="*/ 552789 w 608047"/>
                <a:gd name="connsiteY31" fmla="*/ 94198 h 369776"/>
                <a:gd name="connsiteX32" fmla="*/ 585631 w 608047"/>
                <a:gd name="connsiteY32" fmla="*/ 92731 h 369776"/>
                <a:gd name="connsiteX33" fmla="*/ 605882 w 608047"/>
                <a:gd name="connsiteY33" fmla="*/ 112848 h 369776"/>
                <a:gd name="connsiteX34" fmla="*/ 606092 w 608047"/>
                <a:gd name="connsiteY34" fmla="*/ 241096 h 369776"/>
                <a:gd name="connsiteX35" fmla="*/ 549851 w 608047"/>
                <a:gd name="connsiteY35" fmla="*/ 268548 h 369776"/>
                <a:gd name="connsiteX36" fmla="*/ 540617 w 608047"/>
                <a:gd name="connsiteY36" fmla="*/ 345245 h 369776"/>
                <a:gd name="connsiteX37" fmla="*/ 522465 w 608047"/>
                <a:gd name="connsiteY37" fmla="*/ 358971 h 369776"/>
                <a:gd name="connsiteX38" fmla="*/ 18811 w 608047"/>
                <a:gd name="connsiteY38" fmla="*/ 366306 h 369776"/>
                <a:gd name="connsiteX39" fmla="*/ 1078 w 608047"/>
                <a:gd name="connsiteY39" fmla="*/ 348598 h 369776"/>
                <a:gd name="connsiteX40" fmla="*/ 21958 w 608047"/>
                <a:gd name="connsiteY40" fmla="*/ 17710 h 369776"/>
                <a:gd name="connsiteX41" fmla="*/ 35494 w 608047"/>
                <a:gd name="connsiteY41" fmla="*/ 11528 h 369776"/>
                <a:gd name="connsiteX42" fmla="*/ 38432 w 608047"/>
                <a:gd name="connsiteY42" fmla="*/ 10899 h 369776"/>
                <a:gd name="connsiteX43" fmla="*/ 528131 w 608047"/>
                <a:gd name="connsiteY43" fmla="*/ 3 h 3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8047" h="369776">
                  <a:moveTo>
                    <a:pt x="371883" y="66775"/>
                  </a:moveTo>
                  <a:cubicBezTo>
                    <a:pt x="403824" y="66736"/>
                    <a:pt x="435070" y="68988"/>
                    <a:pt x="453015" y="78627"/>
                  </a:cubicBezTo>
                  <a:cubicBezTo>
                    <a:pt x="472009" y="88789"/>
                    <a:pt x="472219" y="83865"/>
                    <a:pt x="478830" y="104085"/>
                  </a:cubicBezTo>
                  <a:cubicBezTo>
                    <a:pt x="483762" y="119590"/>
                    <a:pt x="478095" y="148400"/>
                    <a:pt x="478095" y="166106"/>
                  </a:cubicBezTo>
                  <a:cubicBezTo>
                    <a:pt x="478095" y="204659"/>
                    <a:pt x="479250" y="243213"/>
                    <a:pt x="478935" y="281871"/>
                  </a:cubicBezTo>
                  <a:cubicBezTo>
                    <a:pt x="478935" y="290986"/>
                    <a:pt x="471064" y="299367"/>
                    <a:pt x="461620" y="299158"/>
                  </a:cubicBezTo>
                  <a:cubicBezTo>
                    <a:pt x="389946" y="297377"/>
                    <a:pt x="318272" y="295177"/>
                    <a:pt x="246494" y="293500"/>
                  </a:cubicBezTo>
                  <a:cubicBezTo>
                    <a:pt x="205567" y="292557"/>
                    <a:pt x="165271" y="298215"/>
                    <a:pt x="124764" y="298005"/>
                  </a:cubicBezTo>
                  <a:cubicBezTo>
                    <a:pt x="108813" y="298005"/>
                    <a:pt x="108813" y="301672"/>
                    <a:pt x="93387" y="296119"/>
                  </a:cubicBezTo>
                  <a:cubicBezTo>
                    <a:pt x="86251" y="293605"/>
                    <a:pt x="82264" y="288262"/>
                    <a:pt x="81634" y="280614"/>
                  </a:cubicBezTo>
                  <a:cubicBezTo>
                    <a:pt x="80270" y="265423"/>
                    <a:pt x="79430" y="250128"/>
                    <a:pt x="78905" y="234727"/>
                  </a:cubicBezTo>
                  <a:cubicBezTo>
                    <a:pt x="78801" y="234098"/>
                    <a:pt x="78591" y="233470"/>
                    <a:pt x="78591" y="232841"/>
                  </a:cubicBezTo>
                  <a:cubicBezTo>
                    <a:pt x="78486" y="231165"/>
                    <a:pt x="78801" y="229803"/>
                    <a:pt x="78696" y="228127"/>
                  </a:cubicBezTo>
                  <a:cubicBezTo>
                    <a:pt x="78066" y="200259"/>
                    <a:pt x="78801" y="172287"/>
                    <a:pt x="81949" y="144524"/>
                  </a:cubicBezTo>
                  <a:cubicBezTo>
                    <a:pt x="81844" y="143686"/>
                    <a:pt x="81529" y="142953"/>
                    <a:pt x="81529" y="142010"/>
                  </a:cubicBezTo>
                  <a:cubicBezTo>
                    <a:pt x="80375" y="125981"/>
                    <a:pt x="79220" y="109952"/>
                    <a:pt x="78066" y="93923"/>
                  </a:cubicBezTo>
                  <a:cubicBezTo>
                    <a:pt x="76177" y="82398"/>
                    <a:pt x="82578" y="72969"/>
                    <a:pt x="94646" y="72131"/>
                  </a:cubicBezTo>
                  <a:cubicBezTo>
                    <a:pt x="158450" y="67626"/>
                    <a:pt x="222673" y="67312"/>
                    <a:pt x="286581" y="68674"/>
                  </a:cubicBezTo>
                  <a:cubicBezTo>
                    <a:pt x="307306" y="69146"/>
                    <a:pt x="339942" y="66815"/>
                    <a:pt x="371883" y="66775"/>
                  </a:cubicBezTo>
                  <a:close/>
                  <a:moveTo>
                    <a:pt x="466892" y="36976"/>
                  </a:moveTo>
                  <a:cubicBezTo>
                    <a:pt x="448517" y="36596"/>
                    <a:pt x="429184" y="39609"/>
                    <a:pt x="415123" y="39818"/>
                  </a:cubicBezTo>
                  <a:cubicBezTo>
                    <a:pt x="291099" y="41599"/>
                    <a:pt x="167284" y="44428"/>
                    <a:pt x="43364" y="46733"/>
                  </a:cubicBezTo>
                  <a:cubicBezTo>
                    <a:pt x="44623" y="104676"/>
                    <a:pt x="38957" y="163037"/>
                    <a:pt x="37383" y="220874"/>
                  </a:cubicBezTo>
                  <a:cubicBezTo>
                    <a:pt x="35179" y="300715"/>
                    <a:pt x="28884" y="332253"/>
                    <a:pt x="115659" y="334139"/>
                  </a:cubicBezTo>
                  <a:cubicBezTo>
                    <a:pt x="180295" y="335501"/>
                    <a:pt x="244930" y="335606"/>
                    <a:pt x="309461" y="333825"/>
                  </a:cubicBezTo>
                  <a:cubicBezTo>
                    <a:pt x="354895" y="332567"/>
                    <a:pt x="461607" y="345769"/>
                    <a:pt x="495918" y="314650"/>
                  </a:cubicBezTo>
                  <a:cubicBezTo>
                    <a:pt x="533377" y="280598"/>
                    <a:pt x="519002" y="175925"/>
                    <a:pt x="517323" y="125945"/>
                  </a:cubicBezTo>
                  <a:cubicBezTo>
                    <a:pt x="516799" y="111696"/>
                    <a:pt x="521415" y="65593"/>
                    <a:pt x="512916" y="54487"/>
                  </a:cubicBezTo>
                  <a:cubicBezTo>
                    <a:pt x="502686" y="41128"/>
                    <a:pt x="485268" y="37356"/>
                    <a:pt x="466892" y="36976"/>
                  </a:cubicBezTo>
                  <a:close/>
                  <a:moveTo>
                    <a:pt x="528131" y="3"/>
                  </a:moveTo>
                  <a:cubicBezTo>
                    <a:pt x="539253" y="-207"/>
                    <a:pt x="545969" y="8909"/>
                    <a:pt x="547018" y="18863"/>
                  </a:cubicBezTo>
                  <a:cubicBezTo>
                    <a:pt x="549641" y="43904"/>
                    <a:pt x="551530" y="69051"/>
                    <a:pt x="552789" y="94198"/>
                  </a:cubicBezTo>
                  <a:cubicBezTo>
                    <a:pt x="563596" y="92312"/>
                    <a:pt x="574194" y="91893"/>
                    <a:pt x="585631" y="92731"/>
                  </a:cubicBezTo>
                  <a:cubicBezTo>
                    <a:pt x="596544" y="93464"/>
                    <a:pt x="605882" y="101427"/>
                    <a:pt x="605882" y="112848"/>
                  </a:cubicBezTo>
                  <a:cubicBezTo>
                    <a:pt x="605673" y="154864"/>
                    <a:pt x="610709" y="199290"/>
                    <a:pt x="606092" y="241096"/>
                  </a:cubicBezTo>
                  <a:cubicBezTo>
                    <a:pt x="602315" y="275044"/>
                    <a:pt x="575768" y="269177"/>
                    <a:pt x="549851" y="268548"/>
                  </a:cubicBezTo>
                  <a:cubicBezTo>
                    <a:pt x="547542" y="294219"/>
                    <a:pt x="544605" y="319784"/>
                    <a:pt x="540617" y="345245"/>
                  </a:cubicBezTo>
                  <a:cubicBezTo>
                    <a:pt x="539253" y="353628"/>
                    <a:pt x="529915" y="358552"/>
                    <a:pt x="522465" y="358971"/>
                  </a:cubicBezTo>
                  <a:cubicBezTo>
                    <a:pt x="354685" y="370078"/>
                    <a:pt x="186800" y="372802"/>
                    <a:pt x="18811" y="366306"/>
                  </a:cubicBezTo>
                  <a:cubicBezTo>
                    <a:pt x="9157" y="365887"/>
                    <a:pt x="1183" y="358447"/>
                    <a:pt x="1078" y="348598"/>
                  </a:cubicBezTo>
                  <a:cubicBezTo>
                    <a:pt x="-76" y="239944"/>
                    <a:pt x="-4903" y="123745"/>
                    <a:pt x="21958" y="17710"/>
                  </a:cubicBezTo>
                  <a:cubicBezTo>
                    <a:pt x="23742" y="10585"/>
                    <a:pt x="30248" y="9433"/>
                    <a:pt x="35494" y="11528"/>
                  </a:cubicBezTo>
                  <a:cubicBezTo>
                    <a:pt x="36439" y="11319"/>
                    <a:pt x="37278" y="10899"/>
                    <a:pt x="38432" y="10899"/>
                  </a:cubicBezTo>
                  <a:cubicBezTo>
                    <a:pt x="201595" y="7337"/>
                    <a:pt x="364863" y="3670"/>
                    <a:pt x="528131" y="3"/>
                  </a:cubicBez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09"/>
              <a:endParaRPr lang="zh-CN" altLang="en-US" dirty="0">
                <a:solidFill>
                  <a:srgbClr val="FFFFFF"/>
                </a:solidFill>
                <a:latin typeface="印品黑体"/>
                <a:ea typeface="微软雅黑"/>
                <a:cs typeface="+mn-ea"/>
                <a:sym typeface="+mn-lt"/>
              </a:endParaRPr>
            </a:p>
          </p:txBody>
        </p:sp>
      </p:grpSp>
      <p:grpSp>
        <p:nvGrpSpPr>
          <p:cNvPr id="12" name="组合 11">
            <a:extLst>
              <a:ext uri="{FF2B5EF4-FFF2-40B4-BE49-F238E27FC236}">
                <a16:creationId xmlns:a16="http://schemas.microsoft.com/office/drawing/2014/main" id="{3F3940DF-B683-4F4A-8E13-1B059E15EBFA}"/>
              </a:ext>
            </a:extLst>
          </p:cNvPr>
          <p:cNvGrpSpPr/>
          <p:nvPr/>
        </p:nvGrpSpPr>
        <p:grpSpPr>
          <a:xfrm>
            <a:off x="1229706" y="2077576"/>
            <a:ext cx="2592720" cy="956786"/>
            <a:chOff x="1689253" y="2352404"/>
            <a:chExt cx="3103410" cy="956911"/>
          </a:xfrm>
        </p:grpSpPr>
        <p:sp>
          <p:nvSpPr>
            <p:cNvPr id="13" name="文本框 12">
              <a:extLst>
                <a:ext uri="{FF2B5EF4-FFF2-40B4-BE49-F238E27FC236}">
                  <a16:creationId xmlns:a16="http://schemas.microsoft.com/office/drawing/2014/main" id="{AFB67DD7-3C2B-4472-A3E7-EE0E0E5AB55B}"/>
                </a:ext>
              </a:extLst>
            </p:cNvPr>
            <p:cNvSpPr txBox="1"/>
            <p:nvPr/>
          </p:nvSpPr>
          <p:spPr>
            <a:xfrm>
              <a:off x="2686392" y="2352404"/>
              <a:ext cx="2106271"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4" name="文本框 13">
              <a:extLst>
                <a:ext uri="{FF2B5EF4-FFF2-40B4-BE49-F238E27FC236}">
                  <a16:creationId xmlns:a16="http://schemas.microsoft.com/office/drawing/2014/main" id="{7ED88F2F-88D7-4011-A12A-5FF00C709468}"/>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5" name="组合 14">
            <a:extLst>
              <a:ext uri="{FF2B5EF4-FFF2-40B4-BE49-F238E27FC236}">
                <a16:creationId xmlns:a16="http://schemas.microsoft.com/office/drawing/2014/main" id="{6D176042-7762-4EF1-9304-FEDD287A2CBF}"/>
              </a:ext>
            </a:extLst>
          </p:cNvPr>
          <p:cNvGrpSpPr/>
          <p:nvPr/>
        </p:nvGrpSpPr>
        <p:grpSpPr>
          <a:xfrm>
            <a:off x="1229706" y="4580866"/>
            <a:ext cx="2592720" cy="956786"/>
            <a:chOff x="1689253" y="2352404"/>
            <a:chExt cx="3103410" cy="956911"/>
          </a:xfrm>
        </p:grpSpPr>
        <p:sp>
          <p:nvSpPr>
            <p:cNvPr id="16" name="文本框 15">
              <a:extLst>
                <a:ext uri="{FF2B5EF4-FFF2-40B4-BE49-F238E27FC236}">
                  <a16:creationId xmlns:a16="http://schemas.microsoft.com/office/drawing/2014/main" id="{E223C96D-DB7A-4E47-AD19-1067FE65C285}"/>
                </a:ext>
              </a:extLst>
            </p:cNvPr>
            <p:cNvSpPr txBox="1"/>
            <p:nvPr/>
          </p:nvSpPr>
          <p:spPr>
            <a:xfrm>
              <a:off x="2686392" y="2352404"/>
              <a:ext cx="2106271"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7" name="文本框 16">
              <a:extLst>
                <a:ext uri="{FF2B5EF4-FFF2-40B4-BE49-F238E27FC236}">
                  <a16:creationId xmlns:a16="http://schemas.microsoft.com/office/drawing/2014/main" id="{14C544F7-B1D6-4138-A284-EBC2908B5359}"/>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8" name="组合 17">
            <a:extLst>
              <a:ext uri="{FF2B5EF4-FFF2-40B4-BE49-F238E27FC236}">
                <a16:creationId xmlns:a16="http://schemas.microsoft.com/office/drawing/2014/main" id="{AE4D34AE-1F6F-49CC-AD43-408063314309}"/>
              </a:ext>
            </a:extLst>
          </p:cNvPr>
          <p:cNvGrpSpPr/>
          <p:nvPr/>
        </p:nvGrpSpPr>
        <p:grpSpPr>
          <a:xfrm>
            <a:off x="8335577" y="2077576"/>
            <a:ext cx="2592721" cy="956786"/>
            <a:chOff x="1689252" y="2352404"/>
            <a:chExt cx="3103411" cy="956911"/>
          </a:xfrm>
        </p:grpSpPr>
        <p:sp>
          <p:nvSpPr>
            <p:cNvPr id="27" name="文本框 26">
              <a:extLst>
                <a:ext uri="{FF2B5EF4-FFF2-40B4-BE49-F238E27FC236}">
                  <a16:creationId xmlns:a16="http://schemas.microsoft.com/office/drawing/2014/main" id="{9CD2F227-595C-4699-B395-A744E67F7D1F}"/>
                </a:ext>
              </a:extLst>
            </p:cNvPr>
            <p:cNvSpPr txBox="1"/>
            <p:nvPr/>
          </p:nvSpPr>
          <p:spPr>
            <a:xfrm>
              <a:off x="1689252" y="2352404"/>
              <a:ext cx="2145064"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8" name="文本框 27">
              <a:extLst>
                <a:ext uri="{FF2B5EF4-FFF2-40B4-BE49-F238E27FC236}">
                  <a16:creationId xmlns:a16="http://schemas.microsoft.com/office/drawing/2014/main" id="{B0F65608-BB67-41F7-A72E-E2D0597D8B46}"/>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9" name="组合 28">
            <a:extLst>
              <a:ext uri="{FF2B5EF4-FFF2-40B4-BE49-F238E27FC236}">
                <a16:creationId xmlns:a16="http://schemas.microsoft.com/office/drawing/2014/main" id="{777E5402-2B4E-4CA0-87E1-BF181DD1B12D}"/>
              </a:ext>
            </a:extLst>
          </p:cNvPr>
          <p:cNvGrpSpPr/>
          <p:nvPr/>
        </p:nvGrpSpPr>
        <p:grpSpPr>
          <a:xfrm>
            <a:off x="8335578" y="4580866"/>
            <a:ext cx="2592720" cy="956786"/>
            <a:chOff x="1689253" y="2352404"/>
            <a:chExt cx="3103410" cy="956911"/>
          </a:xfrm>
        </p:grpSpPr>
        <p:sp>
          <p:nvSpPr>
            <p:cNvPr id="30" name="文本框 29">
              <a:extLst>
                <a:ext uri="{FF2B5EF4-FFF2-40B4-BE49-F238E27FC236}">
                  <a16:creationId xmlns:a16="http://schemas.microsoft.com/office/drawing/2014/main" id="{30FA5FC2-2976-4A5A-9988-EF92D88DB7D7}"/>
                </a:ext>
              </a:extLst>
            </p:cNvPr>
            <p:cNvSpPr txBox="1"/>
            <p:nvPr/>
          </p:nvSpPr>
          <p:spPr>
            <a:xfrm>
              <a:off x="1689253" y="2352404"/>
              <a:ext cx="2145063"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31" name="文本框 30">
              <a:extLst>
                <a:ext uri="{FF2B5EF4-FFF2-40B4-BE49-F238E27FC236}">
                  <a16:creationId xmlns:a16="http://schemas.microsoft.com/office/drawing/2014/main" id="{2B266EA0-8C5C-4E68-93D8-FDF9632775BE}"/>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32" name="组合 31">
            <a:extLst>
              <a:ext uri="{FF2B5EF4-FFF2-40B4-BE49-F238E27FC236}">
                <a16:creationId xmlns:a16="http://schemas.microsoft.com/office/drawing/2014/main" id="{AD492908-75F5-47BB-A2F3-3F2C4EFC0134}"/>
              </a:ext>
            </a:extLst>
          </p:cNvPr>
          <p:cNvGrpSpPr/>
          <p:nvPr/>
        </p:nvGrpSpPr>
        <p:grpSpPr>
          <a:xfrm>
            <a:off x="4581836" y="809828"/>
            <a:ext cx="3026740" cy="523798"/>
            <a:chOff x="4402412" y="963591"/>
            <a:chExt cx="3027134" cy="523866"/>
          </a:xfrm>
        </p:grpSpPr>
        <p:grpSp>
          <p:nvGrpSpPr>
            <p:cNvPr id="33" name="组合 32">
              <a:extLst>
                <a:ext uri="{FF2B5EF4-FFF2-40B4-BE49-F238E27FC236}">
                  <a16:creationId xmlns:a16="http://schemas.microsoft.com/office/drawing/2014/main" id="{C5FCE3B0-A071-43DC-9D59-5AAB4673A97C}"/>
                </a:ext>
              </a:extLst>
            </p:cNvPr>
            <p:cNvGrpSpPr/>
            <p:nvPr/>
          </p:nvGrpSpPr>
          <p:grpSpPr>
            <a:xfrm rot="5400000">
              <a:off x="5654046" y="-288043"/>
              <a:ext cx="523866" cy="3027134"/>
              <a:chOff x="2345523" y="1843954"/>
              <a:chExt cx="594900" cy="3437603"/>
            </a:xfrm>
          </p:grpSpPr>
          <p:pic>
            <p:nvPicPr>
              <p:cNvPr id="35" name="图片 34">
                <a:extLst>
                  <a:ext uri="{FF2B5EF4-FFF2-40B4-BE49-F238E27FC236}">
                    <a16:creationId xmlns:a16="http://schemas.microsoft.com/office/drawing/2014/main" id="{2D90131D-F7D0-4381-8CD0-10D0DF3B8A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6" name="图片 35">
                <a:extLst>
                  <a:ext uri="{FF2B5EF4-FFF2-40B4-BE49-F238E27FC236}">
                    <a16:creationId xmlns:a16="http://schemas.microsoft.com/office/drawing/2014/main" id="{C01AB23C-F5D5-43DA-95E0-4E59A6D408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34" name="文本框 33">
              <a:extLst>
                <a:ext uri="{FF2B5EF4-FFF2-40B4-BE49-F238E27FC236}">
                  <a16:creationId xmlns:a16="http://schemas.microsoft.com/office/drawing/2014/main" id="{B852F595-8B1F-4712-8257-D8E026893A03}"/>
                </a:ext>
              </a:extLst>
            </p:cNvPr>
            <p:cNvSpPr txBox="1"/>
            <p:nvPr/>
          </p:nvSpPr>
          <p:spPr>
            <a:xfrm>
              <a:off x="4741502" y="963914"/>
              <a:ext cx="2326755"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191119602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19327291-D515-4BA7-96F9-8208F78AC5FF}"/>
              </a:ext>
            </a:extLst>
          </p:cNvPr>
          <p:cNvGrpSpPr/>
          <p:nvPr/>
        </p:nvGrpSpPr>
        <p:grpSpPr>
          <a:xfrm>
            <a:off x="3928020" y="2303875"/>
            <a:ext cx="4334372" cy="4334370"/>
            <a:chOff x="3928532" y="2277535"/>
            <a:chExt cx="4334936" cy="4334934"/>
          </a:xfrm>
        </p:grpSpPr>
        <p:sp>
          <p:nvSpPr>
            <p:cNvPr id="3" name="弧形 2">
              <a:extLst>
                <a:ext uri="{FF2B5EF4-FFF2-40B4-BE49-F238E27FC236}">
                  <a16:creationId xmlns:a16="http://schemas.microsoft.com/office/drawing/2014/main" id="{0062BEEC-D4F6-4CF6-807D-1E28680B09CB}"/>
                </a:ext>
              </a:extLst>
            </p:cNvPr>
            <p:cNvSpPr/>
            <p:nvPr/>
          </p:nvSpPr>
          <p:spPr>
            <a:xfrm>
              <a:off x="3928532" y="2277535"/>
              <a:ext cx="4334936" cy="4334934"/>
            </a:xfrm>
            <a:prstGeom prst="arc">
              <a:avLst>
                <a:gd name="adj1" fmla="val 10819205"/>
                <a:gd name="adj2" fmla="val 18123764"/>
              </a:avLst>
            </a:prstGeom>
            <a:ln w="698500">
              <a:solidFill>
                <a:srgbClr val="FBBB65"/>
              </a:solidFill>
            </a:ln>
            <a:effectLst>
              <a:outerShdw blurRad="381000" dist="38100" dir="5400000" algn="t" rotWithShape="0">
                <a:prstClr val="black">
                  <a:alpha val="2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457154"/>
              <a:endParaRPr lang="zh-CN" altLang="en-US" sz="1800" dirty="0">
                <a:solidFill>
                  <a:srgbClr val="000000"/>
                </a:solidFill>
                <a:latin typeface="印品黑体"/>
                <a:ea typeface="微软雅黑"/>
                <a:cs typeface="+mn-ea"/>
                <a:sym typeface="+mn-lt"/>
              </a:endParaRPr>
            </a:p>
          </p:txBody>
        </p:sp>
        <p:sp>
          <p:nvSpPr>
            <p:cNvPr id="4" name="弧形 3">
              <a:extLst>
                <a:ext uri="{FF2B5EF4-FFF2-40B4-BE49-F238E27FC236}">
                  <a16:creationId xmlns:a16="http://schemas.microsoft.com/office/drawing/2014/main" id="{1EC3B9A0-FA35-41A6-AED0-22D447476393}"/>
                </a:ext>
              </a:extLst>
            </p:cNvPr>
            <p:cNvSpPr/>
            <p:nvPr/>
          </p:nvSpPr>
          <p:spPr>
            <a:xfrm>
              <a:off x="3928532" y="2277535"/>
              <a:ext cx="4334936" cy="4334934"/>
            </a:xfrm>
            <a:prstGeom prst="arc">
              <a:avLst>
                <a:gd name="adj1" fmla="val 18101689"/>
                <a:gd name="adj2" fmla="val 21486710"/>
              </a:avLst>
            </a:prstGeom>
            <a:ln w="698500">
              <a:solidFill>
                <a:schemeClr val="tx1">
                  <a:lumMod val="75000"/>
                  <a:lumOff val="25000"/>
                </a:schemeClr>
              </a:solidFill>
            </a:ln>
            <a:effectLst>
              <a:outerShdw blurRad="381000" dist="38100" dir="5400000" algn="t" rotWithShape="0">
                <a:prstClr val="black">
                  <a:alpha val="2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457154"/>
              <a:endParaRPr lang="zh-CN" altLang="en-US" sz="1800" dirty="0">
                <a:solidFill>
                  <a:srgbClr val="000000"/>
                </a:solidFill>
                <a:latin typeface="印品黑体"/>
                <a:ea typeface="微软雅黑"/>
                <a:cs typeface="+mn-ea"/>
                <a:sym typeface="+mn-lt"/>
              </a:endParaRPr>
            </a:p>
          </p:txBody>
        </p:sp>
      </p:grpSp>
      <p:sp>
        <p:nvSpPr>
          <p:cNvPr id="7" name="文本框 7">
            <a:extLst>
              <a:ext uri="{FF2B5EF4-FFF2-40B4-BE49-F238E27FC236}">
                <a16:creationId xmlns:a16="http://schemas.microsoft.com/office/drawing/2014/main" id="{45A84FB2-C1D6-43C6-A510-94FAC1CD41F9}"/>
              </a:ext>
            </a:extLst>
          </p:cNvPr>
          <p:cNvSpPr txBox="1"/>
          <p:nvPr/>
        </p:nvSpPr>
        <p:spPr>
          <a:xfrm>
            <a:off x="5220216" y="3273535"/>
            <a:ext cx="1749981" cy="70779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309">
              <a:defRPr/>
            </a:pPr>
            <a:r>
              <a:rPr lang="en-US" altLang="zh-CN" sz="4000" kern="0" dirty="0">
                <a:gradFill>
                  <a:gsLst>
                    <a:gs pos="0">
                      <a:srgbClr val="FBBB65"/>
                    </a:gs>
                    <a:gs pos="100000">
                      <a:srgbClr val="BE833C"/>
                    </a:gs>
                  </a:gsLst>
                  <a:lin ang="5400000" scaled="1"/>
                </a:gradFill>
                <a:latin typeface="印品黑体"/>
                <a:ea typeface="微软雅黑"/>
                <a:cs typeface="+mn-ea"/>
                <a:sym typeface="+mn-lt"/>
              </a:rPr>
              <a:t>65%</a:t>
            </a:r>
            <a:endParaRPr lang="zh-CN" altLang="en-US" sz="4000" kern="0" dirty="0">
              <a:gradFill>
                <a:gsLst>
                  <a:gs pos="0">
                    <a:srgbClr val="FBBB65"/>
                  </a:gs>
                  <a:gs pos="100000">
                    <a:srgbClr val="BE833C"/>
                  </a:gs>
                </a:gsLst>
                <a:lin ang="5400000" scaled="1"/>
              </a:gradFill>
              <a:latin typeface="印品黑体"/>
              <a:ea typeface="微软雅黑"/>
              <a:cs typeface="+mn-ea"/>
              <a:sym typeface="+mn-lt"/>
            </a:endParaRPr>
          </a:p>
        </p:txBody>
      </p:sp>
      <p:grpSp>
        <p:nvGrpSpPr>
          <p:cNvPr id="6" name="组合 5">
            <a:extLst>
              <a:ext uri="{FF2B5EF4-FFF2-40B4-BE49-F238E27FC236}">
                <a16:creationId xmlns:a16="http://schemas.microsoft.com/office/drawing/2014/main" id="{84E4C1C5-A678-4B5B-A8C2-56698AD1E6B7}"/>
              </a:ext>
            </a:extLst>
          </p:cNvPr>
          <p:cNvGrpSpPr/>
          <p:nvPr/>
        </p:nvGrpSpPr>
        <p:grpSpPr>
          <a:xfrm>
            <a:off x="8489761" y="2286044"/>
            <a:ext cx="2592720" cy="956786"/>
            <a:chOff x="1689253" y="2352404"/>
            <a:chExt cx="3103410" cy="956911"/>
          </a:xfrm>
        </p:grpSpPr>
        <p:sp>
          <p:nvSpPr>
            <p:cNvPr id="8" name="文本框 7">
              <a:extLst>
                <a:ext uri="{FF2B5EF4-FFF2-40B4-BE49-F238E27FC236}">
                  <a16:creationId xmlns:a16="http://schemas.microsoft.com/office/drawing/2014/main" id="{9E0F4755-3FB2-46C4-B15F-6678686207D0}"/>
                </a:ext>
              </a:extLst>
            </p:cNvPr>
            <p:cNvSpPr txBox="1"/>
            <p:nvPr/>
          </p:nvSpPr>
          <p:spPr>
            <a:xfrm>
              <a:off x="1689253" y="2352404"/>
              <a:ext cx="2046703"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9" name="文本框 8">
              <a:extLst>
                <a:ext uri="{FF2B5EF4-FFF2-40B4-BE49-F238E27FC236}">
                  <a16:creationId xmlns:a16="http://schemas.microsoft.com/office/drawing/2014/main" id="{5026DBBA-F9B4-4A06-9ABE-24D3A421C52E}"/>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0" name="组合 9">
            <a:extLst>
              <a:ext uri="{FF2B5EF4-FFF2-40B4-BE49-F238E27FC236}">
                <a16:creationId xmlns:a16="http://schemas.microsoft.com/office/drawing/2014/main" id="{94B26F5E-70BF-4C4B-90E4-EB107BE5F40E}"/>
              </a:ext>
            </a:extLst>
          </p:cNvPr>
          <p:cNvGrpSpPr/>
          <p:nvPr/>
        </p:nvGrpSpPr>
        <p:grpSpPr>
          <a:xfrm>
            <a:off x="1112022" y="2286044"/>
            <a:ext cx="2592720" cy="956786"/>
            <a:chOff x="1689253" y="2352404"/>
            <a:chExt cx="3103410" cy="956911"/>
          </a:xfrm>
        </p:grpSpPr>
        <p:sp>
          <p:nvSpPr>
            <p:cNvPr id="11" name="文本框 10">
              <a:extLst>
                <a:ext uri="{FF2B5EF4-FFF2-40B4-BE49-F238E27FC236}">
                  <a16:creationId xmlns:a16="http://schemas.microsoft.com/office/drawing/2014/main" id="{D11A65BB-E967-41F0-922A-3B86B56CBDED}"/>
                </a:ext>
              </a:extLst>
            </p:cNvPr>
            <p:cNvSpPr txBox="1"/>
            <p:nvPr/>
          </p:nvSpPr>
          <p:spPr>
            <a:xfrm>
              <a:off x="2741065" y="2352404"/>
              <a:ext cx="2051598"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2" name="文本框 11">
              <a:extLst>
                <a:ext uri="{FF2B5EF4-FFF2-40B4-BE49-F238E27FC236}">
                  <a16:creationId xmlns:a16="http://schemas.microsoft.com/office/drawing/2014/main" id="{36E33F33-B29E-49E5-8870-F6C785CC4D79}"/>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14" name="文本框 13">
            <a:extLst>
              <a:ext uri="{FF2B5EF4-FFF2-40B4-BE49-F238E27FC236}">
                <a16:creationId xmlns:a16="http://schemas.microsoft.com/office/drawing/2014/main" id="{5AA329C1-1AA9-4E93-98CD-F3AE3B11B2FE}"/>
              </a:ext>
            </a:extLst>
          </p:cNvPr>
          <p:cNvSpPr txBox="1"/>
          <p:nvPr/>
        </p:nvSpPr>
        <p:spPr>
          <a:xfrm>
            <a:off x="5220216" y="3981329"/>
            <a:ext cx="1749980"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5" name="文本框 14">
            <a:extLst>
              <a:ext uri="{FF2B5EF4-FFF2-40B4-BE49-F238E27FC236}">
                <a16:creationId xmlns:a16="http://schemas.microsoft.com/office/drawing/2014/main" id="{33D90A40-DAF2-4894-9278-7DBA43508A3C}"/>
              </a:ext>
            </a:extLst>
          </p:cNvPr>
          <p:cNvSpPr txBox="1"/>
          <p:nvPr/>
        </p:nvSpPr>
        <p:spPr>
          <a:xfrm>
            <a:off x="2450781" y="5001782"/>
            <a:ext cx="7288851" cy="738664"/>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Click here to add content, content to match the title. Click here to add content, content to match the title. Click here to add content, content to match the title. </a:t>
            </a:r>
          </a:p>
        </p:txBody>
      </p:sp>
      <p:grpSp>
        <p:nvGrpSpPr>
          <p:cNvPr id="16" name="组合 15">
            <a:extLst>
              <a:ext uri="{FF2B5EF4-FFF2-40B4-BE49-F238E27FC236}">
                <a16:creationId xmlns:a16="http://schemas.microsoft.com/office/drawing/2014/main" id="{05C94449-00C0-4713-993E-51A3131D149D}"/>
              </a:ext>
            </a:extLst>
          </p:cNvPr>
          <p:cNvGrpSpPr/>
          <p:nvPr/>
        </p:nvGrpSpPr>
        <p:grpSpPr>
          <a:xfrm>
            <a:off x="4581836" y="809828"/>
            <a:ext cx="3026740" cy="523798"/>
            <a:chOff x="4402412" y="963591"/>
            <a:chExt cx="3027134" cy="523866"/>
          </a:xfrm>
        </p:grpSpPr>
        <p:grpSp>
          <p:nvGrpSpPr>
            <p:cNvPr id="17" name="组合 16">
              <a:extLst>
                <a:ext uri="{FF2B5EF4-FFF2-40B4-BE49-F238E27FC236}">
                  <a16:creationId xmlns:a16="http://schemas.microsoft.com/office/drawing/2014/main" id="{BC1E01EB-2396-4B98-9B92-AD4B88E1C38A}"/>
                </a:ext>
              </a:extLst>
            </p:cNvPr>
            <p:cNvGrpSpPr/>
            <p:nvPr/>
          </p:nvGrpSpPr>
          <p:grpSpPr>
            <a:xfrm rot="5400000">
              <a:off x="5654046" y="-288043"/>
              <a:ext cx="523866" cy="3027134"/>
              <a:chOff x="2345523" y="1843954"/>
              <a:chExt cx="594900" cy="3437603"/>
            </a:xfrm>
          </p:grpSpPr>
          <p:pic>
            <p:nvPicPr>
              <p:cNvPr id="19" name="图片 18">
                <a:extLst>
                  <a:ext uri="{FF2B5EF4-FFF2-40B4-BE49-F238E27FC236}">
                    <a16:creationId xmlns:a16="http://schemas.microsoft.com/office/drawing/2014/main" id="{A3B895EC-2221-4838-82AE-3BFA2F3FC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0" name="图片 19">
                <a:extLst>
                  <a:ext uri="{FF2B5EF4-FFF2-40B4-BE49-F238E27FC236}">
                    <a16:creationId xmlns:a16="http://schemas.microsoft.com/office/drawing/2014/main" id="{62765234-9E7C-45D2-A40A-A92658C8FB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18" name="文本框 17">
              <a:extLst>
                <a:ext uri="{FF2B5EF4-FFF2-40B4-BE49-F238E27FC236}">
                  <a16:creationId xmlns:a16="http://schemas.microsoft.com/office/drawing/2014/main" id="{9B73E944-0D2A-4C4D-AA73-2868C996A777}"/>
                </a:ext>
              </a:extLst>
            </p:cNvPr>
            <p:cNvSpPr txBox="1"/>
            <p:nvPr/>
          </p:nvSpPr>
          <p:spPr>
            <a:xfrm>
              <a:off x="4763701" y="963914"/>
              <a:ext cx="2304556"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139920358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6E39615-3CD9-4ECA-85BA-BE1CB1143E1A}"/>
              </a:ext>
            </a:extLst>
          </p:cNvPr>
          <p:cNvGrpSpPr/>
          <p:nvPr/>
        </p:nvGrpSpPr>
        <p:grpSpPr>
          <a:xfrm>
            <a:off x="1019042" y="2144580"/>
            <a:ext cx="3601821" cy="3094729"/>
            <a:chOff x="1019175" y="2359519"/>
            <a:chExt cx="3602290" cy="3095132"/>
          </a:xfrm>
        </p:grpSpPr>
        <p:sp>
          <p:nvSpPr>
            <p:cNvPr id="31" name="任意多边形: 形状 30">
              <a:extLst>
                <a:ext uri="{FF2B5EF4-FFF2-40B4-BE49-F238E27FC236}">
                  <a16:creationId xmlns:a16="http://schemas.microsoft.com/office/drawing/2014/main" id="{6EF0B4DE-A4AF-4A7A-B0E8-42E962F2573F}"/>
                </a:ext>
              </a:extLst>
            </p:cNvPr>
            <p:cNvSpPr/>
            <p:nvPr/>
          </p:nvSpPr>
          <p:spPr>
            <a:xfrm>
              <a:off x="1019175" y="4657066"/>
              <a:ext cx="797585" cy="797585"/>
            </a:xfrm>
            <a:custGeom>
              <a:avLst/>
              <a:gdLst>
                <a:gd name="connsiteX0" fmla="*/ 0 w 797585"/>
                <a:gd name="connsiteY0" fmla="*/ 0 h 797585"/>
                <a:gd name="connsiteX1" fmla="*/ 797585 w 797585"/>
                <a:gd name="connsiteY1" fmla="*/ 0 h 797585"/>
                <a:gd name="connsiteX2" fmla="*/ 797585 w 797585"/>
                <a:gd name="connsiteY2" fmla="*/ 797585 h 797585"/>
                <a:gd name="connsiteX3" fmla="*/ 0 w 797585"/>
                <a:gd name="connsiteY3" fmla="*/ 797585 h 797585"/>
              </a:gdLst>
              <a:ahLst/>
              <a:cxnLst>
                <a:cxn ang="0">
                  <a:pos x="connsiteX0" y="connsiteY0"/>
                </a:cxn>
                <a:cxn ang="0">
                  <a:pos x="connsiteX1" y="connsiteY1"/>
                </a:cxn>
                <a:cxn ang="0">
                  <a:pos x="connsiteX2" y="connsiteY2"/>
                </a:cxn>
                <a:cxn ang="0">
                  <a:pos x="connsiteX3" y="connsiteY3"/>
                </a:cxn>
              </a:cxnLst>
              <a:rect l="l" t="t" r="r" b="b"/>
              <a:pathLst>
                <a:path w="797585" h="797585">
                  <a:moveTo>
                    <a:pt x="0" y="0"/>
                  </a:moveTo>
                  <a:lnTo>
                    <a:pt x="797585" y="0"/>
                  </a:lnTo>
                  <a:lnTo>
                    <a:pt x="797585" y="797585"/>
                  </a:lnTo>
                  <a:lnTo>
                    <a:pt x="0" y="797585"/>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gradFill>
                  <a:gsLst>
                    <a:gs pos="0">
                      <a:srgbClr val="FBBB65"/>
                    </a:gs>
                    <a:gs pos="100000">
                      <a:srgbClr val="BE833C"/>
                    </a:gs>
                  </a:gsLst>
                  <a:lin ang="5400000" scaled="1"/>
                </a:gradFill>
                <a:latin typeface="印品黑体"/>
                <a:ea typeface="微软雅黑"/>
                <a:cs typeface="+mn-ea"/>
                <a:sym typeface="+mn-lt"/>
              </a:endParaRPr>
            </a:p>
          </p:txBody>
        </p:sp>
        <p:sp>
          <p:nvSpPr>
            <p:cNvPr id="8" name="任意多边形: 形状 7">
              <a:extLst>
                <a:ext uri="{FF2B5EF4-FFF2-40B4-BE49-F238E27FC236}">
                  <a16:creationId xmlns:a16="http://schemas.microsoft.com/office/drawing/2014/main" id="{5C83A558-FCCD-4993-8E11-14A11E0F24F9}"/>
                </a:ext>
              </a:extLst>
            </p:cNvPr>
            <p:cNvSpPr/>
            <p:nvPr/>
          </p:nvSpPr>
          <p:spPr>
            <a:xfrm flipV="1">
              <a:off x="1019175" y="2359519"/>
              <a:ext cx="3602290" cy="2390002"/>
            </a:xfrm>
            <a:custGeom>
              <a:avLst/>
              <a:gdLst>
                <a:gd name="connsiteX0" fmla="*/ 0 w 3634509"/>
                <a:gd name="connsiteY0" fmla="*/ 2411378 h 2411378"/>
                <a:gd name="connsiteX1" fmla="*/ 3634509 w 3634509"/>
                <a:gd name="connsiteY1" fmla="*/ 2411378 h 2411378"/>
                <a:gd name="connsiteX2" fmla="*/ 3634509 w 3634509"/>
                <a:gd name="connsiteY2" fmla="*/ 387316 h 2411378"/>
                <a:gd name="connsiteX3" fmla="*/ 3177308 w 3634509"/>
                <a:gd name="connsiteY3" fmla="*/ 387316 h 2411378"/>
                <a:gd name="connsiteX4" fmla="*/ 2787843 w 3634509"/>
                <a:gd name="connsiteY4" fmla="*/ 0 h 2411378"/>
                <a:gd name="connsiteX5" fmla="*/ 2787843 w 3634509"/>
                <a:gd name="connsiteY5" fmla="*/ 387316 h 2411378"/>
                <a:gd name="connsiteX6" fmla="*/ 0 w 3634509"/>
                <a:gd name="connsiteY6" fmla="*/ 387316 h 241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4509" h="2411378">
                  <a:moveTo>
                    <a:pt x="0" y="2411378"/>
                  </a:moveTo>
                  <a:lnTo>
                    <a:pt x="3634509" y="2411378"/>
                  </a:lnTo>
                  <a:lnTo>
                    <a:pt x="3634509" y="387316"/>
                  </a:lnTo>
                  <a:lnTo>
                    <a:pt x="3177308" y="387316"/>
                  </a:lnTo>
                  <a:lnTo>
                    <a:pt x="2787843" y="0"/>
                  </a:lnTo>
                  <a:lnTo>
                    <a:pt x="2787843" y="387316"/>
                  </a:lnTo>
                  <a:lnTo>
                    <a:pt x="0" y="387316"/>
                  </a:lnTo>
                  <a:close/>
                </a:path>
              </a:pathLst>
            </a:custGeom>
            <a:solidFill>
              <a:srgbClr val="FBB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gradFill>
                  <a:gsLst>
                    <a:gs pos="0">
                      <a:srgbClr val="FBBB65"/>
                    </a:gs>
                    <a:gs pos="100000">
                      <a:srgbClr val="BE833C"/>
                    </a:gs>
                  </a:gsLst>
                  <a:lin ang="5400000" scaled="1"/>
                </a:gradFill>
                <a:latin typeface="印品黑体"/>
                <a:ea typeface="微软雅黑"/>
                <a:cs typeface="+mn-ea"/>
                <a:sym typeface="+mn-lt"/>
              </a:endParaRPr>
            </a:p>
          </p:txBody>
        </p:sp>
        <p:sp>
          <p:nvSpPr>
            <p:cNvPr id="16" name="文本框 7">
              <a:extLst>
                <a:ext uri="{FF2B5EF4-FFF2-40B4-BE49-F238E27FC236}">
                  <a16:creationId xmlns:a16="http://schemas.microsoft.com/office/drawing/2014/main" id="{9F38C536-2D18-4C3C-B86D-DB984504E2AE}"/>
                </a:ext>
              </a:extLst>
            </p:cNvPr>
            <p:cNvSpPr txBox="1"/>
            <p:nvPr/>
          </p:nvSpPr>
          <p:spPr>
            <a:xfrm>
              <a:off x="1971523" y="5094542"/>
              <a:ext cx="1750209" cy="338554"/>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309">
                <a:defRPr/>
              </a:pPr>
              <a:r>
                <a:rPr lang="en-US" altLang="zh-CN" sz="1600" kern="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kern="0" dirty="0">
                <a:gradFill>
                  <a:gsLst>
                    <a:gs pos="0">
                      <a:srgbClr val="FBBB65"/>
                    </a:gs>
                    <a:gs pos="100000">
                      <a:srgbClr val="BE833C"/>
                    </a:gs>
                  </a:gsLst>
                  <a:lin ang="5400000" scaled="1"/>
                </a:gradFill>
                <a:latin typeface="印品黑体"/>
                <a:ea typeface="微软雅黑"/>
                <a:cs typeface="+mn-ea"/>
                <a:sym typeface="+mn-lt"/>
              </a:endParaRPr>
            </a:p>
          </p:txBody>
        </p:sp>
        <p:sp>
          <p:nvSpPr>
            <p:cNvPr id="17" name="文本框 7">
              <a:extLst>
                <a:ext uri="{FF2B5EF4-FFF2-40B4-BE49-F238E27FC236}">
                  <a16:creationId xmlns:a16="http://schemas.microsoft.com/office/drawing/2014/main" id="{BCE83D4D-2C2E-40F0-A950-542AB09582AC}"/>
                </a:ext>
              </a:extLst>
            </p:cNvPr>
            <p:cNvSpPr txBox="1"/>
            <p:nvPr/>
          </p:nvSpPr>
          <p:spPr>
            <a:xfrm>
              <a:off x="1971523" y="4685413"/>
              <a:ext cx="1750209" cy="461665"/>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09">
                <a:defRPr/>
              </a:pPr>
              <a:r>
                <a:rPr lang="en-US" altLang="zh-CN" sz="2400" kern="0" dirty="0">
                  <a:gradFill>
                    <a:gsLst>
                      <a:gs pos="0">
                        <a:srgbClr val="FBBB65"/>
                      </a:gs>
                      <a:gs pos="100000">
                        <a:srgbClr val="BE833C"/>
                      </a:gs>
                    </a:gsLst>
                    <a:lin ang="5400000" scaled="1"/>
                  </a:gradFill>
                  <a:latin typeface="印品黑体"/>
                  <a:ea typeface="微软雅黑"/>
                  <a:cs typeface="+mn-ea"/>
                  <a:sym typeface="+mn-lt"/>
                </a:rPr>
                <a:t>PART 01</a:t>
              </a:r>
              <a:endParaRPr lang="zh-CN" altLang="en-US" sz="2400" kern="0" dirty="0">
                <a:gradFill>
                  <a:gsLst>
                    <a:gs pos="0">
                      <a:srgbClr val="FBBB65"/>
                    </a:gs>
                    <a:gs pos="100000">
                      <a:srgbClr val="BE833C"/>
                    </a:gs>
                  </a:gsLst>
                  <a:lin ang="5400000" scaled="1"/>
                </a:gradFill>
                <a:latin typeface="印品黑体"/>
                <a:ea typeface="微软雅黑"/>
                <a:cs typeface="+mn-ea"/>
                <a:sym typeface="+mn-lt"/>
              </a:endParaRPr>
            </a:p>
          </p:txBody>
        </p:sp>
        <p:sp>
          <p:nvSpPr>
            <p:cNvPr id="14" name="文本框 13">
              <a:extLst>
                <a:ext uri="{FF2B5EF4-FFF2-40B4-BE49-F238E27FC236}">
                  <a16:creationId xmlns:a16="http://schemas.microsoft.com/office/drawing/2014/main" id="{09710C0B-3541-41A0-9F13-D1DF42FE8716}"/>
                </a:ext>
              </a:extLst>
            </p:cNvPr>
            <p:cNvSpPr txBox="1"/>
            <p:nvPr/>
          </p:nvSpPr>
          <p:spPr>
            <a:xfrm>
              <a:off x="1313727" y="2725409"/>
              <a:ext cx="2795446" cy="523288"/>
            </a:xfrm>
            <a:prstGeom prst="rect">
              <a:avLst/>
            </a:prstGeom>
            <a:noFill/>
          </p:spPr>
          <p:txBody>
            <a:bodyPr wrap="square">
              <a:spAutoFit/>
              <a:scene3d>
                <a:camera prst="orthographicFront"/>
                <a:lightRig rig="threePt" dir="t"/>
              </a:scene3d>
              <a:sp3d contourW="12700"/>
            </a:bodyPr>
            <a:lstStyle/>
            <a:p>
              <a:pPr marL="171433" indent="-171433" defTabSz="457154">
                <a:buFont typeface="Wingdings" panose="05000000000000000000" pitchFamily="2" charset="2"/>
                <a:buChar char="l"/>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sp>
          <p:nvSpPr>
            <p:cNvPr id="15" name="文本框 14">
              <a:extLst>
                <a:ext uri="{FF2B5EF4-FFF2-40B4-BE49-F238E27FC236}">
                  <a16:creationId xmlns:a16="http://schemas.microsoft.com/office/drawing/2014/main" id="{F9C87491-7D81-4C78-8F8F-A7D5005E8D88}"/>
                </a:ext>
              </a:extLst>
            </p:cNvPr>
            <p:cNvSpPr txBox="1"/>
            <p:nvPr/>
          </p:nvSpPr>
          <p:spPr>
            <a:xfrm>
              <a:off x="1313727" y="3388311"/>
              <a:ext cx="2795446" cy="523288"/>
            </a:xfrm>
            <a:prstGeom prst="rect">
              <a:avLst/>
            </a:prstGeom>
            <a:noFill/>
          </p:spPr>
          <p:txBody>
            <a:bodyPr wrap="square">
              <a:spAutoFit/>
              <a:scene3d>
                <a:camera prst="orthographicFront"/>
                <a:lightRig rig="threePt" dir="t"/>
              </a:scene3d>
              <a:sp3d contourW="12700"/>
            </a:bodyPr>
            <a:lstStyle/>
            <a:p>
              <a:pPr marL="171433" indent="-171433" defTabSz="457154">
                <a:buFont typeface="Wingdings" panose="05000000000000000000" pitchFamily="2" charset="2"/>
                <a:buChar char="l"/>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nvGrpSpPr>
          <p:cNvPr id="3" name="组合 2">
            <a:extLst>
              <a:ext uri="{FF2B5EF4-FFF2-40B4-BE49-F238E27FC236}">
                <a16:creationId xmlns:a16="http://schemas.microsoft.com/office/drawing/2014/main" id="{669BDCD8-662F-4E22-8D53-95EB7EC90004}"/>
              </a:ext>
            </a:extLst>
          </p:cNvPr>
          <p:cNvGrpSpPr/>
          <p:nvPr/>
        </p:nvGrpSpPr>
        <p:grpSpPr>
          <a:xfrm>
            <a:off x="4293747" y="2691015"/>
            <a:ext cx="3602370" cy="3120942"/>
            <a:chOff x="4294306" y="2906025"/>
            <a:chExt cx="3602839" cy="3121348"/>
          </a:xfrm>
        </p:grpSpPr>
        <p:sp>
          <p:nvSpPr>
            <p:cNvPr id="32" name="任意多边形: 形状 31">
              <a:extLst>
                <a:ext uri="{FF2B5EF4-FFF2-40B4-BE49-F238E27FC236}">
                  <a16:creationId xmlns:a16="http://schemas.microsoft.com/office/drawing/2014/main" id="{23BD5254-ED58-4877-9DBE-0A992100CFBA}"/>
                </a:ext>
              </a:extLst>
            </p:cNvPr>
            <p:cNvSpPr/>
            <p:nvPr/>
          </p:nvSpPr>
          <p:spPr>
            <a:xfrm>
              <a:off x="4294306" y="5229788"/>
              <a:ext cx="797585" cy="797585"/>
            </a:xfrm>
            <a:custGeom>
              <a:avLst/>
              <a:gdLst>
                <a:gd name="connsiteX0" fmla="*/ 0 w 797585"/>
                <a:gd name="connsiteY0" fmla="*/ 0 h 797585"/>
                <a:gd name="connsiteX1" fmla="*/ 797585 w 797585"/>
                <a:gd name="connsiteY1" fmla="*/ 0 h 797585"/>
                <a:gd name="connsiteX2" fmla="*/ 797585 w 797585"/>
                <a:gd name="connsiteY2" fmla="*/ 797585 h 797585"/>
                <a:gd name="connsiteX3" fmla="*/ 0 w 797585"/>
                <a:gd name="connsiteY3" fmla="*/ 797585 h 797585"/>
              </a:gdLst>
              <a:ahLst/>
              <a:cxnLst>
                <a:cxn ang="0">
                  <a:pos x="connsiteX0" y="connsiteY0"/>
                </a:cxn>
                <a:cxn ang="0">
                  <a:pos x="connsiteX1" y="connsiteY1"/>
                </a:cxn>
                <a:cxn ang="0">
                  <a:pos x="connsiteX2" y="connsiteY2"/>
                </a:cxn>
                <a:cxn ang="0">
                  <a:pos x="connsiteX3" y="connsiteY3"/>
                </a:cxn>
              </a:cxnLst>
              <a:rect l="l" t="t" r="r" b="b"/>
              <a:pathLst>
                <a:path w="797585" h="797585">
                  <a:moveTo>
                    <a:pt x="0" y="0"/>
                  </a:moveTo>
                  <a:lnTo>
                    <a:pt x="797585" y="0"/>
                  </a:lnTo>
                  <a:lnTo>
                    <a:pt x="797585" y="797585"/>
                  </a:lnTo>
                  <a:lnTo>
                    <a:pt x="0" y="797585"/>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gradFill>
                  <a:gsLst>
                    <a:gs pos="0">
                      <a:srgbClr val="FBBB65"/>
                    </a:gs>
                    <a:gs pos="100000">
                      <a:srgbClr val="BE833C"/>
                    </a:gs>
                  </a:gsLst>
                  <a:lin ang="5400000" scaled="1"/>
                </a:gradFill>
                <a:latin typeface="印品黑体"/>
                <a:ea typeface="微软雅黑"/>
                <a:cs typeface="+mn-ea"/>
                <a:sym typeface="+mn-lt"/>
              </a:endParaRPr>
            </a:p>
          </p:txBody>
        </p:sp>
        <p:sp>
          <p:nvSpPr>
            <p:cNvPr id="9" name="任意多边形: 形状 8">
              <a:extLst>
                <a:ext uri="{FF2B5EF4-FFF2-40B4-BE49-F238E27FC236}">
                  <a16:creationId xmlns:a16="http://schemas.microsoft.com/office/drawing/2014/main" id="{1FFC5F60-A423-498C-B840-06A483EA4E62}"/>
                </a:ext>
              </a:extLst>
            </p:cNvPr>
            <p:cNvSpPr/>
            <p:nvPr/>
          </p:nvSpPr>
          <p:spPr>
            <a:xfrm flipV="1">
              <a:off x="4294855" y="2906025"/>
              <a:ext cx="3602290" cy="2390002"/>
            </a:xfrm>
            <a:custGeom>
              <a:avLst/>
              <a:gdLst>
                <a:gd name="connsiteX0" fmla="*/ 0 w 3634509"/>
                <a:gd name="connsiteY0" fmla="*/ 2411378 h 2411378"/>
                <a:gd name="connsiteX1" fmla="*/ 3634509 w 3634509"/>
                <a:gd name="connsiteY1" fmla="*/ 2411378 h 2411378"/>
                <a:gd name="connsiteX2" fmla="*/ 3634509 w 3634509"/>
                <a:gd name="connsiteY2" fmla="*/ 387316 h 2411378"/>
                <a:gd name="connsiteX3" fmla="*/ 3177308 w 3634509"/>
                <a:gd name="connsiteY3" fmla="*/ 387316 h 2411378"/>
                <a:gd name="connsiteX4" fmla="*/ 2787843 w 3634509"/>
                <a:gd name="connsiteY4" fmla="*/ 0 h 2411378"/>
                <a:gd name="connsiteX5" fmla="*/ 2787843 w 3634509"/>
                <a:gd name="connsiteY5" fmla="*/ 387316 h 2411378"/>
                <a:gd name="connsiteX6" fmla="*/ 0 w 3634509"/>
                <a:gd name="connsiteY6" fmla="*/ 387316 h 241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4509" h="2411378">
                  <a:moveTo>
                    <a:pt x="0" y="2411378"/>
                  </a:moveTo>
                  <a:lnTo>
                    <a:pt x="3634509" y="2411378"/>
                  </a:lnTo>
                  <a:lnTo>
                    <a:pt x="3634509" y="387316"/>
                  </a:lnTo>
                  <a:lnTo>
                    <a:pt x="3177308" y="387316"/>
                  </a:lnTo>
                  <a:lnTo>
                    <a:pt x="2787843" y="0"/>
                  </a:lnTo>
                  <a:lnTo>
                    <a:pt x="2787843" y="387316"/>
                  </a:lnTo>
                  <a:lnTo>
                    <a:pt x="0" y="387316"/>
                  </a:lnTo>
                  <a:close/>
                </a:path>
              </a:pathLst>
            </a:cu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gradFill>
                  <a:gsLst>
                    <a:gs pos="0">
                      <a:srgbClr val="FBBB65"/>
                    </a:gs>
                    <a:gs pos="100000">
                      <a:srgbClr val="BE833C"/>
                    </a:gs>
                  </a:gsLst>
                  <a:lin ang="5400000" scaled="1"/>
                </a:gradFill>
                <a:latin typeface="印品黑体"/>
                <a:ea typeface="微软雅黑"/>
                <a:cs typeface="+mn-ea"/>
                <a:sym typeface="+mn-lt"/>
              </a:endParaRPr>
            </a:p>
          </p:txBody>
        </p:sp>
        <p:sp>
          <p:nvSpPr>
            <p:cNvPr id="21" name="文本框 7">
              <a:extLst>
                <a:ext uri="{FF2B5EF4-FFF2-40B4-BE49-F238E27FC236}">
                  <a16:creationId xmlns:a16="http://schemas.microsoft.com/office/drawing/2014/main" id="{B68F5C90-BC1C-4585-BA62-A88F97290A89}"/>
                </a:ext>
              </a:extLst>
            </p:cNvPr>
            <p:cNvSpPr txBox="1"/>
            <p:nvPr/>
          </p:nvSpPr>
          <p:spPr>
            <a:xfrm>
              <a:off x="5246654" y="5667264"/>
              <a:ext cx="1750209" cy="338554"/>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309">
                <a:defRPr/>
              </a:pPr>
              <a:r>
                <a:rPr lang="en-US" altLang="zh-CN" sz="1600" kern="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kern="0" dirty="0">
                <a:gradFill>
                  <a:gsLst>
                    <a:gs pos="0">
                      <a:srgbClr val="FBBB65"/>
                    </a:gs>
                    <a:gs pos="100000">
                      <a:srgbClr val="BE833C"/>
                    </a:gs>
                  </a:gsLst>
                  <a:lin ang="5400000" scaled="1"/>
                </a:gradFill>
                <a:latin typeface="印品黑体"/>
                <a:ea typeface="微软雅黑"/>
                <a:cs typeface="+mn-ea"/>
                <a:sym typeface="+mn-lt"/>
              </a:endParaRPr>
            </a:p>
          </p:txBody>
        </p:sp>
        <p:sp>
          <p:nvSpPr>
            <p:cNvPr id="22" name="文本框 7">
              <a:extLst>
                <a:ext uri="{FF2B5EF4-FFF2-40B4-BE49-F238E27FC236}">
                  <a16:creationId xmlns:a16="http://schemas.microsoft.com/office/drawing/2014/main" id="{DDB94189-0B4A-4B9C-8C23-9963E40C0F26}"/>
                </a:ext>
              </a:extLst>
            </p:cNvPr>
            <p:cNvSpPr txBox="1"/>
            <p:nvPr/>
          </p:nvSpPr>
          <p:spPr>
            <a:xfrm>
              <a:off x="5246654" y="5258135"/>
              <a:ext cx="1750209" cy="461665"/>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09">
                <a:defRPr/>
              </a:pPr>
              <a:r>
                <a:rPr lang="en-US" altLang="zh-CN" sz="2400" kern="0" dirty="0">
                  <a:gradFill>
                    <a:gsLst>
                      <a:gs pos="0">
                        <a:srgbClr val="FBBB65"/>
                      </a:gs>
                      <a:gs pos="100000">
                        <a:srgbClr val="BE833C"/>
                      </a:gs>
                    </a:gsLst>
                    <a:lin ang="5400000" scaled="1"/>
                  </a:gradFill>
                  <a:latin typeface="印品黑体"/>
                  <a:ea typeface="微软雅黑"/>
                  <a:cs typeface="+mn-ea"/>
                  <a:sym typeface="+mn-lt"/>
                </a:rPr>
                <a:t>PART 02</a:t>
              </a:r>
              <a:endParaRPr lang="zh-CN" altLang="en-US" sz="2400" kern="0" dirty="0">
                <a:gradFill>
                  <a:gsLst>
                    <a:gs pos="0">
                      <a:srgbClr val="FBBB65"/>
                    </a:gs>
                    <a:gs pos="100000">
                      <a:srgbClr val="BE833C"/>
                    </a:gs>
                  </a:gsLst>
                  <a:lin ang="5400000" scaled="1"/>
                </a:gradFill>
                <a:latin typeface="印品黑体"/>
                <a:ea typeface="微软雅黑"/>
                <a:cs typeface="+mn-ea"/>
                <a:sym typeface="+mn-lt"/>
              </a:endParaRPr>
            </a:p>
          </p:txBody>
        </p:sp>
        <p:sp>
          <p:nvSpPr>
            <p:cNvPr id="20" name="文本框 19">
              <a:extLst>
                <a:ext uri="{FF2B5EF4-FFF2-40B4-BE49-F238E27FC236}">
                  <a16:creationId xmlns:a16="http://schemas.microsoft.com/office/drawing/2014/main" id="{6956FFB9-3915-418C-AD1E-70FF99DD4A3B}"/>
                </a:ext>
              </a:extLst>
            </p:cNvPr>
            <p:cNvSpPr txBox="1"/>
            <p:nvPr/>
          </p:nvSpPr>
          <p:spPr>
            <a:xfrm>
              <a:off x="4672525" y="3269335"/>
              <a:ext cx="2795446" cy="523288"/>
            </a:xfrm>
            <a:prstGeom prst="rect">
              <a:avLst/>
            </a:prstGeom>
            <a:noFill/>
          </p:spPr>
          <p:txBody>
            <a:bodyPr wrap="square">
              <a:spAutoFit/>
              <a:scene3d>
                <a:camera prst="orthographicFront"/>
                <a:lightRig rig="threePt" dir="t"/>
              </a:scene3d>
              <a:sp3d contourW="12700"/>
            </a:bodyPr>
            <a:lstStyle/>
            <a:p>
              <a:pPr marL="171433" indent="-171433" defTabSz="457154">
                <a:buFont typeface="Wingdings" panose="05000000000000000000" pitchFamily="2" charset="2"/>
                <a:buChar char="l"/>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sp>
          <p:nvSpPr>
            <p:cNvPr id="23" name="文本框 22">
              <a:extLst>
                <a:ext uri="{FF2B5EF4-FFF2-40B4-BE49-F238E27FC236}">
                  <a16:creationId xmlns:a16="http://schemas.microsoft.com/office/drawing/2014/main" id="{84C874A6-D246-485A-912A-36BDC9FB5995}"/>
                </a:ext>
              </a:extLst>
            </p:cNvPr>
            <p:cNvSpPr txBox="1"/>
            <p:nvPr/>
          </p:nvSpPr>
          <p:spPr>
            <a:xfrm>
              <a:off x="4672525" y="3932237"/>
              <a:ext cx="2795446" cy="523288"/>
            </a:xfrm>
            <a:prstGeom prst="rect">
              <a:avLst/>
            </a:prstGeom>
            <a:noFill/>
          </p:spPr>
          <p:txBody>
            <a:bodyPr wrap="square">
              <a:spAutoFit/>
              <a:scene3d>
                <a:camera prst="orthographicFront"/>
                <a:lightRig rig="threePt" dir="t"/>
              </a:scene3d>
              <a:sp3d contourW="12700"/>
            </a:bodyPr>
            <a:lstStyle/>
            <a:p>
              <a:pPr marL="171433" indent="-171433" defTabSz="457154">
                <a:buFont typeface="Wingdings" panose="05000000000000000000" pitchFamily="2" charset="2"/>
                <a:buChar char="l"/>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nvGrpSpPr>
          <p:cNvPr id="4" name="组合 3">
            <a:extLst>
              <a:ext uri="{FF2B5EF4-FFF2-40B4-BE49-F238E27FC236}">
                <a16:creationId xmlns:a16="http://schemas.microsoft.com/office/drawing/2014/main" id="{76C0838A-A039-455F-8E64-337B89190A26}"/>
              </a:ext>
            </a:extLst>
          </p:cNvPr>
          <p:cNvGrpSpPr/>
          <p:nvPr/>
        </p:nvGrpSpPr>
        <p:grpSpPr>
          <a:xfrm>
            <a:off x="7569549" y="2309383"/>
            <a:ext cx="3601821" cy="3332272"/>
            <a:chOff x="7570535" y="2524343"/>
            <a:chExt cx="3602290" cy="3332706"/>
          </a:xfrm>
        </p:grpSpPr>
        <p:sp>
          <p:nvSpPr>
            <p:cNvPr id="33" name="任意多边形: 形状 32">
              <a:extLst>
                <a:ext uri="{FF2B5EF4-FFF2-40B4-BE49-F238E27FC236}">
                  <a16:creationId xmlns:a16="http://schemas.microsoft.com/office/drawing/2014/main" id="{6C35D949-DD0D-47E3-8D9A-421D7177EC0B}"/>
                </a:ext>
              </a:extLst>
            </p:cNvPr>
            <p:cNvSpPr/>
            <p:nvPr/>
          </p:nvSpPr>
          <p:spPr>
            <a:xfrm>
              <a:off x="7886569" y="5059464"/>
              <a:ext cx="797585" cy="797585"/>
            </a:xfrm>
            <a:custGeom>
              <a:avLst/>
              <a:gdLst>
                <a:gd name="connsiteX0" fmla="*/ 0 w 797585"/>
                <a:gd name="connsiteY0" fmla="*/ 0 h 797585"/>
                <a:gd name="connsiteX1" fmla="*/ 797585 w 797585"/>
                <a:gd name="connsiteY1" fmla="*/ 0 h 797585"/>
                <a:gd name="connsiteX2" fmla="*/ 797585 w 797585"/>
                <a:gd name="connsiteY2" fmla="*/ 797585 h 797585"/>
                <a:gd name="connsiteX3" fmla="*/ 0 w 797585"/>
                <a:gd name="connsiteY3" fmla="*/ 797585 h 797585"/>
              </a:gdLst>
              <a:ahLst/>
              <a:cxnLst>
                <a:cxn ang="0">
                  <a:pos x="connsiteX0" y="connsiteY0"/>
                </a:cxn>
                <a:cxn ang="0">
                  <a:pos x="connsiteX1" y="connsiteY1"/>
                </a:cxn>
                <a:cxn ang="0">
                  <a:pos x="connsiteX2" y="connsiteY2"/>
                </a:cxn>
                <a:cxn ang="0">
                  <a:pos x="connsiteX3" y="connsiteY3"/>
                </a:cxn>
              </a:cxnLst>
              <a:rect l="l" t="t" r="r" b="b"/>
              <a:pathLst>
                <a:path w="797585" h="797585">
                  <a:moveTo>
                    <a:pt x="0" y="0"/>
                  </a:moveTo>
                  <a:lnTo>
                    <a:pt x="797585" y="0"/>
                  </a:lnTo>
                  <a:lnTo>
                    <a:pt x="797585" y="797585"/>
                  </a:lnTo>
                  <a:lnTo>
                    <a:pt x="0" y="797585"/>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gradFill>
                  <a:gsLst>
                    <a:gs pos="0">
                      <a:srgbClr val="FBBB65"/>
                    </a:gs>
                    <a:gs pos="100000">
                      <a:srgbClr val="BE833C"/>
                    </a:gs>
                  </a:gsLst>
                  <a:lin ang="5400000" scaled="1"/>
                </a:gradFill>
                <a:latin typeface="印品黑体"/>
                <a:ea typeface="微软雅黑"/>
                <a:cs typeface="+mn-ea"/>
                <a:sym typeface="+mn-lt"/>
              </a:endParaRPr>
            </a:p>
          </p:txBody>
        </p:sp>
        <p:sp>
          <p:nvSpPr>
            <p:cNvPr id="10" name="任意多边形: 形状 9">
              <a:extLst>
                <a:ext uri="{FF2B5EF4-FFF2-40B4-BE49-F238E27FC236}">
                  <a16:creationId xmlns:a16="http://schemas.microsoft.com/office/drawing/2014/main" id="{8B67213E-6D9F-4642-92FE-AEF093FC32B0}"/>
                </a:ext>
              </a:extLst>
            </p:cNvPr>
            <p:cNvSpPr/>
            <p:nvPr/>
          </p:nvSpPr>
          <p:spPr>
            <a:xfrm flipV="1">
              <a:off x="7570535" y="2524343"/>
              <a:ext cx="3602290" cy="2390002"/>
            </a:xfrm>
            <a:custGeom>
              <a:avLst/>
              <a:gdLst>
                <a:gd name="connsiteX0" fmla="*/ 0 w 3634509"/>
                <a:gd name="connsiteY0" fmla="*/ 2411378 h 2411378"/>
                <a:gd name="connsiteX1" fmla="*/ 3634509 w 3634509"/>
                <a:gd name="connsiteY1" fmla="*/ 2411378 h 2411378"/>
                <a:gd name="connsiteX2" fmla="*/ 3634509 w 3634509"/>
                <a:gd name="connsiteY2" fmla="*/ 387316 h 2411378"/>
                <a:gd name="connsiteX3" fmla="*/ 3177308 w 3634509"/>
                <a:gd name="connsiteY3" fmla="*/ 387316 h 2411378"/>
                <a:gd name="connsiteX4" fmla="*/ 2787843 w 3634509"/>
                <a:gd name="connsiteY4" fmla="*/ 0 h 2411378"/>
                <a:gd name="connsiteX5" fmla="*/ 2787843 w 3634509"/>
                <a:gd name="connsiteY5" fmla="*/ 387316 h 2411378"/>
                <a:gd name="connsiteX6" fmla="*/ 0 w 3634509"/>
                <a:gd name="connsiteY6" fmla="*/ 387316 h 241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4509" h="2411378">
                  <a:moveTo>
                    <a:pt x="0" y="2411378"/>
                  </a:moveTo>
                  <a:lnTo>
                    <a:pt x="3634509" y="2411378"/>
                  </a:lnTo>
                  <a:lnTo>
                    <a:pt x="3634509" y="387316"/>
                  </a:lnTo>
                  <a:lnTo>
                    <a:pt x="3177308" y="387316"/>
                  </a:lnTo>
                  <a:lnTo>
                    <a:pt x="2787843" y="0"/>
                  </a:lnTo>
                  <a:lnTo>
                    <a:pt x="2787843" y="387316"/>
                  </a:lnTo>
                  <a:lnTo>
                    <a:pt x="0" y="387316"/>
                  </a:lnTo>
                  <a:close/>
                </a:path>
              </a:pathLst>
            </a:custGeom>
            <a:solidFill>
              <a:srgbClr val="DBA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gradFill>
                  <a:gsLst>
                    <a:gs pos="0">
                      <a:srgbClr val="FBBB65"/>
                    </a:gs>
                    <a:gs pos="100000">
                      <a:srgbClr val="BE833C"/>
                    </a:gs>
                  </a:gsLst>
                  <a:lin ang="5400000" scaled="1"/>
                </a:gradFill>
                <a:latin typeface="印品黑体"/>
                <a:ea typeface="微软雅黑"/>
                <a:cs typeface="+mn-ea"/>
                <a:sym typeface="+mn-lt"/>
              </a:endParaRPr>
            </a:p>
          </p:txBody>
        </p:sp>
        <p:sp>
          <p:nvSpPr>
            <p:cNvPr id="25" name="文本框 7">
              <a:extLst>
                <a:ext uri="{FF2B5EF4-FFF2-40B4-BE49-F238E27FC236}">
                  <a16:creationId xmlns:a16="http://schemas.microsoft.com/office/drawing/2014/main" id="{3B3FA337-8510-4CA1-994C-6CA6F88D84AA}"/>
                </a:ext>
              </a:extLst>
            </p:cNvPr>
            <p:cNvSpPr txBox="1"/>
            <p:nvPr/>
          </p:nvSpPr>
          <p:spPr>
            <a:xfrm>
              <a:off x="8838917" y="5496940"/>
              <a:ext cx="1750209" cy="338554"/>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914309">
                <a:defRPr/>
              </a:pPr>
              <a:r>
                <a:rPr lang="en-US" altLang="zh-CN" sz="1600" kern="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kern="0" dirty="0">
                <a:gradFill>
                  <a:gsLst>
                    <a:gs pos="0">
                      <a:srgbClr val="FBBB65"/>
                    </a:gs>
                    <a:gs pos="100000">
                      <a:srgbClr val="BE833C"/>
                    </a:gs>
                  </a:gsLst>
                  <a:lin ang="5400000" scaled="1"/>
                </a:gradFill>
                <a:latin typeface="印品黑体"/>
                <a:ea typeface="微软雅黑"/>
                <a:cs typeface="+mn-ea"/>
                <a:sym typeface="+mn-lt"/>
              </a:endParaRPr>
            </a:p>
          </p:txBody>
        </p:sp>
        <p:sp>
          <p:nvSpPr>
            <p:cNvPr id="26" name="文本框 7">
              <a:extLst>
                <a:ext uri="{FF2B5EF4-FFF2-40B4-BE49-F238E27FC236}">
                  <a16:creationId xmlns:a16="http://schemas.microsoft.com/office/drawing/2014/main" id="{8665E222-A4E4-42B4-90EE-6E0F77D82016}"/>
                </a:ext>
              </a:extLst>
            </p:cNvPr>
            <p:cNvSpPr txBox="1"/>
            <p:nvPr/>
          </p:nvSpPr>
          <p:spPr>
            <a:xfrm>
              <a:off x="8838917" y="5087811"/>
              <a:ext cx="1750209" cy="461665"/>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09">
                <a:defRPr/>
              </a:pPr>
              <a:r>
                <a:rPr lang="en-US" altLang="zh-CN" sz="2400" kern="0" dirty="0">
                  <a:gradFill>
                    <a:gsLst>
                      <a:gs pos="0">
                        <a:srgbClr val="FBBB65"/>
                      </a:gs>
                      <a:gs pos="100000">
                        <a:srgbClr val="BE833C"/>
                      </a:gs>
                    </a:gsLst>
                    <a:lin ang="5400000" scaled="1"/>
                  </a:gradFill>
                  <a:latin typeface="印品黑体"/>
                  <a:ea typeface="微软雅黑"/>
                  <a:cs typeface="+mn-ea"/>
                  <a:sym typeface="+mn-lt"/>
                </a:rPr>
                <a:t>PART 03</a:t>
              </a:r>
              <a:endParaRPr lang="zh-CN" altLang="en-US" sz="2400" kern="0" dirty="0">
                <a:gradFill>
                  <a:gsLst>
                    <a:gs pos="0">
                      <a:srgbClr val="FBBB65"/>
                    </a:gs>
                    <a:gs pos="100000">
                      <a:srgbClr val="BE833C"/>
                    </a:gs>
                  </a:gsLst>
                  <a:lin ang="5400000" scaled="1"/>
                </a:gradFill>
                <a:latin typeface="印品黑体"/>
                <a:ea typeface="微软雅黑"/>
                <a:cs typeface="+mn-ea"/>
                <a:sym typeface="+mn-lt"/>
              </a:endParaRPr>
            </a:p>
          </p:txBody>
        </p:sp>
        <p:sp>
          <p:nvSpPr>
            <p:cNvPr id="18" name="文本框 17">
              <a:extLst>
                <a:ext uri="{FF2B5EF4-FFF2-40B4-BE49-F238E27FC236}">
                  <a16:creationId xmlns:a16="http://schemas.microsoft.com/office/drawing/2014/main" id="{618D5490-19F5-45E5-AE05-65969F92267D}"/>
                </a:ext>
              </a:extLst>
            </p:cNvPr>
            <p:cNvSpPr txBox="1"/>
            <p:nvPr/>
          </p:nvSpPr>
          <p:spPr>
            <a:xfrm>
              <a:off x="8050769" y="2906025"/>
              <a:ext cx="2795446" cy="523288"/>
            </a:xfrm>
            <a:prstGeom prst="rect">
              <a:avLst/>
            </a:prstGeom>
            <a:noFill/>
          </p:spPr>
          <p:txBody>
            <a:bodyPr wrap="square">
              <a:spAutoFit/>
              <a:scene3d>
                <a:camera prst="orthographicFront"/>
                <a:lightRig rig="threePt" dir="t"/>
              </a:scene3d>
              <a:sp3d contourW="12700"/>
            </a:bodyPr>
            <a:lstStyle/>
            <a:p>
              <a:pPr marL="171433" indent="-171433" defTabSz="457154">
                <a:buFont typeface="Wingdings" panose="05000000000000000000" pitchFamily="2" charset="2"/>
                <a:buChar char="l"/>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sp>
          <p:nvSpPr>
            <p:cNvPr id="19" name="文本框 18">
              <a:extLst>
                <a:ext uri="{FF2B5EF4-FFF2-40B4-BE49-F238E27FC236}">
                  <a16:creationId xmlns:a16="http://schemas.microsoft.com/office/drawing/2014/main" id="{D981B8F1-1F93-4157-998B-D759EDBA88E2}"/>
                </a:ext>
              </a:extLst>
            </p:cNvPr>
            <p:cNvSpPr txBox="1"/>
            <p:nvPr/>
          </p:nvSpPr>
          <p:spPr>
            <a:xfrm>
              <a:off x="8050769" y="3568927"/>
              <a:ext cx="2795446" cy="523288"/>
            </a:xfrm>
            <a:prstGeom prst="rect">
              <a:avLst/>
            </a:prstGeom>
            <a:noFill/>
          </p:spPr>
          <p:txBody>
            <a:bodyPr wrap="square">
              <a:spAutoFit/>
              <a:scene3d>
                <a:camera prst="orthographicFront"/>
                <a:lightRig rig="threePt" dir="t"/>
              </a:scene3d>
              <a:sp3d contourW="12700"/>
            </a:bodyPr>
            <a:lstStyle/>
            <a:p>
              <a:pPr marL="171433" indent="-171433" defTabSz="457154">
                <a:buFont typeface="Wingdings" panose="05000000000000000000" pitchFamily="2" charset="2"/>
                <a:buChar char="l"/>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nvGrpSpPr>
          <p:cNvPr id="24" name="组合 23">
            <a:extLst>
              <a:ext uri="{FF2B5EF4-FFF2-40B4-BE49-F238E27FC236}">
                <a16:creationId xmlns:a16="http://schemas.microsoft.com/office/drawing/2014/main" id="{F6F28D66-EF88-4C7F-8EAF-BE516CF4CDB4}"/>
              </a:ext>
            </a:extLst>
          </p:cNvPr>
          <p:cNvGrpSpPr/>
          <p:nvPr/>
        </p:nvGrpSpPr>
        <p:grpSpPr>
          <a:xfrm>
            <a:off x="4581836" y="809828"/>
            <a:ext cx="3026740" cy="523798"/>
            <a:chOff x="4402412" y="963591"/>
            <a:chExt cx="3027134" cy="523866"/>
          </a:xfrm>
        </p:grpSpPr>
        <p:grpSp>
          <p:nvGrpSpPr>
            <p:cNvPr id="27" name="组合 26">
              <a:extLst>
                <a:ext uri="{FF2B5EF4-FFF2-40B4-BE49-F238E27FC236}">
                  <a16:creationId xmlns:a16="http://schemas.microsoft.com/office/drawing/2014/main" id="{B1507988-2003-4917-BAE0-7EA782731C91}"/>
                </a:ext>
              </a:extLst>
            </p:cNvPr>
            <p:cNvGrpSpPr/>
            <p:nvPr/>
          </p:nvGrpSpPr>
          <p:grpSpPr>
            <a:xfrm rot="5400000">
              <a:off x="5654046" y="-288043"/>
              <a:ext cx="523866" cy="3027134"/>
              <a:chOff x="2345523" y="1843954"/>
              <a:chExt cx="594900" cy="3437603"/>
            </a:xfrm>
          </p:grpSpPr>
          <p:pic>
            <p:nvPicPr>
              <p:cNvPr id="29" name="图片 28">
                <a:extLst>
                  <a:ext uri="{FF2B5EF4-FFF2-40B4-BE49-F238E27FC236}">
                    <a16:creationId xmlns:a16="http://schemas.microsoft.com/office/drawing/2014/main" id="{DD3E14C5-2725-4B84-B25C-8422B8246B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0" name="图片 29">
                <a:extLst>
                  <a:ext uri="{FF2B5EF4-FFF2-40B4-BE49-F238E27FC236}">
                    <a16:creationId xmlns:a16="http://schemas.microsoft.com/office/drawing/2014/main" id="{FD200D9A-22E4-4C19-B5CB-1A1210E5341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8" name="文本框 27">
              <a:extLst>
                <a:ext uri="{FF2B5EF4-FFF2-40B4-BE49-F238E27FC236}">
                  <a16:creationId xmlns:a16="http://schemas.microsoft.com/office/drawing/2014/main" id="{944FDD62-BC1F-4AD7-B0CE-C2DA64BFA732}"/>
                </a:ext>
              </a:extLst>
            </p:cNvPr>
            <p:cNvSpPr txBox="1"/>
            <p:nvPr/>
          </p:nvSpPr>
          <p:spPr>
            <a:xfrm>
              <a:off x="4763701" y="963914"/>
              <a:ext cx="2376573"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352586132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7C51B1-6680-48CA-9018-695B73B83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1294" y="1705828"/>
            <a:ext cx="4907825" cy="1723966"/>
          </a:xfrm>
          <a:prstGeom prst="rect">
            <a:avLst/>
          </a:prstGeom>
        </p:spPr>
      </p:pic>
      <p:pic>
        <p:nvPicPr>
          <p:cNvPr id="5" name="图片 4">
            <a:extLst>
              <a:ext uri="{FF2B5EF4-FFF2-40B4-BE49-F238E27FC236}">
                <a16:creationId xmlns:a16="http://schemas.microsoft.com/office/drawing/2014/main" id="{AA8C5EE0-5FAC-4ABE-A4AA-CC21F6DC09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41294" y="3729792"/>
            <a:ext cx="4907825" cy="1591888"/>
          </a:xfrm>
          <a:prstGeom prst="rect">
            <a:avLst/>
          </a:prstGeom>
        </p:spPr>
      </p:pic>
      <p:sp>
        <p:nvSpPr>
          <p:cNvPr id="9" name="文本框 8">
            <a:extLst>
              <a:ext uri="{FF2B5EF4-FFF2-40B4-BE49-F238E27FC236}">
                <a16:creationId xmlns:a16="http://schemas.microsoft.com/office/drawing/2014/main" id="{6306B7BC-4427-4FFF-8BAC-0ECF8E19CF29}"/>
              </a:ext>
            </a:extLst>
          </p:cNvPr>
          <p:cNvSpPr txBox="1"/>
          <p:nvPr/>
        </p:nvSpPr>
        <p:spPr>
          <a:xfrm>
            <a:off x="3396894" y="3373904"/>
            <a:ext cx="5152225" cy="1015534"/>
          </a:xfrm>
          <a:prstGeom prst="rect">
            <a:avLst/>
          </a:prstGeom>
          <a:noFill/>
        </p:spPr>
        <p:txBody>
          <a:bodyPr wrap="square" rtlCol="0">
            <a:spAutoFit/>
            <a:scene3d>
              <a:camera prst="orthographicFront"/>
              <a:lightRig rig="threePt" dir="t"/>
            </a:scene3d>
            <a:sp3d contourW="12700"/>
          </a:bodyPr>
          <a:lstStyle/>
          <a:p>
            <a:pPr algn="ctr" defTabSz="457154"/>
            <a:r>
              <a:rPr lang="en-US" altLang="zh-CN" sz="5999" dirty="0">
                <a:solidFill>
                  <a:srgbClr val="DBA357"/>
                </a:solidFill>
                <a:latin typeface="方正正黑简体" panose="02000000000000000000" pitchFamily="2" charset="-122"/>
                <a:ea typeface="方正正黑简体" panose="02000000000000000000" pitchFamily="2" charset="-122"/>
                <a:cs typeface="+mn-ea"/>
                <a:sym typeface="+mn-lt"/>
              </a:rPr>
              <a:t>Add title text</a:t>
            </a:r>
            <a:endParaRPr lang="zh-CN" altLang="en-US" sz="5999" dirty="0">
              <a:solidFill>
                <a:srgbClr val="DBA357"/>
              </a:solidFill>
              <a:latin typeface="方正正黑简体" panose="02000000000000000000" pitchFamily="2" charset="-122"/>
              <a:ea typeface="方正正黑简体" panose="02000000000000000000" pitchFamily="2" charset="-122"/>
              <a:cs typeface="+mn-ea"/>
              <a:sym typeface="+mn-lt"/>
            </a:endParaRPr>
          </a:p>
        </p:txBody>
      </p:sp>
      <p:sp>
        <p:nvSpPr>
          <p:cNvPr id="11" name="文本框 10">
            <a:extLst>
              <a:ext uri="{FF2B5EF4-FFF2-40B4-BE49-F238E27FC236}">
                <a16:creationId xmlns:a16="http://schemas.microsoft.com/office/drawing/2014/main" id="{A09A60B4-759F-4578-9030-B9FF0618E2FE}"/>
              </a:ext>
            </a:extLst>
          </p:cNvPr>
          <p:cNvSpPr txBox="1"/>
          <p:nvPr/>
        </p:nvSpPr>
        <p:spPr>
          <a:xfrm>
            <a:off x="4403152" y="2664814"/>
            <a:ext cx="3384109" cy="707794"/>
          </a:xfrm>
          <a:prstGeom prst="rect">
            <a:avLst/>
          </a:prstGeom>
          <a:noFill/>
        </p:spPr>
        <p:txBody>
          <a:bodyPr wrap="square" rtlCol="0">
            <a:spAutoFit/>
            <a:scene3d>
              <a:camera prst="orthographicFront"/>
              <a:lightRig rig="threePt" dir="t"/>
            </a:scene3d>
            <a:sp3d contourW="12700"/>
          </a:bodyPr>
          <a:lstStyle/>
          <a:p>
            <a:pPr algn="dist" defTabSz="457154"/>
            <a:r>
              <a:rPr lang="en-US" altLang="zh-CN" sz="4000" dirty="0">
                <a:solidFill>
                  <a:srgbClr val="DBA357"/>
                </a:solidFill>
                <a:latin typeface="印品黑体"/>
                <a:ea typeface="微软雅黑"/>
                <a:cs typeface="+mn-ea"/>
                <a:sym typeface="+mn-lt"/>
              </a:rPr>
              <a:t>PART 04</a:t>
            </a:r>
            <a:endParaRPr lang="zh-CN" altLang="en-US" sz="4000" dirty="0">
              <a:solidFill>
                <a:srgbClr val="DBA357"/>
              </a:solidFill>
              <a:latin typeface="印品黑体"/>
              <a:ea typeface="微软雅黑"/>
              <a:cs typeface="+mn-ea"/>
              <a:sym typeface="+mn-lt"/>
            </a:endParaRPr>
          </a:p>
        </p:txBody>
      </p:sp>
    </p:spTree>
    <p:extLst>
      <p:ext uri="{BB962C8B-B14F-4D97-AF65-F5344CB8AC3E}">
        <p14:creationId xmlns:p14="http://schemas.microsoft.com/office/powerpoint/2010/main" val="405531661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B8C13AF1-4A2D-413A-AFBE-6256ECF1C931}"/>
              </a:ext>
            </a:extLst>
          </p:cNvPr>
          <p:cNvGrpSpPr/>
          <p:nvPr/>
        </p:nvGrpSpPr>
        <p:grpSpPr>
          <a:xfrm>
            <a:off x="2378149" y="2116055"/>
            <a:ext cx="1128615" cy="3253081"/>
            <a:chOff x="2378458" y="2115089"/>
            <a:chExt cx="1128762" cy="3253505"/>
          </a:xfrm>
        </p:grpSpPr>
        <p:pic>
          <p:nvPicPr>
            <p:cNvPr id="3" name="图片 2">
              <a:extLst>
                <a:ext uri="{FF2B5EF4-FFF2-40B4-BE49-F238E27FC236}">
                  <a16:creationId xmlns:a16="http://schemas.microsoft.com/office/drawing/2014/main" id="{8532FF96-195C-4184-8E11-43DACB27E7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78458" y="4821445"/>
              <a:ext cx="523865" cy="547149"/>
            </a:xfrm>
            <a:prstGeom prst="rect">
              <a:avLst/>
            </a:prstGeom>
          </p:spPr>
        </p:pic>
        <p:pic>
          <p:nvPicPr>
            <p:cNvPr id="5" name="图片 4">
              <a:extLst>
                <a:ext uri="{FF2B5EF4-FFF2-40B4-BE49-F238E27FC236}">
                  <a16:creationId xmlns:a16="http://schemas.microsoft.com/office/drawing/2014/main" id="{A25E076D-29C1-465D-B293-559B1A181B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78458" y="2115089"/>
              <a:ext cx="523865" cy="547149"/>
            </a:xfrm>
            <a:prstGeom prst="rect">
              <a:avLst/>
            </a:prstGeom>
          </p:spPr>
        </p:pic>
        <p:sp>
          <p:nvSpPr>
            <p:cNvPr id="17" name="文本框 16">
              <a:extLst>
                <a:ext uri="{FF2B5EF4-FFF2-40B4-BE49-F238E27FC236}">
                  <a16:creationId xmlns:a16="http://schemas.microsoft.com/office/drawing/2014/main" id="{D70DFA34-65D4-4A98-944C-7AE1D48F6210}"/>
                </a:ext>
              </a:extLst>
            </p:cNvPr>
            <p:cNvSpPr txBox="1"/>
            <p:nvPr/>
          </p:nvSpPr>
          <p:spPr>
            <a:xfrm>
              <a:off x="2381170" y="2841729"/>
              <a:ext cx="615633" cy="1979716"/>
            </a:xfrm>
            <a:prstGeom prst="rect">
              <a:avLst/>
            </a:prstGeom>
            <a:noFill/>
          </p:spPr>
          <p:txBody>
            <a:bodyPr vert="eaVert" wrap="square" rtlCol="0">
              <a:spAutoFit/>
              <a:scene3d>
                <a:camera prst="orthographicFront"/>
                <a:lightRig rig="threePt" dir="t"/>
              </a:scene3d>
              <a:sp3d contourW="12700"/>
            </a:bodyPr>
            <a:lstStyle/>
            <a:p>
              <a:pP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6528201B-4736-4575-B9F1-88F709442F33}"/>
                </a:ext>
              </a:extLst>
            </p:cNvPr>
            <p:cNvSpPr txBox="1"/>
            <p:nvPr/>
          </p:nvSpPr>
          <p:spPr>
            <a:xfrm>
              <a:off x="2891587" y="2841729"/>
              <a:ext cx="615633" cy="2263671"/>
            </a:xfrm>
            <a:prstGeom prst="rect">
              <a:avLst/>
            </a:prstGeom>
            <a:noFill/>
          </p:spPr>
          <p:txBody>
            <a:bodyPr vert="eaVert"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endParaRPr lang="en-US" altLang="zh-CN" sz="1000" dirty="0">
                <a:gradFill>
                  <a:gsLst>
                    <a:gs pos="0">
                      <a:srgbClr val="FBBB65"/>
                    </a:gs>
                    <a:gs pos="100000">
                      <a:srgbClr val="BE833C"/>
                    </a:gs>
                  </a:gsLst>
                  <a:lin ang="5400000" scaled="1"/>
                </a:gradFill>
                <a:latin typeface="印品黑体"/>
                <a:ea typeface="微软雅黑"/>
                <a:cs typeface="+mn-ea"/>
                <a:sym typeface="+mn-lt"/>
              </a:endParaRPr>
            </a:p>
          </p:txBody>
        </p:sp>
      </p:grpSp>
      <p:grpSp>
        <p:nvGrpSpPr>
          <p:cNvPr id="31" name="组合 30">
            <a:extLst>
              <a:ext uri="{FF2B5EF4-FFF2-40B4-BE49-F238E27FC236}">
                <a16:creationId xmlns:a16="http://schemas.microsoft.com/office/drawing/2014/main" id="{F07B6ED9-0BE4-4CB8-85B1-367601663518}"/>
              </a:ext>
            </a:extLst>
          </p:cNvPr>
          <p:cNvGrpSpPr/>
          <p:nvPr/>
        </p:nvGrpSpPr>
        <p:grpSpPr>
          <a:xfrm>
            <a:off x="4432810" y="2116055"/>
            <a:ext cx="1112072" cy="3253081"/>
            <a:chOff x="4433387" y="2115089"/>
            <a:chExt cx="1112217" cy="3253505"/>
          </a:xfrm>
        </p:grpSpPr>
        <p:pic>
          <p:nvPicPr>
            <p:cNvPr id="8" name="图片 7">
              <a:extLst>
                <a:ext uri="{FF2B5EF4-FFF2-40B4-BE49-F238E27FC236}">
                  <a16:creationId xmlns:a16="http://schemas.microsoft.com/office/drawing/2014/main" id="{916830FB-6D3D-4F19-8972-935FA1AC5F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53912" y="4821445"/>
              <a:ext cx="523865" cy="547149"/>
            </a:xfrm>
            <a:prstGeom prst="rect">
              <a:avLst/>
            </a:prstGeom>
          </p:spPr>
        </p:pic>
        <p:pic>
          <p:nvPicPr>
            <p:cNvPr id="9" name="图片 8">
              <a:extLst>
                <a:ext uri="{FF2B5EF4-FFF2-40B4-BE49-F238E27FC236}">
                  <a16:creationId xmlns:a16="http://schemas.microsoft.com/office/drawing/2014/main" id="{2E2958A6-B320-4E83-9C5A-7B48CD9C73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3912" y="2115089"/>
              <a:ext cx="523865" cy="547149"/>
            </a:xfrm>
            <a:prstGeom prst="rect">
              <a:avLst/>
            </a:prstGeom>
          </p:spPr>
        </p:pic>
        <p:sp>
          <p:nvSpPr>
            <p:cNvPr id="18" name="文本框 17">
              <a:extLst>
                <a:ext uri="{FF2B5EF4-FFF2-40B4-BE49-F238E27FC236}">
                  <a16:creationId xmlns:a16="http://schemas.microsoft.com/office/drawing/2014/main" id="{BBD258C7-C3B6-41C4-84F5-51461C6B5DBE}"/>
                </a:ext>
              </a:extLst>
            </p:cNvPr>
            <p:cNvSpPr txBox="1"/>
            <p:nvPr/>
          </p:nvSpPr>
          <p:spPr>
            <a:xfrm>
              <a:off x="4433387" y="2841729"/>
              <a:ext cx="615633" cy="1979716"/>
            </a:xfrm>
            <a:prstGeom prst="rect">
              <a:avLst/>
            </a:prstGeom>
            <a:noFill/>
          </p:spPr>
          <p:txBody>
            <a:bodyPr vert="eaVert" wrap="square" rtlCol="0">
              <a:spAutoFit/>
              <a:scene3d>
                <a:camera prst="orthographicFront"/>
                <a:lightRig rig="threePt" dir="t"/>
              </a:scene3d>
              <a:sp3d contourW="12700"/>
            </a:bodyPr>
            <a:lstStyle/>
            <a:p>
              <a:pP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sp>
          <p:nvSpPr>
            <p:cNvPr id="22" name="文本框 21">
              <a:extLst>
                <a:ext uri="{FF2B5EF4-FFF2-40B4-BE49-F238E27FC236}">
                  <a16:creationId xmlns:a16="http://schemas.microsoft.com/office/drawing/2014/main" id="{12EB8718-02FC-4FE7-9789-407AD72F734E}"/>
                </a:ext>
              </a:extLst>
            </p:cNvPr>
            <p:cNvSpPr txBox="1"/>
            <p:nvPr/>
          </p:nvSpPr>
          <p:spPr>
            <a:xfrm>
              <a:off x="4929971" y="2841729"/>
              <a:ext cx="615633" cy="2263671"/>
            </a:xfrm>
            <a:prstGeom prst="rect">
              <a:avLst/>
            </a:prstGeom>
            <a:noFill/>
          </p:spPr>
          <p:txBody>
            <a:bodyPr vert="eaVert"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32" name="组合 31">
            <a:extLst>
              <a:ext uri="{FF2B5EF4-FFF2-40B4-BE49-F238E27FC236}">
                <a16:creationId xmlns:a16="http://schemas.microsoft.com/office/drawing/2014/main" id="{63D2F45A-6684-49DE-9CED-3E083134BDCE}"/>
              </a:ext>
            </a:extLst>
          </p:cNvPr>
          <p:cNvGrpSpPr/>
          <p:nvPr/>
        </p:nvGrpSpPr>
        <p:grpSpPr>
          <a:xfrm>
            <a:off x="6528515" y="2116055"/>
            <a:ext cx="1170045" cy="3253081"/>
            <a:chOff x="6529366" y="2115089"/>
            <a:chExt cx="1170197" cy="3253505"/>
          </a:xfrm>
        </p:grpSpPr>
        <p:pic>
          <p:nvPicPr>
            <p:cNvPr id="11" name="图片 10">
              <a:extLst>
                <a:ext uri="{FF2B5EF4-FFF2-40B4-BE49-F238E27FC236}">
                  <a16:creationId xmlns:a16="http://schemas.microsoft.com/office/drawing/2014/main" id="{A000365B-CBBC-4EF1-A6E0-CA8A895FA2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9366" y="4821445"/>
              <a:ext cx="523865" cy="547149"/>
            </a:xfrm>
            <a:prstGeom prst="rect">
              <a:avLst/>
            </a:prstGeom>
          </p:spPr>
        </p:pic>
        <p:pic>
          <p:nvPicPr>
            <p:cNvPr id="12" name="图片 11">
              <a:extLst>
                <a:ext uri="{FF2B5EF4-FFF2-40B4-BE49-F238E27FC236}">
                  <a16:creationId xmlns:a16="http://schemas.microsoft.com/office/drawing/2014/main" id="{03FDE95C-9723-4216-8637-08C205E1DB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9366" y="2115089"/>
              <a:ext cx="523865" cy="547149"/>
            </a:xfrm>
            <a:prstGeom prst="rect">
              <a:avLst/>
            </a:prstGeom>
          </p:spPr>
        </p:pic>
        <p:sp>
          <p:nvSpPr>
            <p:cNvPr id="19" name="文本框 18">
              <a:extLst>
                <a:ext uri="{FF2B5EF4-FFF2-40B4-BE49-F238E27FC236}">
                  <a16:creationId xmlns:a16="http://schemas.microsoft.com/office/drawing/2014/main" id="{331F9029-4D21-4B6B-A721-88134F6B4204}"/>
                </a:ext>
              </a:extLst>
            </p:cNvPr>
            <p:cNvSpPr txBox="1"/>
            <p:nvPr/>
          </p:nvSpPr>
          <p:spPr>
            <a:xfrm>
              <a:off x="6533302" y="2841729"/>
              <a:ext cx="615633" cy="1979716"/>
            </a:xfrm>
            <a:prstGeom prst="rect">
              <a:avLst/>
            </a:prstGeom>
            <a:noFill/>
          </p:spPr>
          <p:txBody>
            <a:bodyPr vert="eaVert" wrap="square" rtlCol="0">
              <a:spAutoFit/>
              <a:scene3d>
                <a:camera prst="orthographicFront"/>
                <a:lightRig rig="threePt" dir="t"/>
              </a:scene3d>
              <a:sp3d contourW="12700"/>
            </a:bodyPr>
            <a:lstStyle/>
            <a:p>
              <a:pP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sp>
          <p:nvSpPr>
            <p:cNvPr id="23" name="文本框 22">
              <a:extLst>
                <a:ext uri="{FF2B5EF4-FFF2-40B4-BE49-F238E27FC236}">
                  <a16:creationId xmlns:a16="http://schemas.microsoft.com/office/drawing/2014/main" id="{C7F64A25-66BC-480A-8D03-3F96C52976BD}"/>
                </a:ext>
              </a:extLst>
            </p:cNvPr>
            <p:cNvSpPr txBox="1"/>
            <p:nvPr/>
          </p:nvSpPr>
          <p:spPr>
            <a:xfrm>
              <a:off x="7083930" y="2841729"/>
              <a:ext cx="615633" cy="2263671"/>
            </a:xfrm>
            <a:prstGeom prst="rect">
              <a:avLst/>
            </a:prstGeom>
            <a:noFill/>
          </p:spPr>
          <p:txBody>
            <a:bodyPr vert="eaVert"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33" name="组合 32">
            <a:extLst>
              <a:ext uri="{FF2B5EF4-FFF2-40B4-BE49-F238E27FC236}">
                <a16:creationId xmlns:a16="http://schemas.microsoft.com/office/drawing/2014/main" id="{B542C87C-830E-48AE-BF34-23E52CBDD211}"/>
              </a:ext>
            </a:extLst>
          </p:cNvPr>
          <p:cNvGrpSpPr/>
          <p:nvPr/>
        </p:nvGrpSpPr>
        <p:grpSpPr>
          <a:xfrm>
            <a:off x="8590922" y="2116055"/>
            <a:ext cx="1249917" cy="3253081"/>
            <a:chOff x="8592040" y="2115089"/>
            <a:chExt cx="1250080" cy="3253505"/>
          </a:xfrm>
        </p:grpSpPr>
        <p:pic>
          <p:nvPicPr>
            <p:cNvPr id="14" name="图片 13">
              <a:extLst>
                <a:ext uri="{FF2B5EF4-FFF2-40B4-BE49-F238E27FC236}">
                  <a16:creationId xmlns:a16="http://schemas.microsoft.com/office/drawing/2014/main" id="{CC0999B0-9F84-4063-9FD9-E906B11CE4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04820" y="4821445"/>
              <a:ext cx="523865" cy="547149"/>
            </a:xfrm>
            <a:prstGeom prst="rect">
              <a:avLst/>
            </a:prstGeom>
          </p:spPr>
        </p:pic>
        <p:pic>
          <p:nvPicPr>
            <p:cNvPr id="15" name="图片 14">
              <a:extLst>
                <a:ext uri="{FF2B5EF4-FFF2-40B4-BE49-F238E27FC236}">
                  <a16:creationId xmlns:a16="http://schemas.microsoft.com/office/drawing/2014/main" id="{33B7866D-CCD1-4C2B-AF52-EEFD824EB0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04820" y="2115089"/>
              <a:ext cx="523865" cy="547149"/>
            </a:xfrm>
            <a:prstGeom prst="rect">
              <a:avLst/>
            </a:prstGeom>
          </p:spPr>
        </p:pic>
        <p:sp>
          <p:nvSpPr>
            <p:cNvPr id="20" name="文本框 19">
              <a:extLst>
                <a:ext uri="{FF2B5EF4-FFF2-40B4-BE49-F238E27FC236}">
                  <a16:creationId xmlns:a16="http://schemas.microsoft.com/office/drawing/2014/main" id="{8AD70689-A785-49AD-8D0A-A4CA7FFD7886}"/>
                </a:ext>
              </a:extLst>
            </p:cNvPr>
            <p:cNvSpPr txBox="1"/>
            <p:nvPr/>
          </p:nvSpPr>
          <p:spPr>
            <a:xfrm>
              <a:off x="8592040" y="2841729"/>
              <a:ext cx="615633" cy="1979716"/>
            </a:xfrm>
            <a:prstGeom prst="rect">
              <a:avLst/>
            </a:prstGeom>
            <a:noFill/>
          </p:spPr>
          <p:txBody>
            <a:bodyPr vert="eaVert" wrap="square" rtlCol="0">
              <a:spAutoFit/>
              <a:scene3d>
                <a:camera prst="orthographicFront"/>
                <a:lightRig rig="threePt" dir="t"/>
              </a:scene3d>
              <a:sp3d contourW="12700"/>
            </a:bodyPr>
            <a:lstStyle/>
            <a:p>
              <a:pP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sp>
          <p:nvSpPr>
            <p:cNvPr id="24" name="文本框 23">
              <a:extLst>
                <a:ext uri="{FF2B5EF4-FFF2-40B4-BE49-F238E27FC236}">
                  <a16:creationId xmlns:a16="http://schemas.microsoft.com/office/drawing/2014/main" id="{3D33AFAA-8663-4078-ACE1-4F10C89413DF}"/>
                </a:ext>
              </a:extLst>
            </p:cNvPr>
            <p:cNvSpPr txBox="1"/>
            <p:nvPr/>
          </p:nvSpPr>
          <p:spPr>
            <a:xfrm>
              <a:off x="9226487" y="2841729"/>
              <a:ext cx="615633" cy="2263671"/>
            </a:xfrm>
            <a:prstGeom prst="rect">
              <a:avLst/>
            </a:prstGeom>
            <a:noFill/>
          </p:spPr>
          <p:txBody>
            <a:bodyPr vert="eaVert"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5" name="组合 24">
            <a:extLst>
              <a:ext uri="{FF2B5EF4-FFF2-40B4-BE49-F238E27FC236}">
                <a16:creationId xmlns:a16="http://schemas.microsoft.com/office/drawing/2014/main" id="{99808500-0B71-46CF-881D-047BDB564AE1}"/>
              </a:ext>
            </a:extLst>
          </p:cNvPr>
          <p:cNvGrpSpPr/>
          <p:nvPr/>
        </p:nvGrpSpPr>
        <p:grpSpPr>
          <a:xfrm>
            <a:off x="4581836" y="809828"/>
            <a:ext cx="3026740" cy="523798"/>
            <a:chOff x="4402412" y="963591"/>
            <a:chExt cx="3027134" cy="523866"/>
          </a:xfrm>
        </p:grpSpPr>
        <p:grpSp>
          <p:nvGrpSpPr>
            <p:cNvPr id="26" name="组合 25">
              <a:extLst>
                <a:ext uri="{FF2B5EF4-FFF2-40B4-BE49-F238E27FC236}">
                  <a16:creationId xmlns:a16="http://schemas.microsoft.com/office/drawing/2014/main" id="{308772EE-5B36-4B91-9435-CE8E06A3BB4D}"/>
                </a:ext>
              </a:extLst>
            </p:cNvPr>
            <p:cNvGrpSpPr/>
            <p:nvPr/>
          </p:nvGrpSpPr>
          <p:grpSpPr>
            <a:xfrm rot="5400000">
              <a:off x="5654046" y="-288043"/>
              <a:ext cx="523866" cy="3027134"/>
              <a:chOff x="2345523" y="1843954"/>
              <a:chExt cx="594900" cy="3437603"/>
            </a:xfrm>
          </p:grpSpPr>
          <p:pic>
            <p:nvPicPr>
              <p:cNvPr id="28" name="图片 27">
                <a:extLst>
                  <a:ext uri="{FF2B5EF4-FFF2-40B4-BE49-F238E27FC236}">
                    <a16:creationId xmlns:a16="http://schemas.microsoft.com/office/drawing/2014/main" id="{6D07E3DB-8EFB-4AF1-9A81-74A6EB7A23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9" name="图片 28">
                <a:extLst>
                  <a:ext uri="{FF2B5EF4-FFF2-40B4-BE49-F238E27FC236}">
                    <a16:creationId xmlns:a16="http://schemas.microsoft.com/office/drawing/2014/main" id="{3B8B5FA4-CF05-4BDA-886B-662BF466D0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7" name="文本框 26">
              <a:extLst>
                <a:ext uri="{FF2B5EF4-FFF2-40B4-BE49-F238E27FC236}">
                  <a16:creationId xmlns:a16="http://schemas.microsoft.com/office/drawing/2014/main" id="{23F8A9CB-C557-4735-8C91-1BF366D7DA9F}"/>
                </a:ext>
              </a:extLst>
            </p:cNvPr>
            <p:cNvSpPr txBox="1"/>
            <p:nvPr/>
          </p:nvSpPr>
          <p:spPr>
            <a:xfrm>
              <a:off x="4943382" y="963914"/>
              <a:ext cx="1945194" cy="52322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800" dirty="0">
                  <a:solidFill>
                    <a:srgbClr val="DBA357"/>
                  </a:solidFill>
                  <a:latin typeface="印品黑体"/>
                  <a:ea typeface="微软雅黑"/>
                  <a:cs typeface="+mn-ea"/>
                  <a:sym typeface="+mn-lt"/>
                </a:rPr>
                <a:t>CONTENT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2439920666"/>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38">
            <a:extLst>
              <a:ext uri="{FF2B5EF4-FFF2-40B4-BE49-F238E27FC236}">
                <a16:creationId xmlns:a16="http://schemas.microsoft.com/office/drawing/2014/main" id="{A812D7D2-B7E4-44D6-89D8-4312C82B4FC9}"/>
              </a:ext>
            </a:extLst>
          </p:cNvPr>
          <p:cNvSpPr/>
          <p:nvPr/>
        </p:nvSpPr>
        <p:spPr>
          <a:xfrm>
            <a:off x="1369316" y="1780006"/>
            <a:ext cx="3621134" cy="1822306"/>
          </a:xfrm>
          <a:custGeom>
            <a:avLst/>
            <a:gdLst>
              <a:gd name="connsiteX0" fmla="*/ 0 w 3207657"/>
              <a:gd name="connsiteY0" fmla="*/ 0 h 1822543"/>
              <a:gd name="connsiteX1" fmla="*/ 3207657 w 3207657"/>
              <a:gd name="connsiteY1" fmla="*/ 0 h 1822543"/>
              <a:gd name="connsiteX2" fmla="*/ 3207657 w 3207657"/>
              <a:gd name="connsiteY2" fmla="*/ 1822543 h 1822543"/>
              <a:gd name="connsiteX3" fmla="*/ 0 w 3207657"/>
              <a:gd name="connsiteY3" fmla="*/ 1822543 h 1822543"/>
            </a:gdLst>
            <a:ahLst/>
            <a:cxnLst>
              <a:cxn ang="0">
                <a:pos x="connsiteX0" y="connsiteY0"/>
              </a:cxn>
              <a:cxn ang="0">
                <a:pos x="connsiteX1" y="connsiteY1"/>
              </a:cxn>
              <a:cxn ang="0">
                <a:pos x="connsiteX2" y="connsiteY2"/>
              </a:cxn>
              <a:cxn ang="0">
                <a:pos x="connsiteX3" y="connsiteY3"/>
              </a:cxn>
            </a:cxnLst>
            <a:rect l="l" t="t" r="r" b="b"/>
            <a:pathLst>
              <a:path w="3207657" h="1822543">
                <a:moveTo>
                  <a:pt x="0" y="0"/>
                </a:moveTo>
                <a:lnTo>
                  <a:pt x="3207657" y="0"/>
                </a:lnTo>
                <a:lnTo>
                  <a:pt x="3207657" y="1822543"/>
                </a:lnTo>
                <a:lnTo>
                  <a:pt x="0" y="1822543"/>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40" name="任意多边形: 形状 39">
            <a:extLst>
              <a:ext uri="{FF2B5EF4-FFF2-40B4-BE49-F238E27FC236}">
                <a16:creationId xmlns:a16="http://schemas.microsoft.com/office/drawing/2014/main" id="{923F7E14-4753-4891-9121-008A7169AB99}"/>
              </a:ext>
            </a:extLst>
          </p:cNvPr>
          <p:cNvSpPr/>
          <p:nvPr/>
        </p:nvSpPr>
        <p:spPr>
          <a:xfrm>
            <a:off x="1369316" y="3845019"/>
            <a:ext cx="3621134" cy="1822306"/>
          </a:xfrm>
          <a:custGeom>
            <a:avLst/>
            <a:gdLst>
              <a:gd name="connsiteX0" fmla="*/ 0 w 3207657"/>
              <a:gd name="connsiteY0" fmla="*/ 0 h 1822543"/>
              <a:gd name="connsiteX1" fmla="*/ 3207657 w 3207657"/>
              <a:gd name="connsiteY1" fmla="*/ 0 h 1822543"/>
              <a:gd name="connsiteX2" fmla="*/ 3207657 w 3207657"/>
              <a:gd name="connsiteY2" fmla="*/ 1822543 h 1822543"/>
              <a:gd name="connsiteX3" fmla="*/ 0 w 3207657"/>
              <a:gd name="connsiteY3" fmla="*/ 1822543 h 1822543"/>
            </a:gdLst>
            <a:ahLst/>
            <a:cxnLst>
              <a:cxn ang="0">
                <a:pos x="connsiteX0" y="connsiteY0"/>
              </a:cxn>
              <a:cxn ang="0">
                <a:pos x="connsiteX1" y="connsiteY1"/>
              </a:cxn>
              <a:cxn ang="0">
                <a:pos x="connsiteX2" y="connsiteY2"/>
              </a:cxn>
              <a:cxn ang="0">
                <a:pos x="connsiteX3" y="connsiteY3"/>
              </a:cxn>
            </a:cxnLst>
            <a:rect l="l" t="t" r="r" b="b"/>
            <a:pathLst>
              <a:path w="3207657" h="1822543">
                <a:moveTo>
                  <a:pt x="0" y="0"/>
                </a:moveTo>
                <a:lnTo>
                  <a:pt x="3207657" y="0"/>
                </a:lnTo>
                <a:lnTo>
                  <a:pt x="3207657" y="1822543"/>
                </a:lnTo>
                <a:lnTo>
                  <a:pt x="0" y="1822543"/>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grpSp>
        <p:nvGrpSpPr>
          <p:cNvPr id="10" name="组合 9">
            <a:extLst>
              <a:ext uri="{FF2B5EF4-FFF2-40B4-BE49-F238E27FC236}">
                <a16:creationId xmlns:a16="http://schemas.microsoft.com/office/drawing/2014/main" id="{BF9F4687-A39E-4378-BB33-7440397609D4}"/>
              </a:ext>
            </a:extLst>
          </p:cNvPr>
          <p:cNvGrpSpPr/>
          <p:nvPr/>
        </p:nvGrpSpPr>
        <p:grpSpPr>
          <a:xfrm>
            <a:off x="5821378" y="3400460"/>
            <a:ext cx="834749" cy="834749"/>
            <a:chOff x="3568867" y="4095133"/>
            <a:chExt cx="886371" cy="886371"/>
          </a:xfrm>
        </p:grpSpPr>
        <p:sp>
          <p:nvSpPr>
            <p:cNvPr id="11" name="椭圆 10">
              <a:extLst>
                <a:ext uri="{FF2B5EF4-FFF2-40B4-BE49-F238E27FC236}">
                  <a16:creationId xmlns:a16="http://schemas.microsoft.com/office/drawing/2014/main" id="{D8372AFD-214A-4D90-AE89-11002307188A}"/>
                </a:ext>
              </a:extLst>
            </p:cNvPr>
            <p:cNvSpPr/>
            <p:nvPr/>
          </p:nvSpPr>
          <p:spPr>
            <a:xfrm>
              <a:off x="3568867" y="4095133"/>
              <a:ext cx="886371" cy="886371"/>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12" name="椭圆 4">
              <a:extLst>
                <a:ext uri="{FF2B5EF4-FFF2-40B4-BE49-F238E27FC236}">
                  <a16:creationId xmlns:a16="http://schemas.microsoft.com/office/drawing/2014/main" id="{B0071A7B-B714-4163-BD74-8EC9189D1A9A}"/>
                </a:ext>
              </a:extLst>
            </p:cNvPr>
            <p:cNvSpPr/>
            <p:nvPr/>
          </p:nvSpPr>
          <p:spPr>
            <a:xfrm>
              <a:off x="3804385" y="4345465"/>
              <a:ext cx="415334" cy="385704"/>
            </a:xfrm>
            <a:custGeom>
              <a:avLst/>
              <a:gdLst>
                <a:gd name="T0" fmla="*/ 6459 w 7984"/>
                <a:gd name="T1" fmla="*/ 7154 h 7426"/>
                <a:gd name="T2" fmla="*/ 446 w 7984"/>
                <a:gd name="T3" fmla="*/ 7426 h 7426"/>
                <a:gd name="T4" fmla="*/ 0 w 7984"/>
                <a:gd name="T5" fmla="*/ 6980 h 7426"/>
                <a:gd name="T6" fmla="*/ 446 w 7984"/>
                <a:gd name="T7" fmla="*/ 2184 h 7426"/>
                <a:gd name="T8" fmla="*/ 856 w 7984"/>
                <a:gd name="T9" fmla="*/ 2564 h 7426"/>
                <a:gd name="T10" fmla="*/ 439 w 7984"/>
                <a:gd name="T11" fmla="*/ 2623 h 7426"/>
                <a:gd name="T12" fmla="*/ 380 w 7984"/>
                <a:gd name="T13" fmla="*/ 6844 h 7426"/>
                <a:gd name="T14" fmla="*/ 863 w 7984"/>
                <a:gd name="T15" fmla="*/ 7046 h 7426"/>
                <a:gd name="T16" fmla="*/ 2552 w 7984"/>
                <a:gd name="T17" fmla="*/ 4098 h 7426"/>
                <a:gd name="T18" fmla="*/ 5795 w 7984"/>
                <a:gd name="T19" fmla="*/ 3020 h 7426"/>
                <a:gd name="T20" fmla="*/ 6174 w 7984"/>
                <a:gd name="T21" fmla="*/ 4098 h 7426"/>
                <a:gd name="T22" fmla="*/ 7856 w 7984"/>
                <a:gd name="T23" fmla="*/ 4511 h 7426"/>
                <a:gd name="T24" fmla="*/ 1114 w 7984"/>
                <a:gd name="T25" fmla="*/ 366 h 7426"/>
                <a:gd name="T26" fmla="*/ 4408 w 7984"/>
                <a:gd name="T27" fmla="*/ 0 h 7426"/>
                <a:gd name="T28" fmla="*/ 5478 w 7984"/>
                <a:gd name="T29" fmla="*/ 1083 h 7426"/>
                <a:gd name="T30" fmla="*/ 5522 w 7984"/>
                <a:gd name="T31" fmla="*/ 3861 h 7426"/>
                <a:gd name="T32" fmla="*/ 5215 w 7984"/>
                <a:gd name="T33" fmla="*/ 1427 h 7426"/>
                <a:gd name="T34" fmla="*/ 4414 w 7984"/>
                <a:gd name="T35" fmla="*/ 1350 h 7426"/>
                <a:gd name="T36" fmla="*/ 4260 w 7984"/>
                <a:gd name="T37" fmla="*/ 384 h 7426"/>
                <a:gd name="T38" fmla="*/ 1480 w 7984"/>
                <a:gd name="T39" fmla="*/ 308 h 7426"/>
                <a:gd name="T40" fmla="*/ 1421 w 7984"/>
                <a:gd name="T41" fmla="*/ 5363 h 7426"/>
                <a:gd name="T42" fmla="*/ 1114 w 7984"/>
                <a:gd name="T43" fmla="*/ 5698 h 7426"/>
                <a:gd name="T44" fmla="*/ 5024 w 7984"/>
                <a:gd name="T45" fmla="*/ 1043 h 7426"/>
                <a:gd name="T46" fmla="*/ 4568 w 7984"/>
                <a:gd name="T47" fmla="*/ 1043 h 7426"/>
                <a:gd name="T48" fmla="*/ 1904 w 7984"/>
                <a:gd name="T49" fmla="*/ 1663 h 7426"/>
                <a:gd name="T50" fmla="*/ 1904 w 7984"/>
                <a:gd name="T51" fmla="*/ 2041 h 7426"/>
                <a:gd name="T52" fmla="*/ 4923 w 7984"/>
                <a:gd name="T53" fmla="*/ 1852 h 7426"/>
                <a:gd name="T54" fmla="*/ 4923 w 7984"/>
                <a:gd name="T55" fmla="*/ 2953 h 7426"/>
                <a:gd name="T56" fmla="*/ 1904 w 7984"/>
                <a:gd name="T57" fmla="*/ 2764 h 7426"/>
                <a:gd name="T58" fmla="*/ 1904 w 7984"/>
                <a:gd name="T59" fmla="*/ 3142 h 7426"/>
                <a:gd name="T60" fmla="*/ 4923 w 7984"/>
                <a:gd name="T61" fmla="*/ 2953 h 7426"/>
                <a:gd name="T62" fmla="*/ 1904 w 7984"/>
                <a:gd name="T63" fmla="*/ 4249 h 7426"/>
                <a:gd name="T64" fmla="*/ 2387 w 7984"/>
                <a:gd name="T65" fmla="*/ 3872 h 7426"/>
                <a:gd name="T66" fmla="*/ 1715 w 7984"/>
                <a:gd name="T67" fmla="*/ 4061 h 7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84" h="7426">
                  <a:moveTo>
                    <a:pt x="7856" y="4511"/>
                  </a:moveTo>
                  <a:lnTo>
                    <a:pt x="6459" y="7154"/>
                  </a:lnTo>
                  <a:cubicBezTo>
                    <a:pt x="6391" y="7286"/>
                    <a:pt x="6197" y="7425"/>
                    <a:pt x="6047" y="7425"/>
                  </a:cubicBezTo>
                  <a:lnTo>
                    <a:pt x="446" y="7426"/>
                  </a:lnTo>
                  <a:cubicBezTo>
                    <a:pt x="328" y="7426"/>
                    <a:pt x="214" y="7379"/>
                    <a:pt x="131" y="7295"/>
                  </a:cubicBezTo>
                  <a:cubicBezTo>
                    <a:pt x="47" y="7211"/>
                    <a:pt x="0" y="7098"/>
                    <a:pt x="0" y="6980"/>
                  </a:cubicBezTo>
                  <a:lnTo>
                    <a:pt x="1" y="2630"/>
                  </a:lnTo>
                  <a:cubicBezTo>
                    <a:pt x="1" y="2384"/>
                    <a:pt x="200" y="2185"/>
                    <a:pt x="446" y="2184"/>
                  </a:cubicBezTo>
                  <a:lnTo>
                    <a:pt x="856" y="2184"/>
                  </a:lnTo>
                  <a:lnTo>
                    <a:pt x="856" y="2564"/>
                  </a:lnTo>
                  <a:lnTo>
                    <a:pt x="582" y="2564"/>
                  </a:lnTo>
                  <a:cubicBezTo>
                    <a:pt x="528" y="2564"/>
                    <a:pt x="477" y="2585"/>
                    <a:pt x="439" y="2623"/>
                  </a:cubicBezTo>
                  <a:cubicBezTo>
                    <a:pt x="401" y="2661"/>
                    <a:pt x="380" y="2713"/>
                    <a:pt x="380" y="2766"/>
                  </a:cubicBezTo>
                  <a:lnTo>
                    <a:pt x="380" y="6844"/>
                  </a:lnTo>
                  <a:cubicBezTo>
                    <a:pt x="380" y="6955"/>
                    <a:pt x="471" y="7046"/>
                    <a:pt x="582" y="7046"/>
                  </a:cubicBezTo>
                  <a:lnTo>
                    <a:pt x="863" y="7046"/>
                  </a:lnTo>
                  <a:lnTo>
                    <a:pt x="2187" y="4368"/>
                  </a:lnTo>
                  <a:cubicBezTo>
                    <a:pt x="2261" y="4219"/>
                    <a:pt x="2403" y="4098"/>
                    <a:pt x="2552" y="4098"/>
                  </a:cubicBezTo>
                  <a:lnTo>
                    <a:pt x="5794" y="4098"/>
                  </a:lnTo>
                  <a:lnTo>
                    <a:pt x="5795" y="3020"/>
                  </a:lnTo>
                  <a:cubicBezTo>
                    <a:pt x="6007" y="3040"/>
                    <a:pt x="6174" y="3215"/>
                    <a:pt x="6174" y="3432"/>
                  </a:cubicBezTo>
                  <a:lnTo>
                    <a:pt x="6174" y="4098"/>
                  </a:lnTo>
                  <a:lnTo>
                    <a:pt x="7661" y="4098"/>
                  </a:lnTo>
                  <a:cubicBezTo>
                    <a:pt x="7836" y="4099"/>
                    <a:pt x="7984" y="4273"/>
                    <a:pt x="7856" y="4511"/>
                  </a:cubicBezTo>
                  <a:close/>
                  <a:moveTo>
                    <a:pt x="1114" y="5698"/>
                  </a:moveTo>
                  <a:cubicBezTo>
                    <a:pt x="1102" y="4365"/>
                    <a:pt x="1114" y="366"/>
                    <a:pt x="1114" y="366"/>
                  </a:cubicBezTo>
                  <a:cubicBezTo>
                    <a:pt x="1114" y="164"/>
                    <a:pt x="1278" y="0"/>
                    <a:pt x="1480" y="0"/>
                  </a:cubicBezTo>
                  <a:lnTo>
                    <a:pt x="4408" y="0"/>
                  </a:lnTo>
                  <a:cubicBezTo>
                    <a:pt x="4455" y="0"/>
                    <a:pt x="4500" y="20"/>
                    <a:pt x="4531" y="55"/>
                  </a:cubicBezTo>
                  <a:lnTo>
                    <a:pt x="5478" y="1083"/>
                  </a:lnTo>
                  <a:cubicBezTo>
                    <a:pt x="5506" y="1114"/>
                    <a:pt x="5522" y="1155"/>
                    <a:pt x="5522" y="1197"/>
                  </a:cubicBezTo>
                  <a:lnTo>
                    <a:pt x="5522" y="3861"/>
                  </a:lnTo>
                  <a:lnTo>
                    <a:pt x="5215" y="3861"/>
                  </a:lnTo>
                  <a:lnTo>
                    <a:pt x="5215" y="1427"/>
                  </a:lnTo>
                  <a:cubicBezTo>
                    <a:pt x="5215" y="1385"/>
                    <a:pt x="5181" y="1350"/>
                    <a:pt x="5139" y="1350"/>
                  </a:cubicBezTo>
                  <a:lnTo>
                    <a:pt x="4414" y="1350"/>
                  </a:lnTo>
                  <a:cubicBezTo>
                    <a:pt x="4329" y="1350"/>
                    <a:pt x="4260" y="1282"/>
                    <a:pt x="4260" y="1197"/>
                  </a:cubicBezTo>
                  <a:lnTo>
                    <a:pt x="4260" y="384"/>
                  </a:lnTo>
                  <a:cubicBezTo>
                    <a:pt x="4260" y="342"/>
                    <a:pt x="4226" y="308"/>
                    <a:pt x="4184" y="308"/>
                  </a:cubicBezTo>
                  <a:lnTo>
                    <a:pt x="1480" y="308"/>
                  </a:lnTo>
                  <a:cubicBezTo>
                    <a:pt x="1448" y="308"/>
                    <a:pt x="1421" y="334"/>
                    <a:pt x="1421" y="366"/>
                  </a:cubicBezTo>
                  <a:lnTo>
                    <a:pt x="1421" y="5363"/>
                  </a:lnTo>
                  <a:lnTo>
                    <a:pt x="1186" y="5838"/>
                  </a:lnTo>
                  <a:cubicBezTo>
                    <a:pt x="1186" y="5838"/>
                    <a:pt x="1115" y="5833"/>
                    <a:pt x="1114" y="5698"/>
                  </a:cubicBezTo>
                  <a:close/>
                  <a:moveTo>
                    <a:pt x="4568" y="1043"/>
                  </a:moveTo>
                  <a:lnTo>
                    <a:pt x="5024" y="1043"/>
                  </a:lnTo>
                  <a:lnTo>
                    <a:pt x="4568" y="548"/>
                  </a:lnTo>
                  <a:lnTo>
                    <a:pt x="4568" y="1043"/>
                  </a:lnTo>
                  <a:close/>
                  <a:moveTo>
                    <a:pt x="4734" y="1663"/>
                  </a:moveTo>
                  <a:lnTo>
                    <a:pt x="1904" y="1663"/>
                  </a:lnTo>
                  <a:cubicBezTo>
                    <a:pt x="1800" y="1663"/>
                    <a:pt x="1715" y="1748"/>
                    <a:pt x="1715" y="1852"/>
                  </a:cubicBezTo>
                  <a:cubicBezTo>
                    <a:pt x="1715" y="1956"/>
                    <a:pt x="1800" y="2041"/>
                    <a:pt x="1904" y="2041"/>
                  </a:cubicBezTo>
                  <a:lnTo>
                    <a:pt x="4734" y="2041"/>
                  </a:lnTo>
                  <a:cubicBezTo>
                    <a:pt x="4839" y="2041"/>
                    <a:pt x="4923" y="1956"/>
                    <a:pt x="4923" y="1852"/>
                  </a:cubicBezTo>
                  <a:cubicBezTo>
                    <a:pt x="4923" y="1748"/>
                    <a:pt x="4838" y="1663"/>
                    <a:pt x="4734" y="1663"/>
                  </a:cubicBezTo>
                  <a:close/>
                  <a:moveTo>
                    <a:pt x="4923" y="2953"/>
                  </a:moveTo>
                  <a:cubicBezTo>
                    <a:pt x="4923" y="2848"/>
                    <a:pt x="4838" y="2764"/>
                    <a:pt x="4734" y="2764"/>
                  </a:cubicBezTo>
                  <a:lnTo>
                    <a:pt x="1904" y="2764"/>
                  </a:lnTo>
                  <a:cubicBezTo>
                    <a:pt x="1800" y="2764"/>
                    <a:pt x="1715" y="2849"/>
                    <a:pt x="1715" y="2953"/>
                  </a:cubicBezTo>
                  <a:cubicBezTo>
                    <a:pt x="1715" y="3057"/>
                    <a:pt x="1800" y="3142"/>
                    <a:pt x="1904" y="3142"/>
                  </a:cubicBezTo>
                  <a:lnTo>
                    <a:pt x="4734" y="3142"/>
                  </a:lnTo>
                  <a:cubicBezTo>
                    <a:pt x="4838" y="3142"/>
                    <a:pt x="4923" y="3057"/>
                    <a:pt x="4923" y="2953"/>
                  </a:cubicBezTo>
                  <a:close/>
                  <a:moveTo>
                    <a:pt x="1715" y="4061"/>
                  </a:moveTo>
                  <a:cubicBezTo>
                    <a:pt x="1715" y="4165"/>
                    <a:pt x="1800" y="4249"/>
                    <a:pt x="1904" y="4249"/>
                  </a:cubicBezTo>
                  <a:lnTo>
                    <a:pt x="1972" y="4249"/>
                  </a:lnTo>
                  <a:cubicBezTo>
                    <a:pt x="2091" y="3917"/>
                    <a:pt x="2387" y="3872"/>
                    <a:pt x="2387" y="3872"/>
                  </a:cubicBezTo>
                  <a:lnTo>
                    <a:pt x="1904" y="3872"/>
                  </a:lnTo>
                  <a:cubicBezTo>
                    <a:pt x="1800" y="3872"/>
                    <a:pt x="1715" y="3956"/>
                    <a:pt x="1715" y="4061"/>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grpSp>
        <p:nvGrpSpPr>
          <p:cNvPr id="13" name="组合 12">
            <a:extLst>
              <a:ext uri="{FF2B5EF4-FFF2-40B4-BE49-F238E27FC236}">
                <a16:creationId xmlns:a16="http://schemas.microsoft.com/office/drawing/2014/main" id="{332C6A7B-2097-45E7-87F5-4113E59FFE1E}"/>
              </a:ext>
            </a:extLst>
          </p:cNvPr>
          <p:cNvGrpSpPr/>
          <p:nvPr/>
        </p:nvGrpSpPr>
        <p:grpSpPr>
          <a:xfrm>
            <a:off x="5821378" y="4676530"/>
            <a:ext cx="834749" cy="834749"/>
            <a:chOff x="3568867" y="4095133"/>
            <a:chExt cx="886371" cy="886371"/>
          </a:xfrm>
        </p:grpSpPr>
        <p:sp>
          <p:nvSpPr>
            <p:cNvPr id="14" name="椭圆 13">
              <a:extLst>
                <a:ext uri="{FF2B5EF4-FFF2-40B4-BE49-F238E27FC236}">
                  <a16:creationId xmlns:a16="http://schemas.microsoft.com/office/drawing/2014/main" id="{C2D1AAC0-5FD5-4961-8F79-0618D3D141DA}"/>
                </a:ext>
              </a:extLst>
            </p:cNvPr>
            <p:cNvSpPr/>
            <p:nvPr/>
          </p:nvSpPr>
          <p:spPr>
            <a:xfrm>
              <a:off x="3568867" y="4095133"/>
              <a:ext cx="886371" cy="886371"/>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15" name="椭圆 7">
              <a:extLst>
                <a:ext uri="{FF2B5EF4-FFF2-40B4-BE49-F238E27FC236}">
                  <a16:creationId xmlns:a16="http://schemas.microsoft.com/office/drawing/2014/main" id="{7F5088D2-CB5C-41E7-802B-2924737AC6D4}"/>
                </a:ext>
              </a:extLst>
            </p:cNvPr>
            <p:cNvSpPr/>
            <p:nvPr/>
          </p:nvSpPr>
          <p:spPr>
            <a:xfrm>
              <a:off x="3813405" y="4330651"/>
              <a:ext cx="397293" cy="415334"/>
            </a:xfrm>
            <a:custGeom>
              <a:avLst/>
              <a:gdLst>
                <a:gd name="connsiteX0" fmla="*/ 216139 w 562480"/>
                <a:gd name="connsiteY0" fmla="*/ 201212 h 588022"/>
                <a:gd name="connsiteX1" fmla="*/ 235819 w 562480"/>
                <a:gd name="connsiteY1" fmla="*/ 209344 h 588022"/>
                <a:gd name="connsiteX2" fmla="*/ 281211 w 562480"/>
                <a:gd name="connsiteY2" fmla="*/ 254758 h 588022"/>
                <a:gd name="connsiteX3" fmla="*/ 326691 w 562480"/>
                <a:gd name="connsiteY3" fmla="*/ 209344 h 588022"/>
                <a:gd name="connsiteX4" fmla="*/ 366119 w 562480"/>
                <a:gd name="connsiteY4" fmla="*/ 209344 h 588022"/>
                <a:gd name="connsiteX5" fmla="*/ 366119 w 562480"/>
                <a:gd name="connsiteY5" fmla="*/ 248714 h 588022"/>
                <a:gd name="connsiteX6" fmla="*/ 320639 w 562480"/>
                <a:gd name="connsiteY6" fmla="*/ 294039 h 588022"/>
                <a:gd name="connsiteX7" fmla="*/ 366119 w 562480"/>
                <a:gd name="connsiteY7" fmla="*/ 339453 h 588022"/>
                <a:gd name="connsiteX8" fmla="*/ 366119 w 562480"/>
                <a:gd name="connsiteY8" fmla="*/ 378824 h 588022"/>
                <a:gd name="connsiteX9" fmla="*/ 346360 w 562480"/>
                <a:gd name="connsiteY9" fmla="*/ 386911 h 588022"/>
                <a:gd name="connsiteX10" fmla="*/ 326691 w 562480"/>
                <a:gd name="connsiteY10" fmla="*/ 378824 h 588022"/>
                <a:gd name="connsiteX11" fmla="*/ 281211 w 562480"/>
                <a:gd name="connsiteY11" fmla="*/ 333410 h 588022"/>
                <a:gd name="connsiteX12" fmla="*/ 235819 w 562480"/>
                <a:gd name="connsiteY12" fmla="*/ 378824 h 588022"/>
                <a:gd name="connsiteX13" fmla="*/ 216150 w 562480"/>
                <a:gd name="connsiteY13" fmla="*/ 386911 h 588022"/>
                <a:gd name="connsiteX14" fmla="*/ 196391 w 562480"/>
                <a:gd name="connsiteY14" fmla="*/ 378824 h 588022"/>
                <a:gd name="connsiteX15" fmla="*/ 196391 w 562480"/>
                <a:gd name="connsiteY15" fmla="*/ 339453 h 588022"/>
                <a:gd name="connsiteX16" fmla="*/ 241872 w 562480"/>
                <a:gd name="connsiteY16" fmla="*/ 294039 h 588022"/>
                <a:gd name="connsiteX17" fmla="*/ 196391 w 562480"/>
                <a:gd name="connsiteY17" fmla="*/ 248714 h 588022"/>
                <a:gd name="connsiteX18" fmla="*/ 196391 w 562480"/>
                <a:gd name="connsiteY18" fmla="*/ 209344 h 588022"/>
                <a:gd name="connsiteX19" fmla="*/ 216139 w 562480"/>
                <a:gd name="connsiteY19" fmla="*/ 201212 h 588022"/>
                <a:gd name="connsiteX20" fmla="*/ 281210 w 562480"/>
                <a:gd name="connsiteY20" fmla="*/ 135984 h 588022"/>
                <a:gd name="connsiteX21" fmla="*/ 122958 w 562480"/>
                <a:gd name="connsiteY21" fmla="*/ 294011 h 588022"/>
                <a:gd name="connsiteX22" fmla="*/ 281210 w 562480"/>
                <a:gd name="connsiteY22" fmla="*/ 452127 h 588022"/>
                <a:gd name="connsiteX23" fmla="*/ 439551 w 562480"/>
                <a:gd name="connsiteY23" fmla="*/ 294011 h 588022"/>
                <a:gd name="connsiteX24" fmla="*/ 281210 w 562480"/>
                <a:gd name="connsiteY24" fmla="*/ 135984 h 588022"/>
                <a:gd name="connsiteX25" fmla="*/ 237954 w 562480"/>
                <a:gd name="connsiteY25" fmla="*/ 0 h 588022"/>
                <a:gd name="connsiteX26" fmla="*/ 324556 w 562480"/>
                <a:gd name="connsiteY26" fmla="*/ 0 h 588022"/>
                <a:gd name="connsiteX27" fmla="*/ 358734 w 562480"/>
                <a:gd name="connsiteY27" fmla="*/ 34218 h 588022"/>
                <a:gd name="connsiteX28" fmla="*/ 358734 w 562480"/>
                <a:gd name="connsiteY28" fmla="*/ 76702 h 588022"/>
                <a:gd name="connsiteX29" fmla="*/ 431006 w 562480"/>
                <a:gd name="connsiteY29" fmla="*/ 118386 h 588022"/>
                <a:gd name="connsiteX30" fmla="*/ 467943 w 562480"/>
                <a:gd name="connsiteY30" fmla="*/ 97144 h 588022"/>
                <a:gd name="connsiteX31" fmla="*/ 514582 w 562480"/>
                <a:gd name="connsiteY31" fmla="*/ 109587 h 588022"/>
                <a:gd name="connsiteX32" fmla="*/ 557839 w 562480"/>
                <a:gd name="connsiteY32" fmla="*/ 184512 h 588022"/>
                <a:gd name="connsiteX33" fmla="*/ 545378 w 562480"/>
                <a:gd name="connsiteY33" fmla="*/ 231085 h 588022"/>
                <a:gd name="connsiteX34" fmla="*/ 508441 w 562480"/>
                <a:gd name="connsiteY34" fmla="*/ 252416 h 588022"/>
                <a:gd name="connsiteX35" fmla="*/ 512357 w 562480"/>
                <a:gd name="connsiteY35" fmla="*/ 294011 h 588022"/>
                <a:gd name="connsiteX36" fmla="*/ 508441 w 562480"/>
                <a:gd name="connsiteY36" fmla="*/ 335695 h 588022"/>
                <a:gd name="connsiteX37" fmla="*/ 545378 w 562480"/>
                <a:gd name="connsiteY37" fmla="*/ 357026 h 588022"/>
                <a:gd name="connsiteX38" fmla="*/ 557839 w 562480"/>
                <a:gd name="connsiteY38" fmla="*/ 403599 h 588022"/>
                <a:gd name="connsiteX39" fmla="*/ 514582 w 562480"/>
                <a:gd name="connsiteY39" fmla="*/ 478524 h 588022"/>
                <a:gd name="connsiteX40" fmla="*/ 467943 w 562480"/>
                <a:gd name="connsiteY40" fmla="*/ 490967 h 588022"/>
                <a:gd name="connsiteX41" fmla="*/ 430917 w 562480"/>
                <a:gd name="connsiteY41" fmla="*/ 469725 h 588022"/>
                <a:gd name="connsiteX42" fmla="*/ 358734 w 562480"/>
                <a:gd name="connsiteY42" fmla="*/ 511231 h 588022"/>
                <a:gd name="connsiteX43" fmla="*/ 358734 w 562480"/>
                <a:gd name="connsiteY43" fmla="*/ 553893 h 588022"/>
                <a:gd name="connsiteX44" fmla="*/ 324556 w 562480"/>
                <a:gd name="connsiteY44" fmla="*/ 588022 h 588022"/>
                <a:gd name="connsiteX45" fmla="*/ 237954 w 562480"/>
                <a:gd name="connsiteY45" fmla="*/ 588022 h 588022"/>
                <a:gd name="connsiteX46" fmla="*/ 203776 w 562480"/>
                <a:gd name="connsiteY46" fmla="*/ 553893 h 588022"/>
                <a:gd name="connsiteX47" fmla="*/ 203776 w 562480"/>
                <a:gd name="connsiteY47" fmla="*/ 511231 h 588022"/>
                <a:gd name="connsiteX48" fmla="*/ 131503 w 562480"/>
                <a:gd name="connsiteY48" fmla="*/ 469725 h 588022"/>
                <a:gd name="connsiteX49" fmla="*/ 94655 w 562480"/>
                <a:gd name="connsiteY49" fmla="*/ 490967 h 588022"/>
                <a:gd name="connsiteX50" fmla="*/ 68665 w 562480"/>
                <a:gd name="connsiteY50" fmla="*/ 494433 h 588022"/>
                <a:gd name="connsiteX51" fmla="*/ 47927 w 562480"/>
                <a:gd name="connsiteY51" fmla="*/ 478524 h 588022"/>
                <a:gd name="connsiteX52" fmla="*/ 4581 w 562480"/>
                <a:gd name="connsiteY52" fmla="*/ 403688 h 588022"/>
                <a:gd name="connsiteX53" fmla="*/ 17131 w 562480"/>
                <a:gd name="connsiteY53" fmla="*/ 357026 h 588022"/>
                <a:gd name="connsiteX54" fmla="*/ 54068 w 562480"/>
                <a:gd name="connsiteY54" fmla="*/ 335695 h 588022"/>
                <a:gd name="connsiteX55" fmla="*/ 50063 w 562480"/>
                <a:gd name="connsiteY55" fmla="*/ 294011 h 588022"/>
                <a:gd name="connsiteX56" fmla="*/ 54068 w 562480"/>
                <a:gd name="connsiteY56" fmla="*/ 252416 h 588022"/>
                <a:gd name="connsiteX57" fmla="*/ 17131 w 562480"/>
                <a:gd name="connsiteY57" fmla="*/ 231085 h 588022"/>
                <a:gd name="connsiteX58" fmla="*/ 1199 w 562480"/>
                <a:gd name="connsiteY58" fmla="*/ 210376 h 588022"/>
                <a:gd name="connsiteX59" fmla="*/ 4581 w 562480"/>
                <a:gd name="connsiteY59" fmla="*/ 184512 h 588022"/>
                <a:gd name="connsiteX60" fmla="*/ 47927 w 562480"/>
                <a:gd name="connsiteY60" fmla="*/ 109587 h 588022"/>
                <a:gd name="connsiteX61" fmla="*/ 68665 w 562480"/>
                <a:gd name="connsiteY61" fmla="*/ 93678 h 588022"/>
                <a:gd name="connsiteX62" fmla="*/ 94655 w 562480"/>
                <a:gd name="connsiteY62" fmla="*/ 97055 h 588022"/>
                <a:gd name="connsiteX63" fmla="*/ 131503 w 562480"/>
                <a:gd name="connsiteY63" fmla="*/ 118386 h 588022"/>
                <a:gd name="connsiteX64" fmla="*/ 203776 w 562480"/>
                <a:gd name="connsiteY64" fmla="*/ 76702 h 588022"/>
                <a:gd name="connsiteX65" fmla="*/ 203776 w 562480"/>
                <a:gd name="connsiteY65" fmla="*/ 34218 h 588022"/>
                <a:gd name="connsiteX66" fmla="*/ 237954 w 562480"/>
                <a:gd name="connsiteY66" fmla="*/ 0 h 58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62480" h="588022">
                  <a:moveTo>
                    <a:pt x="216139" y="201212"/>
                  </a:moveTo>
                  <a:cubicBezTo>
                    <a:pt x="223270" y="201212"/>
                    <a:pt x="230390" y="203923"/>
                    <a:pt x="235819" y="209344"/>
                  </a:cubicBezTo>
                  <a:lnTo>
                    <a:pt x="281211" y="254758"/>
                  </a:lnTo>
                  <a:lnTo>
                    <a:pt x="326691" y="209344"/>
                  </a:lnTo>
                  <a:cubicBezTo>
                    <a:pt x="337549" y="198501"/>
                    <a:pt x="355172" y="198501"/>
                    <a:pt x="366119" y="209344"/>
                  </a:cubicBezTo>
                  <a:cubicBezTo>
                    <a:pt x="376977" y="220186"/>
                    <a:pt x="376977" y="237783"/>
                    <a:pt x="366119" y="248714"/>
                  </a:cubicBezTo>
                  <a:lnTo>
                    <a:pt x="320639" y="294039"/>
                  </a:lnTo>
                  <a:lnTo>
                    <a:pt x="366119" y="339453"/>
                  </a:lnTo>
                  <a:cubicBezTo>
                    <a:pt x="376977" y="350385"/>
                    <a:pt x="376977" y="367892"/>
                    <a:pt x="366119" y="378824"/>
                  </a:cubicBezTo>
                  <a:cubicBezTo>
                    <a:pt x="360601" y="384245"/>
                    <a:pt x="353481" y="386911"/>
                    <a:pt x="346360" y="386911"/>
                  </a:cubicBezTo>
                  <a:cubicBezTo>
                    <a:pt x="339240" y="386911"/>
                    <a:pt x="332120" y="384245"/>
                    <a:pt x="326691" y="378824"/>
                  </a:cubicBezTo>
                  <a:lnTo>
                    <a:pt x="281211" y="333410"/>
                  </a:lnTo>
                  <a:lnTo>
                    <a:pt x="235819" y="378824"/>
                  </a:lnTo>
                  <a:cubicBezTo>
                    <a:pt x="230390" y="384245"/>
                    <a:pt x="223270" y="386911"/>
                    <a:pt x="216150" y="386911"/>
                  </a:cubicBezTo>
                  <a:cubicBezTo>
                    <a:pt x="209030" y="386911"/>
                    <a:pt x="201821" y="384245"/>
                    <a:pt x="196391" y="378824"/>
                  </a:cubicBezTo>
                  <a:cubicBezTo>
                    <a:pt x="185533" y="367892"/>
                    <a:pt x="185533" y="350385"/>
                    <a:pt x="196391" y="339453"/>
                  </a:cubicBezTo>
                  <a:lnTo>
                    <a:pt x="241872" y="294039"/>
                  </a:lnTo>
                  <a:lnTo>
                    <a:pt x="196391" y="248714"/>
                  </a:lnTo>
                  <a:cubicBezTo>
                    <a:pt x="185533" y="237783"/>
                    <a:pt x="185533" y="220186"/>
                    <a:pt x="196391" y="209344"/>
                  </a:cubicBezTo>
                  <a:cubicBezTo>
                    <a:pt x="201865" y="203923"/>
                    <a:pt x="209007" y="201212"/>
                    <a:pt x="216139" y="201212"/>
                  </a:cubicBezTo>
                  <a:close/>
                  <a:moveTo>
                    <a:pt x="281210" y="135984"/>
                  </a:moveTo>
                  <a:cubicBezTo>
                    <a:pt x="193807" y="135984"/>
                    <a:pt x="122958" y="206732"/>
                    <a:pt x="122958" y="294011"/>
                  </a:cubicBezTo>
                  <a:cubicBezTo>
                    <a:pt x="122958" y="381379"/>
                    <a:pt x="193807" y="452127"/>
                    <a:pt x="281210" y="452127"/>
                  </a:cubicBezTo>
                  <a:cubicBezTo>
                    <a:pt x="368702" y="452127"/>
                    <a:pt x="439551" y="381379"/>
                    <a:pt x="439551" y="294011"/>
                  </a:cubicBezTo>
                  <a:cubicBezTo>
                    <a:pt x="439551" y="206732"/>
                    <a:pt x="368702" y="135984"/>
                    <a:pt x="281210" y="135984"/>
                  </a:cubicBezTo>
                  <a:close/>
                  <a:moveTo>
                    <a:pt x="237954" y="0"/>
                  </a:moveTo>
                  <a:lnTo>
                    <a:pt x="324556" y="0"/>
                  </a:lnTo>
                  <a:cubicBezTo>
                    <a:pt x="343425" y="0"/>
                    <a:pt x="358734" y="15287"/>
                    <a:pt x="358734" y="34218"/>
                  </a:cubicBezTo>
                  <a:lnTo>
                    <a:pt x="358734" y="76702"/>
                  </a:lnTo>
                  <a:cubicBezTo>
                    <a:pt x="385435" y="86301"/>
                    <a:pt x="409823" y="100433"/>
                    <a:pt x="431006" y="118386"/>
                  </a:cubicBezTo>
                  <a:lnTo>
                    <a:pt x="467943" y="97144"/>
                  </a:lnTo>
                  <a:cubicBezTo>
                    <a:pt x="484231" y="87723"/>
                    <a:pt x="505147" y="93322"/>
                    <a:pt x="514582" y="109587"/>
                  </a:cubicBezTo>
                  <a:lnTo>
                    <a:pt x="557839" y="184512"/>
                  </a:lnTo>
                  <a:cubicBezTo>
                    <a:pt x="567362" y="200866"/>
                    <a:pt x="561755" y="221664"/>
                    <a:pt x="545378" y="231085"/>
                  </a:cubicBezTo>
                  <a:lnTo>
                    <a:pt x="508441" y="252416"/>
                  </a:lnTo>
                  <a:cubicBezTo>
                    <a:pt x="510933" y="265926"/>
                    <a:pt x="512357" y="279791"/>
                    <a:pt x="512357" y="294011"/>
                  </a:cubicBezTo>
                  <a:cubicBezTo>
                    <a:pt x="512357" y="308321"/>
                    <a:pt x="510933" y="322186"/>
                    <a:pt x="508441" y="335695"/>
                  </a:cubicBezTo>
                  <a:lnTo>
                    <a:pt x="545378" y="357026"/>
                  </a:lnTo>
                  <a:cubicBezTo>
                    <a:pt x="561755" y="366447"/>
                    <a:pt x="567362" y="387334"/>
                    <a:pt x="557839" y="403599"/>
                  </a:cubicBezTo>
                  <a:lnTo>
                    <a:pt x="514582" y="478524"/>
                  </a:lnTo>
                  <a:cubicBezTo>
                    <a:pt x="505147" y="494788"/>
                    <a:pt x="484231" y="500388"/>
                    <a:pt x="467943" y="490967"/>
                  </a:cubicBezTo>
                  <a:lnTo>
                    <a:pt x="430917" y="469725"/>
                  </a:lnTo>
                  <a:cubicBezTo>
                    <a:pt x="409823" y="487678"/>
                    <a:pt x="385435" y="501810"/>
                    <a:pt x="358734" y="511231"/>
                  </a:cubicBezTo>
                  <a:lnTo>
                    <a:pt x="358734" y="553893"/>
                  </a:lnTo>
                  <a:cubicBezTo>
                    <a:pt x="358734" y="572735"/>
                    <a:pt x="343425" y="588022"/>
                    <a:pt x="324556" y="588022"/>
                  </a:cubicBezTo>
                  <a:lnTo>
                    <a:pt x="237954" y="588022"/>
                  </a:lnTo>
                  <a:cubicBezTo>
                    <a:pt x="219084" y="588022"/>
                    <a:pt x="203776" y="572735"/>
                    <a:pt x="203776" y="553893"/>
                  </a:cubicBezTo>
                  <a:lnTo>
                    <a:pt x="203776" y="511231"/>
                  </a:lnTo>
                  <a:cubicBezTo>
                    <a:pt x="177074" y="501810"/>
                    <a:pt x="152686" y="487678"/>
                    <a:pt x="131503" y="469725"/>
                  </a:cubicBezTo>
                  <a:lnTo>
                    <a:pt x="94655" y="490967"/>
                  </a:lnTo>
                  <a:cubicBezTo>
                    <a:pt x="86733" y="495499"/>
                    <a:pt x="77388" y="496744"/>
                    <a:pt x="68665" y="494433"/>
                  </a:cubicBezTo>
                  <a:cubicBezTo>
                    <a:pt x="59943" y="492122"/>
                    <a:pt x="52466" y="486345"/>
                    <a:pt x="47927" y="478524"/>
                  </a:cubicBezTo>
                  <a:lnTo>
                    <a:pt x="4581" y="403688"/>
                  </a:lnTo>
                  <a:cubicBezTo>
                    <a:pt x="-4853" y="387334"/>
                    <a:pt x="754" y="366447"/>
                    <a:pt x="17131" y="357026"/>
                  </a:cubicBezTo>
                  <a:lnTo>
                    <a:pt x="54068" y="335695"/>
                  </a:lnTo>
                  <a:cubicBezTo>
                    <a:pt x="51576" y="322186"/>
                    <a:pt x="50063" y="308321"/>
                    <a:pt x="50063" y="294011"/>
                  </a:cubicBezTo>
                  <a:cubicBezTo>
                    <a:pt x="50063" y="279791"/>
                    <a:pt x="51576" y="265926"/>
                    <a:pt x="54068" y="252416"/>
                  </a:cubicBezTo>
                  <a:lnTo>
                    <a:pt x="17131" y="231085"/>
                  </a:lnTo>
                  <a:cubicBezTo>
                    <a:pt x="9299" y="226552"/>
                    <a:pt x="3513" y="219086"/>
                    <a:pt x="1199" y="210376"/>
                  </a:cubicBezTo>
                  <a:cubicBezTo>
                    <a:pt x="-1204" y="201666"/>
                    <a:pt x="42" y="192333"/>
                    <a:pt x="4581" y="184512"/>
                  </a:cubicBezTo>
                  <a:lnTo>
                    <a:pt x="47927" y="109587"/>
                  </a:lnTo>
                  <a:cubicBezTo>
                    <a:pt x="52466" y="101766"/>
                    <a:pt x="59943" y="96078"/>
                    <a:pt x="68665" y="93678"/>
                  </a:cubicBezTo>
                  <a:cubicBezTo>
                    <a:pt x="77388" y="91367"/>
                    <a:pt x="86733" y="92611"/>
                    <a:pt x="94655" y="97055"/>
                  </a:cubicBezTo>
                  <a:lnTo>
                    <a:pt x="131503" y="118386"/>
                  </a:lnTo>
                  <a:cubicBezTo>
                    <a:pt x="152597" y="100433"/>
                    <a:pt x="177074" y="86301"/>
                    <a:pt x="203776" y="76702"/>
                  </a:cubicBezTo>
                  <a:lnTo>
                    <a:pt x="203776" y="34218"/>
                  </a:lnTo>
                  <a:cubicBezTo>
                    <a:pt x="203776" y="15287"/>
                    <a:pt x="219084" y="0"/>
                    <a:pt x="2379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grpSp>
        <p:nvGrpSpPr>
          <p:cNvPr id="16" name="组合 15">
            <a:extLst>
              <a:ext uri="{FF2B5EF4-FFF2-40B4-BE49-F238E27FC236}">
                <a16:creationId xmlns:a16="http://schemas.microsoft.com/office/drawing/2014/main" id="{06DCAFF4-AA6B-4604-8D33-BDD04BCFB5DB}"/>
              </a:ext>
            </a:extLst>
          </p:cNvPr>
          <p:cNvGrpSpPr/>
          <p:nvPr/>
        </p:nvGrpSpPr>
        <p:grpSpPr>
          <a:xfrm>
            <a:off x="6928720" y="3515309"/>
            <a:ext cx="4376839" cy="665153"/>
            <a:chOff x="1689252" y="2352404"/>
            <a:chExt cx="5238947" cy="665240"/>
          </a:xfrm>
        </p:grpSpPr>
        <p:sp>
          <p:nvSpPr>
            <p:cNvPr id="17" name="文本框 16">
              <a:extLst>
                <a:ext uri="{FF2B5EF4-FFF2-40B4-BE49-F238E27FC236}">
                  <a16:creationId xmlns:a16="http://schemas.microsoft.com/office/drawing/2014/main" id="{664D7853-7514-4BD0-AA13-DAA6EC8CFACD}"/>
                </a:ext>
              </a:extLst>
            </p:cNvPr>
            <p:cNvSpPr txBox="1"/>
            <p:nvPr/>
          </p:nvSpPr>
          <p:spPr>
            <a:xfrm>
              <a:off x="1689252" y="2352404"/>
              <a:ext cx="2277582"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8" name="文本框 17">
              <a:extLst>
                <a:ext uri="{FF2B5EF4-FFF2-40B4-BE49-F238E27FC236}">
                  <a16:creationId xmlns:a16="http://schemas.microsoft.com/office/drawing/2014/main" id="{17384788-B19E-43CD-B7E0-90D6D671727E}"/>
                </a:ext>
              </a:extLst>
            </p:cNvPr>
            <p:cNvSpPr txBox="1"/>
            <p:nvPr/>
          </p:nvSpPr>
          <p:spPr>
            <a:xfrm>
              <a:off x="1689253" y="2709827"/>
              <a:ext cx="5238946" cy="307817"/>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9" name="组合 18">
            <a:extLst>
              <a:ext uri="{FF2B5EF4-FFF2-40B4-BE49-F238E27FC236}">
                <a16:creationId xmlns:a16="http://schemas.microsoft.com/office/drawing/2014/main" id="{1C638BAC-CE59-4D8C-B001-869C085B3ACA}"/>
              </a:ext>
            </a:extLst>
          </p:cNvPr>
          <p:cNvGrpSpPr/>
          <p:nvPr/>
        </p:nvGrpSpPr>
        <p:grpSpPr>
          <a:xfrm>
            <a:off x="6928721" y="4791376"/>
            <a:ext cx="4376838" cy="665153"/>
            <a:chOff x="1689253" y="2352404"/>
            <a:chExt cx="5238946" cy="665240"/>
          </a:xfrm>
        </p:grpSpPr>
        <p:sp>
          <p:nvSpPr>
            <p:cNvPr id="20" name="文本框 19">
              <a:extLst>
                <a:ext uri="{FF2B5EF4-FFF2-40B4-BE49-F238E27FC236}">
                  <a16:creationId xmlns:a16="http://schemas.microsoft.com/office/drawing/2014/main" id="{0B6A9583-6CA9-46D7-81AF-25A4CF8176B1}"/>
                </a:ext>
              </a:extLst>
            </p:cNvPr>
            <p:cNvSpPr txBox="1"/>
            <p:nvPr/>
          </p:nvSpPr>
          <p:spPr>
            <a:xfrm>
              <a:off x="1689253" y="2352404"/>
              <a:ext cx="2277581"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3A475459-1913-4915-B48E-802FC7CF0F44}"/>
                </a:ext>
              </a:extLst>
            </p:cNvPr>
            <p:cNvSpPr txBox="1"/>
            <p:nvPr/>
          </p:nvSpPr>
          <p:spPr>
            <a:xfrm>
              <a:off x="1689253" y="2709827"/>
              <a:ext cx="5238946" cy="307817"/>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2" name="组合 21">
            <a:extLst>
              <a:ext uri="{FF2B5EF4-FFF2-40B4-BE49-F238E27FC236}">
                <a16:creationId xmlns:a16="http://schemas.microsoft.com/office/drawing/2014/main" id="{86706F0D-D368-4DCB-886D-AD5C23F8FC2C}"/>
              </a:ext>
            </a:extLst>
          </p:cNvPr>
          <p:cNvGrpSpPr/>
          <p:nvPr/>
        </p:nvGrpSpPr>
        <p:grpSpPr>
          <a:xfrm>
            <a:off x="5780198" y="2002769"/>
            <a:ext cx="5040899" cy="880596"/>
            <a:chOff x="1689252" y="2352404"/>
            <a:chExt cx="6033807" cy="880711"/>
          </a:xfrm>
        </p:grpSpPr>
        <p:sp>
          <p:nvSpPr>
            <p:cNvPr id="23" name="文本框 22">
              <a:extLst>
                <a:ext uri="{FF2B5EF4-FFF2-40B4-BE49-F238E27FC236}">
                  <a16:creationId xmlns:a16="http://schemas.microsoft.com/office/drawing/2014/main" id="{E47B4BE6-6792-4CBB-B828-9B8EC8DE5316}"/>
                </a:ext>
              </a:extLst>
            </p:cNvPr>
            <p:cNvSpPr txBox="1"/>
            <p:nvPr/>
          </p:nvSpPr>
          <p:spPr>
            <a:xfrm>
              <a:off x="1689252" y="2352404"/>
              <a:ext cx="2188513"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4" name="文本框 23">
              <a:extLst>
                <a:ext uri="{FF2B5EF4-FFF2-40B4-BE49-F238E27FC236}">
                  <a16:creationId xmlns:a16="http://schemas.microsoft.com/office/drawing/2014/main" id="{82A460BA-651E-4708-B250-35219DC8855B}"/>
                </a:ext>
              </a:extLst>
            </p:cNvPr>
            <p:cNvSpPr txBox="1"/>
            <p:nvPr/>
          </p:nvSpPr>
          <p:spPr>
            <a:xfrm>
              <a:off x="1689252" y="2709827"/>
              <a:ext cx="6033807"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Click here to add content, content to match the title. </a:t>
              </a:r>
            </a:p>
          </p:txBody>
        </p:sp>
      </p:grpSp>
      <p:grpSp>
        <p:nvGrpSpPr>
          <p:cNvPr id="25" name="组合 24">
            <a:extLst>
              <a:ext uri="{FF2B5EF4-FFF2-40B4-BE49-F238E27FC236}">
                <a16:creationId xmlns:a16="http://schemas.microsoft.com/office/drawing/2014/main" id="{119B3DB9-FEF9-4D5C-9B4E-8BAEE7D38B13}"/>
              </a:ext>
            </a:extLst>
          </p:cNvPr>
          <p:cNvGrpSpPr/>
          <p:nvPr/>
        </p:nvGrpSpPr>
        <p:grpSpPr>
          <a:xfrm>
            <a:off x="4581836" y="809828"/>
            <a:ext cx="3026740" cy="523798"/>
            <a:chOff x="4402412" y="963591"/>
            <a:chExt cx="3027134" cy="523866"/>
          </a:xfrm>
        </p:grpSpPr>
        <p:grpSp>
          <p:nvGrpSpPr>
            <p:cNvPr id="26" name="组合 25">
              <a:extLst>
                <a:ext uri="{FF2B5EF4-FFF2-40B4-BE49-F238E27FC236}">
                  <a16:creationId xmlns:a16="http://schemas.microsoft.com/office/drawing/2014/main" id="{1C36BC16-43E7-4366-867D-FEE518240F05}"/>
                </a:ext>
              </a:extLst>
            </p:cNvPr>
            <p:cNvGrpSpPr/>
            <p:nvPr/>
          </p:nvGrpSpPr>
          <p:grpSpPr>
            <a:xfrm rot="5400000">
              <a:off x="5654046" y="-288043"/>
              <a:ext cx="523866" cy="3027134"/>
              <a:chOff x="2345523" y="1843954"/>
              <a:chExt cx="594900" cy="3437603"/>
            </a:xfrm>
          </p:grpSpPr>
          <p:pic>
            <p:nvPicPr>
              <p:cNvPr id="28" name="图片 27">
                <a:extLst>
                  <a:ext uri="{FF2B5EF4-FFF2-40B4-BE49-F238E27FC236}">
                    <a16:creationId xmlns:a16="http://schemas.microsoft.com/office/drawing/2014/main" id="{C6969D7A-AC63-458D-B8E4-77FE59803F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9" name="图片 28">
                <a:extLst>
                  <a:ext uri="{FF2B5EF4-FFF2-40B4-BE49-F238E27FC236}">
                    <a16:creationId xmlns:a16="http://schemas.microsoft.com/office/drawing/2014/main" id="{AE38EB04-4BF7-489F-902F-CF03AB3C9B9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7" name="文本框 26">
              <a:extLst>
                <a:ext uri="{FF2B5EF4-FFF2-40B4-BE49-F238E27FC236}">
                  <a16:creationId xmlns:a16="http://schemas.microsoft.com/office/drawing/2014/main" id="{464C7EBC-4B52-437B-8A05-1E7607C51B09}"/>
                </a:ext>
              </a:extLst>
            </p:cNvPr>
            <p:cNvSpPr txBox="1"/>
            <p:nvPr/>
          </p:nvSpPr>
          <p:spPr>
            <a:xfrm>
              <a:off x="4811079" y="963914"/>
              <a:ext cx="2241251"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405859072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1+#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a:extLst>
              <a:ext uri="{FF2B5EF4-FFF2-40B4-BE49-F238E27FC236}">
                <a16:creationId xmlns:a16="http://schemas.microsoft.com/office/drawing/2014/main" id="{B6BE0CC8-DADB-4DF0-87EE-D1027C7E77FE}"/>
              </a:ext>
            </a:extLst>
          </p:cNvPr>
          <p:cNvSpPr/>
          <p:nvPr/>
        </p:nvSpPr>
        <p:spPr>
          <a:xfrm>
            <a:off x="1603287" y="3081499"/>
            <a:ext cx="1219040" cy="1219040"/>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4" name="椭圆 3">
            <a:extLst>
              <a:ext uri="{FF2B5EF4-FFF2-40B4-BE49-F238E27FC236}">
                <a16:creationId xmlns:a16="http://schemas.microsoft.com/office/drawing/2014/main" id="{58C9B4B7-13CB-4B6C-9C47-B2783C29AAD1}"/>
              </a:ext>
            </a:extLst>
          </p:cNvPr>
          <p:cNvSpPr/>
          <p:nvPr/>
        </p:nvSpPr>
        <p:spPr>
          <a:xfrm>
            <a:off x="1914160" y="3439886"/>
            <a:ext cx="597294" cy="502264"/>
          </a:xfrm>
          <a:custGeom>
            <a:avLst/>
            <a:gdLst>
              <a:gd name="connsiteX0" fmla="*/ 517386 w 607639"/>
              <a:gd name="connsiteY0" fmla="*/ 115586 h 510964"/>
              <a:gd name="connsiteX1" fmla="*/ 517386 w 607639"/>
              <a:gd name="connsiteY1" fmla="*/ 347393 h 510964"/>
              <a:gd name="connsiteX2" fmla="*/ 285226 w 607639"/>
              <a:gd name="connsiteY2" fmla="*/ 347393 h 510964"/>
              <a:gd name="connsiteX3" fmla="*/ 373376 w 607639"/>
              <a:gd name="connsiteY3" fmla="*/ 90112 h 510964"/>
              <a:gd name="connsiteX4" fmla="*/ 491841 w 607639"/>
              <a:gd name="connsiteY4" fmla="*/ 90112 h 510964"/>
              <a:gd name="connsiteX5" fmla="*/ 234174 w 607639"/>
              <a:gd name="connsiteY5" fmla="*/ 347393 h 510964"/>
              <a:gd name="connsiteX6" fmla="*/ 115798 w 607639"/>
              <a:gd name="connsiteY6" fmla="*/ 347393 h 510964"/>
              <a:gd name="connsiteX7" fmla="*/ 90253 w 607639"/>
              <a:gd name="connsiteY7" fmla="*/ 90112 h 510964"/>
              <a:gd name="connsiteX8" fmla="*/ 322343 w 607639"/>
              <a:gd name="connsiteY8" fmla="*/ 90112 h 510964"/>
              <a:gd name="connsiteX9" fmla="*/ 90253 w 607639"/>
              <a:gd name="connsiteY9" fmla="*/ 321849 h 510964"/>
              <a:gd name="connsiteX10" fmla="*/ 54115 w 607639"/>
              <a:gd name="connsiteY10" fmla="*/ 54118 h 510964"/>
              <a:gd name="connsiteX11" fmla="*/ 54115 w 607639"/>
              <a:gd name="connsiteY11" fmla="*/ 383445 h 510964"/>
              <a:gd name="connsiteX12" fmla="*/ 553435 w 607639"/>
              <a:gd name="connsiteY12" fmla="*/ 383445 h 510964"/>
              <a:gd name="connsiteX13" fmla="*/ 553435 w 607639"/>
              <a:gd name="connsiteY13" fmla="*/ 54118 h 510964"/>
              <a:gd name="connsiteX14" fmla="*/ 0 w 607639"/>
              <a:gd name="connsiteY14" fmla="*/ 0 h 510964"/>
              <a:gd name="connsiteX15" fmla="*/ 607639 w 607639"/>
              <a:gd name="connsiteY15" fmla="*/ 0 h 510964"/>
              <a:gd name="connsiteX16" fmla="*/ 607639 w 607639"/>
              <a:gd name="connsiteY16" fmla="*/ 437474 h 510964"/>
              <a:gd name="connsiteX17" fmla="*/ 401948 w 607639"/>
              <a:gd name="connsiteY17" fmla="*/ 437474 h 510964"/>
              <a:gd name="connsiteX18" fmla="*/ 401948 w 607639"/>
              <a:gd name="connsiteY18" fmla="*/ 474975 h 510964"/>
              <a:gd name="connsiteX19" fmla="*/ 462917 w 607639"/>
              <a:gd name="connsiteY19" fmla="*/ 474975 h 510964"/>
              <a:gd name="connsiteX20" fmla="*/ 462917 w 607639"/>
              <a:gd name="connsiteY20" fmla="*/ 510964 h 510964"/>
              <a:gd name="connsiteX21" fmla="*/ 401948 w 607639"/>
              <a:gd name="connsiteY21" fmla="*/ 510964 h 510964"/>
              <a:gd name="connsiteX22" fmla="*/ 205602 w 607639"/>
              <a:gd name="connsiteY22" fmla="*/ 510964 h 510964"/>
              <a:gd name="connsiteX23" fmla="*/ 144634 w 607639"/>
              <a:gd name="connsiteY23" fmla="*/ 510964 h 510964"/>
              <a:gd name="connsiteX24" fmla="*/ 144634 w 607639"/>
              <a:gd name="connsiteY24" fmla="*/ 474975 h 510964"/>
              <a:gd name="connsiteX25" fmla="*/ 205602 w 607639"/>
              <a:gd name="connsiteY25" fmla="*/ 474975 h 510964"/>
              <a:gd name="connsiteX26" fmla="*/ 205602 w 607639"/>
              <a:gd name="connsiteY26" fmla="*/ 437474 h 510964"/>
              <a:gd name="connsiteX27" fmla="*/ 0 w 607639"/>
              <a:gd name="connsiteY27" fmla="*/ 437474 h 5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639" h="510964">
                <a:moveTo>
                  <a:pt x="517386" y="115586"/>
                </a:moveTo>
                <a:lnTo>
                  <a:pt x="517386" y="347393"/>
                </a:lnTo>
                <a:lnTo>
                  <a:pt x="285226" y="347393"/>
                </a:lnTo>
                <a:close/>
                <a:moveTo>
                  <a:pt x="373376" y="90112"/>
                </a:moveTo>
                <a:lnTo>
                  <a:pt x="491841" y="90112"/>
                </a:lnTo>
                <a:lnTo>
                  <a:pt x="234174" y="347393"/>
                </a:lnTo>
                <a:lnTo>
                  <a:pt x="115798" y="347393"/>
                </a:lnTo>
                <a:close/>
                <a:moveTo>
                  <a:pt x="90253" y="90112"/>
                </a:moveTo>
                <a:lnTo>
                  <a:pt x="322343" y="90112"/>
                </a:lnTo>
                <a:lnTo>
                  <a:pt x="90253" y="321849"/>
                </a:lnTo>
                <a:close/>
                <a:moveTo>
                  <a:pt x="54115" y="54118"/>
                </a:moveTo>
                <a:lnTo>
                  <a:pt x="54115" y="383445"/>
                </a:lnTo>
                <a:lnTo>
                  <a:pt x="553435" y="383445"/>
                </a:lnTo>
                <a:lnTo>
                  <a:pt x="553435" y="54118"/>
                </a:lnTo>
                <a:close/>
                <a:moveTo>
                  <a:pt x="0" y="0"/>
                </a:moveTo>
                <a:lnTo>
                  <a:pt x="607639" y="0"/>
                </a:lnTo>
                <a:lnTo>
                  <a:pt x="607639" y="437474"/>
                </a:lnTo>
                <a:lnTo>
                  <a:pt x="401948" y="437474"/>
                </a:lnTo>
                <a:lnTo>
                  <a:pt x="401948" y="474975"/>
                </a:lnTo>
                <a:lnTo>
                  <a:pt x="462917" y="474975"/>
                </a:lnTo>
                <a:lnTo>
                  <a:pt x="462917" y="510964"/>
                </a:lnTo>
                <a:lnTo>
                  <a:pt x="401948" y="510964"/>
                </a:lnTo>
                <a:lnTo>
                  <a:pt x="205602" y="510964"/>
                </a:lnTo>
                <a:lnTo>
                  <a:pt x="144634" y="510964"/>
                </a:lnTo>
                <a:lnTo>
                  <a:pt x="144634" y="474975"/>
                </a:lnTo>
                <a:lnTo>
                  <a:pt x="205602" y="474975"/>
                </a:lnTo>
                <a:lnTo>
                  <a:pt x="205602" y="437474"/>
                </a:lnTo>
                <a:lnTo>
                  <a:pt x="0" y="437474"/>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6" name="椭圆 45">
            <a:extLst>
              <a:ext uri="{FF2B5EF4-FFF2-40B4-BE49-F238E27FC236}">
                <a16:creationId xmlns:a16="http://schemas.microsoft.com/office/drawing/2014/main" id="{6245521E-EB13-41B6-95A6-4043BEC3DDEA}"/>
              </a:ext>
            </a:extLst>
          </p:cNvPr>
          <p:cNvSpPr/>
          <p:nvPr/>
        </p:nvSpPr>
        <p:spPr>
          <a:xfrm>
            <a:off x="3548484" y="3081499"/>
            <a:ext cx="1219040" cy="1219040"/>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7" name="椭圆 6">
            <a:extLst>
              <a:ext uri="{FF2B5EF4-FFF2-40B4-BE49-F238E27FC236}">
                <a16:creationId xmlns:a16="http://schemas.microsoft.com/office/drawing/2014/main" id="{42F9F5AD-ACA0-49A5-BA77-28C9C46344EB}"/>
              </a:ext>
            </a:extLst>
          </p:cNvPr>
          <p:cNvSpPr/>
          <p:nvPr/>
        </p:nvSpPr>
        <p:spPr>
          <a:xfrm>
            <a:off x="3859357" y="3392822"/>
            <a:ext cx="597294" cy="596392"/>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49" name="椭圆 48">
            <a:extLst>
              <a:ext uri="{FF2B5EF4-FFF2-40B4-BE49-F238E27FC236}">
                <a16:creationId xmlns:a16="http://schemas.microsoft.com/office/drawing/2014/main" id="{F63F0E53-9FCF-4DD4-B86D-325FDC10FFB2}"/>
              </a:ext>
            </a:extLst>
          </p:cNvPr>
          <p:cNvSpPr/>
          <p:nvPr/>
        </p:nvSpPr>
        <p:spPr>
          <a:xfrm>
            <a:off x="5493682" y="3081499"/>
            <a:ext cx="1219040" cy="1219040"/>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50" name="椭圆 9">
            <a:extLst>
              <a:ext uri="{FF2B5EF4-FFF2-40B4-BE49-F238E27FC236}">
                <a16:creationId xmlns:a16="http://schemas.microsoft.com/office/drawing/2014/main" id="{5C65F363-DFC5-4F5D-AB8E-A66CBD797926}"/>
              </a:ext>
            </a:extLst>
          </p:cNvPr>
          <p:cNvSpPr/>
          <p:nvPr/>
        </p:nvSpPr>
        <p:spPr>
          <a:xfrm>
            <a:off x="5804555" y="3426288"/>
            <a:ext cx="597294" cy="529459"/>
          </a:xfrm>
          <a:custGeom>
            <a:avLst/>
            <a:gdLst>
              <a:gd name="T0" fmla="*/ 1133 w 7481"/>
              <a:gd name="T1" fmla="*/ 3184 h 6641"/>
              <a:gd name="T2" fmla="*/ 1815 w 7481"/>
              <a:gd name="T3" fmla="*/ 3566 h 6641"/>
              <a:gd name="T4" fmla="*/ 1618 w 7481"/>
              <a:gd name="T5" fmla="*/ 4057 h 6641"/>
              <a:gd name="T6" fmla="*/ 2411 w 7481"/>
              <a:gd name="T7" fmla="*/ 3846 h 6641"/>
              <a:gd name="T8" fmla="*/ 3226 w 7481"/>
              <a:gd name="T9" fmla="*/ 4471 h 6641"/>
              <a:gd name="T10" fmla="*/ 3337 w 7481"/>
              <a:gd name="T11" fmla="*/ 5414 h 6641"/>
              <a:gd name="T12" fmla="*/ 3239 w 7481"/>
              <a:gd name="T13" fmla="*/ 5550 h 6641"/>
              <a:gd name="T14" fmla="*/ 2429 w 7481"/>
              <a:gd name="T15" fmla="*/ 5852 h 6641"/>
              <a:gd name="T16" fmla="*/ 2731 w 7481"/>
              <a:gd name="T17" fmla="*/ 6641 h 6641"/>
              <a:gd name="T18" fmla="*/ 5052 w 7481"/>
              <a:gd name="T19" fmla="*/ 6338 h 6641"/>
              <a:gd name="T20" fmla="*/ 4749 w 7481"/>
              <a:gd name="T21" fmla="*/ 5550 h 6641"/>
              <a:gd name="T22" fmla="*/ 4137 w 7481"/>
              <a:gd name="T23" fmla="*/ 5483 h 6641"/>
              <a:gd name="T24" fmla="*/ 4144 w 7481"/>
              <a:gd name="T25" fmla="*/ 4646 h 6641"/>
              <a:gd name="T26" fmla="*/ 4976 w 7481"/>
              <a:gd name="T27" fmla="*/ 3824 h 6641"/>
              <a:gd name="T28" fmla="*/ 5193 w 7481"/>
              <a:gd name="T29" fmla="*/ 4030 h 6641"/>
              <a:gd name="T30" fmla="*/ 5680 w 7481"/>
              <a:gd name="T31" fmla="*/ 3591 h 6641"/>
              <a:gd name="T32" fmla="*/ 6076 w 7481"/>
              <a:gd name="T33" fmla="*/ 3300 h 6641"/>
              <a:gd name="T34" fmla="*/ 6903 w 7481"/>
              <a:gd name="T35" fmla="*/ 2860 h 6641"/>
              <a:gd name="T36" fmla="*/ 6416 w 7481"/>
              <a:gd name="T37" fmla="*/ 490 h 6641"/>
              <a:gd name="T38" fmla="*/ 6327 w 7481"/>
              <a:gd name="T39" fmla="*/ 122 h 6641"/>
              <a:gd name="T40" fmla="*/ 1273 w 7481"/>
              <a:gd name="T41" fmla="*/ 0 h 6641"/>
              <a:gd name="T42" fmla="*/ 1169 w 7481"/>
              <a:gd name="T43" fmla="*/ 336 h 6641"/>
              <a:gd name="T44" fmla="*/ 77 w 7481"/>
              <a:gd name="T45" fmla="*/ 1886 h 6641"/>
              <a:gd name="T46" fmla="*/ 5546 w 7481"/>
              <a:gd name="T47" fmla="*/ 2892 h 6641"/>
              <a:gd name="T48" fmla="*/ 6328 w 7481"/>
              <a:gd name="T49" fmla="*/ 1000 h 6641"/>
              <a:gd name="T50" fmla="*/ 5597 w 7481"/>
              <a:gd name="T51" fmla="*/ 2940 h 6641"/>
              <a:gd name="T52" fmla="*/ 3779 w 7481"/>
              <a:gd name="T53" fmla="*/ 762 h 6641"/>
              <a:gd name="T54" fmla="*/ 4201 w 7481"/>
              <a:gd name="T55" fmla="*/ 3605 h 6641"/>
              <a:gd name="T56" fmla="*/ 3723 w 7481"/>
              <a:gd name="T57" fmla="*/ 1223 h 6641"/>
              <a:gd name="T58" fmla="*/ 3076 w 7481"/>
              <a:gd name="T59" fmla="*/ 1566 h 6641"/>
              <a:gd name="T60" fmla="*/ 3779 w 7481"/>
              <a:gd name="T61" fmla="*/ 762 h 6641"/>
              <a:gd name="T62" fmla="*/ 1294 w 7481"/>
              <a:gd name="T63" fmla="*/ 1078 h 6641"/>
              <a:gd name="T64" fmla="*/ 1884 w 7481"/>
              <a:gd name="T65" fmla="*/ 2940 h 6641"/>
              <a:gd name="T66" fmla="*/ 1153 w 7481"/>
              <a:gd name="T67" fmla="*/ 1000 h 6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81" h="6641">
                <a:moveTo>
                  <a:pt x="578" y="2860"/>
                </a:moveTo>
                <a:cubicBezTo>
                  <a:pt x="752" y="2992"/>
                  <a:pt x="936" y="3092"/>
                  <a:pt x="1133" y="3184"/>
                </a:cubicBezTo>
                <a:cubicBezTo>
                  <a:pt x="1223" y="3224"/>
                  <a:pt x="1314" y="3262"/>
                  <a:pt x="1405" y="3300"/>
                </a:cubicBezTo>
                <a:cubicBezTo>
                  <a:pt x="1592" y="3378"/>
                  <a:pt x="1686" y="3455"/>
                  <a:pt x="1815" y="3566"/>
                </a:cubicBezTo>
                <a:cubicBezTo>
                  <a:pt x="1867" y="3610"/>
                  <a:pt x="1867" y="3603"/>
                  <a:pt x="1800" y="3591"/>
                </a:cubicBezTo>
                <a:cubicBezTo>
                  <a:pt x="1587" y="3550"/>
                  <a:pt x="1406" y="3879"/>
                  <a:pt x="1618" y="4057"/>
                </a:cubicBezTo>
                <a:cubicBezTo>
                  <a:pt x="1833" y="4238"/>
                  <a:pt x="2081" y="4205"/>
                  <a:pt x="2288" y="4030"/>
                </a:cubicBezTo>
                <a:cubicBezTo>
                  <a:pt x="2350" y="3977"/>
                  <a:pt x="2390" y="3914"/>
                  <a:pt x="2411" y="3846"/>
                </a:cubicBezTo>
                <a:cubicBezTo>
                  <a:pt x="2431" y="3782"/>
                  <a:pt x="2462" y="3770"/>
                  <a:pt x="2504" y="3824"/>
                </a:cubicBezTo>
                <a:cubicBezTo>
                  <a:pt x="2727" y="4110"/>
                  <a:pt x="2969" y="4337"/>
                  <a:pt x="3226" y="4471"/>
                </a:cubicBezTo>
                <a:cubicBezTo>
                  <a:pt x="3286" y="4503"/>
                  <a:pt x="3337" y="4578"/>
                  <a:pt x="3337" y="4646"/>
                </a:cubicBezTo>
                <a:lnTo>
                  <a:pt x="3337" y="5414"/>
                </a:lnTo>
                <a:cubicBezTo>
                  <a:pt x="3337" y="5438"/>
                  <a:pt x="3339" y="5461"/>
                  <a:pt x="3343" y="5483"/>
                </a:cubicBezTo>
                <a:cubicBezTo>
                  <a:pt x="3350" y="5520"/>
                  <a:pt x="3307" y="5550"/>
                  <a:pt x="3239" y="5550"/>
                </a:cubicBezTo>
                <a:lnTo>
                  <a:pt x="2731" y="5550"/>
                </a:lnTo>
                <a:cubicBezTo>
                  <a:pt x="2564" y="5550"/>
                  <a:pt x="2429" y="5685"/>
                  <a:pt x="2429" y="5852"/>
                </a:cubicBezTo>
                <a:lnTo>
                  <a:pt x="2429" y="6338"/>
                </a:lnTo>
                <a:cubicBezTo>
                  <a:pt x="2429" y="6505"/>
                  <a:pt x="2564" y="6641"/>
                  <a:pt x="2731" y="6641"/>
                </a:cubicBezTo>
                <a:lnTo>
                  <a:pt x="4749" y="6641"/>
                </a:lnTo>
                <a:cubicBezTo>
                  <a:pt x="4916" y="6641"/>
                  <a:pt x="5052" y="6505"/>
                  <a:pt x="5052" y="6338"/>
                </a:cubicBezTo>
                <a:lnTo>
                  <a:pt x="5052" y="5852"/>
                </a:lnTo>
                <a:cubicBezTo>
                  <a:pt x="5052" y="5685"/>
                  <a:pt x="4916" y="5550"/>
                  <a:pt x="4749" y="5550"/>
                </a:cubicBezTo>
                <a:lnTo>
                  <a:pt x="4241" y="5550"/>
                </a:lnTo>
                <a:cubicBezTo>
                  <a:pt x="4174" y="5550"/>
                  <a:pt x="4130" y="5521"/>
                  <a:pt x="4137" y="5483"/>
                </a:cubicBezTo>
                <a:cubicBezTo>
                  <a:pt x="4141" y="5461"/>
                  <a:pt x="4144" y="5438"/>
                  <a:pt x="4144" y="5414"/>
                </a:cubicBezTo>
                <a:lnTo>
                  <a:pt x="4144" y="4646"/>
                </a:lnTo>
                <a:cubicBezTo>
                  <a:pt x="4144" y="4578"/>
                  <a:pt x="4195" y="4503"/>
                  <a:pt x="4255" y="4471"/>
                </a:cubicBezTo>
                <a:cubicBezTo>
                  <a:pt x="4511" y="4337"/>
                  <a:pt x="4754" y="4110"/>
                  <a:pt x="4976" y="3824"/>
                </a:cubicBezTo>
                <a:cubicBezTo>
                  <a:pt x="5018" y="3770"/>
                  <a:pt x="5050" y="3782"/>
                  <a:pt x="5070" y="3846"/>
                </a:cubicBezTo>
                <a:cubicBezTo>
                  <a:pt x="5091" y="3914"/>
                  <a:pt x="5130" y="3977"/>
                  <a:pt x="5193" y="4030"/>
                </a:cubicBezTo>
                <a:cubicBezTo>
                  <a:pt x="5400" y="4205"/>
                  <a:pt x="5648" y="4238"/>
                  <a:pt x="5863" y="4057"/>
                </a:cubicBezTo>
                <a:cubicBezTo>
                  <a:pt x="6075" y="3879"/>
                  <a:pt x="5893" y="3550"/>
                  <a:pt x="5680" y="3591"/>
                </a:cubicBezTo>
                <a:cubicBezTo>
                  <a:pt x="5614" y="3603"/>
                  <a:pt x="5614" y="3610"/>
                  <a:pt x="5665" y="3566"/>
                </a:cubicBezTo>
                <a:cubicBezTo>
                  <a:pt x="5794" y="3455"/>
                  <a:pt x="5888" y="3378"/>
                  <a:pt x="6076" y="3300"/>
                </a:cubicBezTo>
                <a:cubicBezTo>
                  <a:pt x="6167" y="3262"/>
                  <a:pt x="6257" y="3224"/>
                  <a:pt x="6348" y="3184"/>
                </a:cubicBezTo>
                <a:cubicBezTo>
                  <a:pt x="6545" y="3092"/>
                  <a:pt x="6729" y="2992"/>
                  <a:pt x="6903" y="2860"/>
                </a:cubicBezTo>
                <a:cubicBezTo>
                  <a:pt x="7211" y="2625"/>
                  <a:pt x="7359" y="2259"/>
                  <a:pt x="7403" y="1886"/>
                </a:cubicBezTo>
                <a:cubicBezTo>
                  <a:pt x="7481" y="1226"/>
                  <a:pt x="7006" y="679"/>
                  <a:pt x="6416" y="490"/>
                </a:cubicBezTo>
                <a:cubicBezTo>
                  <a:pt x="6352" y="470"/>
                  <a:pt x="6305" y="403"/>
                  <a:pt x="6312" y="336"/>
                </a:cubicBezTo>
                <a:cubicBezTo>
                  <a:pt x="6319" y="262"/>
                  <a:pt x="6324" y="190"/>
                  <a:pt x="6327" y="122"/>
                </a:cubicBezTo>
                <a:cubicBezTo>
                  <a:pt x="6330" y="55"/>
                  <a:pt x="6275" y="0"/>
                  <a:pt x="6207" y="0"/>
                </a:cubicBezTo>
                <a:lnTo>
                  <a:pt x="1273" y="0"/>
                </a:lnTo>
                <a:cubicBezTo>
                  <a:pt x="1206" y="0"/>
                  <a:pt x="1151" y="55"/>
                  <a:pt x="1153" y="122"/>
                </a:cubicBezTo>
                <a:cubicBezTo>
                  <a:pt x="1156" y="190"/>
                  <a:pt x="1161" y="262"/>
                  <a:pt x="1169" y="336"/>
                </a:cubicBezTo>
                <a:cubicBezTo>
                  <a:pt x="1175" y="403"/>
                  <a:pt x="1129" y="470"/>
                  <a:pt x="1064" y="490"/>
                </a:cubicBezTo>
                <a:cubicBezTo>
                  <a:pt x="474" y="679"/>
                  <a:pt x="0" y="1226"/>
                  <a:pt x="77" y="1886"/>
                </a:cubicBezTo>
                <a:cubicBezTo>
                  <a:pt x="121" y="2259"/>
                  <a:pt x="269" y="2625"/>
                  <a:pt x="578" y="2860"/>
                </a:cubicBezTo>
                <a:close/>
                <a:moveTo>
                  <a:pt x="5546" y="2892"/>
                </a:moveTo>
                <a:cubicBezTo>
                  <a:pt x="5831" y="2311"/>
                  <a:pt x="6053" y="1662"/>
                  <a:pt x="6187" y="1078"/>
                </a:cubicBezTo>
                <a:cubicBezTo>
                  <a:pt x="6202" y="1012"/>
                  <a:pt x="6266" y="973"/>
                  <a:pt x="6328" y="1000"/>
                </a:cubicBezTo>
                <a:cubicBezTo>
                  <a:pt x="6935" y="1263"/>
                  <a:pt x="7167" y="2116"/>
                  <a:pt x="6498" y="2535"/>
                </a:cubicBezTo>
                <a:cubicBezTo>
                  <a:pt x="6239" y="2696"/>
                  <a:pt x="5887" y="2786"/>
                  <a:pt x="5597" y="2940"/>
                </a:cubicBezTo>
                <a:cubicBezTo>
                  <a:pt x="5537" y="2972"/>
                  <a:pt x="5516" y="2952"/>
                  <a:pt x="5546" y="2892"/>
                </a:cubicBezTo>
                <a:close/>
                <a:moveTo>
                  <a:pt x="3779" y="762"/>
                </a:moveTo>
                <a:lnTo>
                  <a:pt x="4201" y="762"/>
                </a:lnTo>
                <a:lnTo>
                  <a:pt x="4201" y="3605"/>
                </a:lnTo>
                <a:lnTo>
                  <a:pt x="3723" y="3605"/>
                </a:lnTo>
                <a:lnTo>
                  <a:pt x="3723" y="1223"/>
                </a:lnTo>
                <a:lnTo>
                  <a:pt x="3712" y="1223"/>
                </a:lnTo>
                <a:lnTo>
                  <a:pt x="3076" y="1566"/>
                </a:lnTo>
                <a:lnTo>
                  <a:pt x="2980" y="1189"/>
                </a:lnTo>
                <a:lnTo>
                  <a:pt x="3779" y="762"/>
                </a:lnTo>
                <a:close/>
                <a:moveTo>
                  <a:pt x="1153" y="1000"/>
                </a:moveTo>
                <a:cubicBezTo>
                  <a:pt x="1215" y="973"/>
                  <a:pt x="1279" y="1012"/>
                  <a:pt x="1294" y="1078"/>
                </a:cubicBezTo>
                <a:cubicBezTo>
                  <a:pt x="1428" y="1662"/>
                  <a:pt x="1649" y="2311"/>
                  <a:pt x="1935" y="2892"/>
                </a:cubicBezTo>
                <a:cubicBezTo>
                  <a:pt x="1965" y="2953"/>
                  <a:pt x="1943" y="2972"/>
                  <a:pt x="1884" y="2940"/>
                </a:cubicBezTo>
                <a:cubicBezTo>
                  <a:pt x="1594" y="2786"/>
                  <a:pt x="1241" y="2696"/>
                  <a:pt x="983" y="2535"/>
                </a:cubicBezTo>
                <a:cubicBezTo>
                  <a:pt x="313" y="2116"/>
                  <a:pt x="545" y="1263"/>
                  <a:pt x="1153" y="100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52" name="椭圆 51">
            <a:extLst>
              <a:ext uri="{FF2B5EF4-FFF2-40B4-BE49-F238E27FC236}">
                <a16:creationId xmlns:a16="http://schemas.microsoft.com/office/drawing/2014/main" id="{5D96F5AD-7E62-4076-BAE6-611FB1F6C236}"/>
              </a:ext>
            </a:extLst>
          </p:cNvPr>
          <p:cNvSpPr/>
          <p:nvPr/>
        </p:nvSpPr>
        <p:spPr>
          <a:xfrm>
            <a:off x="7438880" y="3081499"/>
            <a:ext cx="1219040" cy="1219040"/>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53" name="椭圆 12">
            <a:extLst>
              <a:ext uri="{FF2B5EF4-FFF2-40B4-BE49-F238E27FC236}">
                <a16:creationId xmlns:a16="http://schemas.microsoft.com/office/drawing/2014/main" id="{927374DB-009E-4E99-B66C-843C048C3B8E}"/>
              </a:ext>
            </a:extLst>
          </p:cNvPr>
          <p:cNvSpPr/>
          <p:nvPr/>
        </p:nvSpPr>
        <p:spPr>
          <a:xfrm>
            <a:off x="7749753" y="3406763"/>
            <a:ext cx="597294" cy="568510"/>
          </a:xfrm>
          <a:custGeom>
            <a:avLst/>
            <a:gdLst>
              <a:gd name="T0" fmla="*/ 6829 w 6861"/>
              <a:gd name="T1" fmla="*/ 2470 h 6539"/>
              <a:gd name="T2" fmla="*/ 6615 w 6861"/>
              <a:gd name="T3" fmla="*/ 2270 h 6539"/>
              <a:gd name="T4" fmla="*/ 4720 w 6861"/>
              <a:gd name="T5" fmla="*/ 1799 h 6539"/>
              <a:gd name="T6" fmla="*/ 3686 w 6861"/>
              <a:gd name="T7" fmla="*/ 142 h 6539"/>
              <a:gd name="T8" fmla="*/ 3430 w 6861"/>
              <a:gd name="T9" fmla="*/ 0 h 6539"/>
              <a:gd name="T10" fmla="*/ 3175 w 6861"/>
              <a:gd name="T11" fmla="*/ 142 h 6539"/>
              <a:gd name="T12" fmla="*/ 2141 w 6861"/>
              <a:gd name="T13" fmla="*/ 1799 h 6539"/>
              <a:gd name="T14" fmla="*/ 246 w 6861"/>
              <a:gd name="T15" fmla="*/ 2270 h 6539"/>
              <a:gd name="T16" fmla="*/ 32 w 6861"/>
              <a:gd name="T17" fmla="*/ 2470 h 6539"/>
              <a:gd name="T18" fmla="*/ 88 w 6861"/>
              <a:gd name="T19" fmla="*/ 2757 h 6539"/>
              <a:gd name="T20" fmla="*/ 1344 w 6861"/>
              <a:gd name="T21" fmla="*/ 4252 h 6539"/>
              <a:gd name="T22" fmla="*/ 1206 w 6861"/>
              <a:gd name="T23" fmla="*/ 6200 h 6539"/>
              <a:gd name="T24" fmla="*/ 1330 w 6861"/>
              <a:gd name="T25" fmla="*/ 6465 h 6539"/>
              <a:gd name="T26" fmla="*/ 1620 w 6861"/>
              <a:gd name="T27" fmla="*/ 6500 h 6539"/>
              <a:gd name="T28" fmla="*/ 3430 w 6861"/>
              <a:gd name="T29" fmla="*/ 5768 h 6539"/>
              <a:gd name="T30" fmla="*/ 5241 w 6861"/>
              <a:gd name="T31" fmla="*/ 6500 h 6539"/>
              <a:gd name="T32" fmla="*/ 5531 w 6861"/>
              <a:gd name="T33" fmla="*/ 6465 h 6539"/>
              <a:gd name="T34" fmla="*/ 5654 w 6861"/>
              <a:gd name="T35" fmla="*/ 6200 h 6539"/>
              <a:gd name="T36" fmla="*/ 5517 w 6861"/>
              <a:gd name="T37" fmla="*/ 4252 h 6539"/>
              <a:gd name="T38" fmla="*/ 6773 w 6861"/>
              <a:gd name="T39" fmla="*/ 2757 h 6539"/>
              <a:gd name="T40" fmla="*/ 6829 w 6861"/>
              <a:gd name="T41" fmla="*/ 2470 h 6539"/>
              <a:gd name="T42" fmla="*/ 3618 w 6861"/>
              <a:gd name="T43" fmla="*/ 1362 h 6539"/>
              <a:gd name="T44" fmla="*/ 2881 w 6861"/>
              <a:gd name="T45" fmla="*/ 2543 h 6539"/>
              <a:gd name="T46" fmla="*/ 2747 w 6861"/>
              <a:gd name="T47" fmla="*/ 2640 h 6539"/>
              <a:gd name="T48" fmla="*/ 1397 w 6861"/>
              <a:gd name="T49" fmla="*/ 2976 h 6539"/>
              <a:gd name="T50" fmla="*/ 1343 w 6861"/>
              <a:gd name="T51" fmla="*/ 2983 h 6539"/>
              <a:gd name="T52" fmla="*/ 1129 w 6861"/>
              <a:gd name="T53" fmla="*/ 2815 h 6539"/>
              <a:gd name="T54" fmla="*/ 1290 w 6861"/>
              <a:gd name="T55" fmla="*/ 2547 h 6539"/>
              <a:gd name="T56" fmla="*/ 2554 w 6861"/>
              <a:gd name="T57" fmla="*/ 2233 h 6539"/>
              <a:gd name="T58" fmla="*/ 3243 w 6861"/>
              <a:gd name="T59" fmla="*/ 1129 h 6539"/>
              <a:gd name="T60" fmla="*/ 3547 w 6861"/>
              <a:gd name="T61" fmla="*/ 1058 h 6539"/>
              <a:gd name="T62" fmla="*/ 3618 w 6861"/>
              <a:gd name="T63" fmla="*/ 1362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1" h="6539">
                <a:moveTo>
                  <a:pt x="6829" y="2470"/>
                </a:moveTo>
                <a:cubicBezTo>
                  <a:pt x="6797" y="2371"/>
                  <a:pt x="6716" y="2295"/>
                  <a:pt x="6615" y="2270"/>
                </a:cubicBezTo>
                <a:lnTo>
                  <a:pt x="4720" y="1799"/>
                </a:lnTo>
                <a:lnTo>
                  <a:pt x="3686" y="142"/>
                </a:lnTo>
                <a:cubicBezTo>
                  <a:pt x="3631" y="54"/>
                  <a:pt x="3534" y="0"/>
                  <a:pt x="3430" y="0"/>
                </a:cubicBezTo>
                <a:cubicBezTo>
                  <a:pt x="3326" y="0"/>
                  <a:pt x="3230" y="54"/>
                  <a:pt x="3175" y="142"/>
                </a:cubicBezTo>
                <a:lnTo>
                  <a:pt x="2141" y="1799"/>
                </a:lnTo>
                <a:lnTo>
                  <a:pt x="246" y="2270"/>
                </a:lnTo>
                <a:cubicBezTo>
                  <a:pt x="145" y="2295"/>
                  <a:pt x="64" y="2371"/>
                  <a:pt x="32" y="2470"/>
                </a:cubicBezTo>
                <a:cubicBezTo>
                  <a:pt x="0" y="2568"/>
                  <a:pt x="21" y="2677"/>
                  <a:pt x="88" y="2757"/>
                </a:cubicBezTo>
                <a:lnTo>
                  <a:pt x="1344" y="4252"/>
                </a:lnTo>
                <a:lnTo>
                  <a:pt x="1206" y="6200"/>
                </a:lnTo>
                <a:cubicBezTo>
                  <a:pt x="1199" y="6304"/>
                  <a:pt x="1246" y="6404"/>
                  <a:pt x="1330" y="6465"/>
                </a:cubicBezTo>
                <a:cubicBezTo>
                  <a:pt x="1414" y="6526"/>
                  <a:pt x="1524" y="6539"/>
                  <a:pt x="1620" y="6500"/>
                </a:cubicBezTo>
                <a:lnTo>
                  <a:pt x="3430" y="5768"/>
                </a:lnTo>
                <a:lnTo>
                  <a:pt x="5241" y="6500"/>
                </a:lnTo>
                <a:cubicBezTo>
                  <a:pt x="5337" y="6539"/>
                  <a:pt x="5447" y="6526"/>
                  <a:pt x="5531" y="6465"/>
                </a:cubicBezTo>
                <a:cubicBezTo>
                  <a:pt x="5615" y="6404"/>
                  <a:pt x="5662" y="6304"/>
                  <a:pt x="5654" y="6200"/>
                </a:cubicBezTo>
                <a:lnTo>
                  <a:pt x="5517" y="4252"/>
                </a:lnTo>
                <a:lnTo>
                  <a:pt x="6773" y="2757"/>
                </a:lnTo>
                <a:cubicBezTo>
                  <a:pt x="6840" y="2677"/>
                  <a:pt x="6861" y="2568"/>
                  <a:pt x="6829" y="2470"/>
                </a:cubicBezTo>
                <a:close/>
                <a:moveTo>
                  <a:pt x="3618" y="1362"/>
                </a:moveTo>
                <a:lnTo>
                  <a:pt x="2881" y="2543"/>
                </a:lnTo>
                <a:cubicBezTo>
                  <a:pt x="2851" y="2591"/>
                  <a:pt x="2803" y="2626"/>
                  <a:pt x="2747" y="2640"/>
                </a:cubicBezTo>
                <a:lnTo>
                  <a:pt x="1397" y="2976"/>
                </a:lnTo>
                <a:cubicBezTo>
                  <a:pt x="1379" y="2980"/>
                  <a:pt x="1361" y="2983"/>
                  <a:pt x="1343" y="2983"/>
                </a:cubicBezTo>
                <a:cubicBezTo>
                  <a:pt x="1244" y="2983"/>
                  <a:pt x="1154" y="2915"/>
                  <a:pt x="1129" y="2815"/>
                </a:cubicBezTo>
                <a:cubicBezTo>
                  <a:pt x="1100" y="2697"/>
                  <a:pt x="1172" y="2577"/>
                  <a:pt x="1290" y="2547"/>
                </a:cubicBezTo>
                <a:lnTo>
                  <a:pt x="2554" y="2233"/>
                </a:lnTo>
                <a:lnTo>
                  <a:pt x="3243" y="1129"/>
                </a:lnTo>
                <a:cubicBezTo>
                  <a:pt x="3308" y="1025"/>
                  <a:pt x="3444" y="994"/>
                  <a:pt x="3547" y="1058"/>
                </a:cubicBezTo>
                <a:cubicBezTo>
                  <a:pt x="3651" y="1123"/>
                  <a:pt x="3682" y="1259"/>
                  <a:pt x="3618" y="1362"/>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55" name="椭圆 54">
            <a:extLst>
              <a:ext uri="{FF2B5EF4-FFF2-40B4-BE49-F238E27FC236}">
                <a16:creationId xmlns:a16="http://schemas.microsoft.com/office/drawing/2014/main" id="{66307268-4849-4F18-9C5F-07625B21A773}"/>
              </a:ext>
            </a:extLst>
          </p:cNvPr>
          <p:cNvSpPr/>
          <p:nvPr/>
        </p:nvSpPr>
        <p:spPr>
          <a:xfrm>
            <a:off x="9384078" y="3081499"/>
            <a:ext cx="1219040" cy="1219040"/>
          </a:xfrm>
          <a:prstGeom prst="ellipse">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56" name="椭圆 15">
            <a:extLst>
              <a:ext uri="{FF2B5EF4-FFF2-40B4-BE49-F238E27FC236}">
                <a16:creationId xmlns:a16="http://schemas.microsoft.com/office/drawing/2014/main" id="{B09C022E-FA63-45C6-AE7A-2F2476FD1AD1}"/>
              </a:ext>
            </a:extLst>
          </p:cNvPr>
          <p:cNvSpPr/>
          <p:nvPr/>
        </p:nvSpPr>
        <p:spPr>
          <a:xfrm>
            <a:off x="9694951" y="3504330"/>
            <a:ext cx="597294" cy="373378"/>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38" name="箭头: V 形 37">
            <a:extLst>
              <a:ext uri="{FF2B5EF4-FFF2-40B4-BE49-F238E27FC236}">
                <a16:creationId xmlns:a16="http://schemas.microsoft.com/office/drawing/2014/main" id="{2167ECE7-DE46-45FE-B8B6-7699D59FE01D}"/>
              </a:ext>
            </a:extLst>
          </p:cNvPr>
          <p:cNvSpPr/>
          <p:nvPr/>
        </p:nvSpPr>
        <p:spPr>
          <a:xfrm>
            <a:off x="3054390" y="3483876"/>
            <a:ext cx="262029" cy="414284"/>
          </a:xfrm>
          <a:prstGeom prst="chevron">
            <a:avLst>
              <a:gd name="adj" fmla="val 62864"/>
            </a:avLst>
          </a:pr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solidFill>
              <a:latin typeface="印品黑体"/>
              <a:ea typeface="微软雅黑"/>
              <a:cs typeface="+mn-ea"/>
              <a:sym typeface="+mn-lt"/>
            </a:endParaRPr>
          </a:p>
        </p:txBody>
      </p:sp>
      <p:sp>
        <p:nvSpPr>
          <p:cNvPr id="39" name="箭头: V 形 38">
            <a:extLst>
              <a:ext uri="{FF2B5EF4-FFF2-40B4-BE49-F238E27FC236}">
                <a16:creationId xmlns:a16="http://schemas.microsoft.com/office/drawing/2014/main" id="{1B8A8558-6811-4772-8F24-26B5A961BA69}"/>
              </a:ext>
            </a:extLst>
          </p:cNvPr>
          <p:cNvSpPr/>
          <p:nvPr/>
        </p:nvSpPr>
        <p:spPr>
          <a:xfrm>
            <a:off x="4999588" y="3483876"/>
            <a:ext cx="262029" cy="414284"/>
          </a:xfrm>
          <a:prstGeom prst="chevron">
            <a:avLst>
              <a:gd name="adj" fmla="val 62864"/>
            </a:avLst>
          </a:pr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solidFill>
              <a:latin typeface="印品黑体"/>
              <a:ea typeface="微软雅黑"/>
              <a:cs typeface="+mn-ea"/>
              <a:sym typeface="+mn-lt"/>
            </a:endParaRPr>
          </a:p>
        </p:txBody>
      </p:sp>
      <p:sp>
        <p:nvSpPr>
          <p:cNvPr id="40" name="箭头: V 形 39">
            <a:extLst>
              <a:ext uri="{FF2B5EF4-FFF2-40B4-BE49-F238E27FC236}">
                <a16:creationId xmlns:a16="http://schemas.microsoft.com/office/drawing/2014/main" id="{4C4BD77B-1231-45A2-B2F5-41F163B7776F}"/>
              </a:ext>
            </a:extLst>
          </p:cNvPr>
          <p:cNvSpPr/>
          <p:nvPr/>
        </p:nvSpPr>
        <p:spPr>
          <a:xfrm>
            <a:off x="6944787" y="3483876"/>
            <a:ext cx="262029" cy="414284"/>
          </a:xfrm>
          <a:prstGeom prst="chevron">
            <a:avLst>
              <a:gd name="adj" fmla="val 62864"/>
            </a:avLst>
          </a:pr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solidFill>
              <a:latin typeface="印品黑体"/>
              <a:ea typeface="微软雅黑"/>
              <a:cs typeface="+mn-ea"/>
              <a:sym typeface="+mn-lt"/>
            </a:endParaRPr>
          </a:p>
        </p:txBody>
      </p:sp>
      <p:sp>
        <p:nvSpPr>
          <p:cNvPr id="41" name="箭头: V 形 40">
            <a:extLst>
              <a:ext uri="{FF2B5EF4-FFF2-40B4-BE49-F238E27FC236}">
                <a16:creationId xmlns:a16="http://schemas.microsoft.com/office/drawing/2014/main" id="{A42B246D-A215-4C58-A10A-42D9838D209A}"/>
              </a:ext>
            </a:extLst>
          </p:cNvPr>
          <p:cNvSpPr/>
          <p:nvPr/>
        </p:nvSpPr>
        <p:spPr>
          <a:xfrm>
            <a:off x="8889984" y="3483876"/>
            <a:ext cx="262029" cy="414284"/>
          </a:xfrm>
          <a:prstGeom prst="chevron">
            <a:avLst>
              <a:gd name="adj" fmla="val 62864"/>
            </a:avLst>
          </a:pr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000000"/>
              </a:solidFill>
              <a:latin typeface="印品黑体"/>
              <a:ea typeface="微软雅黑"/>
              <a:cs typeface="+mn-ea"/>
              <a:sym typeface="+mn-lt"/>
            </a:endParaRPr>
          </a:p>
        </p:txBody>
      </p:sp>
      <p:grpSp>
        <p:nvGrpSpPr>
          <p:cNvPr id="16" name="组合 15">
            <a:extLst>
              <a:ext uri="{FF2B5EF4-FFF2-40B4-BE49-F238E27FC236}">
                <a16:creationId xmlns:a16="http://schemas.microsoft.com/office/drawing/2014/main" id="{314FE5C8-10F8-48AD-93E1-29C5F922C8DD}"/>
              </a:ext>
            </a:extLst>
          </p:cNvPr>
          <p:cNvGrpSpPr/>
          <p:nvPr/>
        </p:nvGrpSpPr>
        <p:grpSpPr>
          <a:xfrm>
            <a:off x="694606" y="4658927"/>
            <a:ext cx="3024336" cy="956786"/>
            <a:chOff x="2096161" y="2352404"/>
            <a:chExt cx="2535171" cy="956911"/>
          </a:xfrm>
        </p:grpSpPr>
        <p:sp>
          <p:nvSpPr>
            <p:cNvPr id="17" name="文本框 16">
              <a:extLst>
                <a:ext uri="{FF2B5EF4-FFF2-40B4-BE49-F238E27FC236}">
                  <a16:creationId xmlns:a16="http://schemas.microsoft.com/office/drawing/2014/main" id="{16B05EFE-1877-4ADB-84AC-C34E49E4F48B}"/>
                </a:ext>
              </a:extLst>
            </p:cNvPr>
            <p:cNvSpPr txBox="1"/>
            <p:nvPr/>
          </p:nvSpPr>
          <p:spPr>
            <a:xfrm>
              <a:off x="2588337" y="2352404"/>
              <a:ext cx="1550821" cy="707979"/>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8" name="文本框 17">
              <a:extLst>
                <a:ext uri="{FF2B5EF4-FFF2-40B4-BE49-F238E27FC236}">
                  <a16:creationId xmlns:a16="http://schemas.microsoft.com/office/drawing/2014/main" id="{68DE1F93-79EE-4F14-99BB-B677F8187D19}"/>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9" name="组合 18">
            <a:extLst>
              <a:ext uri="{FF2B5EF4-FFF2-40B4-BE49-F238E27FC236}">
                <a16:creationId xmlns:a16="http://schemas.microsoft.com/office/drawing/2014/main" id="{1BF13E0F-AFD5-469E-9402-1B7C9674FF48}"/>
              </a:ext>
            </a:extLst>
          </p:cNvPr>
          <p:cNvGrpSpPr/>
          <p:nvPr/>
        </p:nvGrpSpPr>
        <p:grpSpPr>
          <a:xfrm>
            <a:off x="4577007" y="4658927"/>
            <a:ext cx="3024336" cy="956786"/>
            <a:chOff x="2096161" y="2352404"/>
            <a:chExt cx="2535171" cy="956911"/>
          </a:xfrm>
        </p:grpSpPr>
        <p:sp>
          <p:nvSpPr>
            <p:cNvPr id="20" name="文本框 19">
              <a:extLst>
                <a:ext uri="{FF2B5EF4-FFF2-40B4-BE49-F238E27FC236}">
                  <a16:creationId xmlns:a16="http://schemas.microsoft.com/office/drawing/2014/main" id="{A8716CA9-3BDC-42BC-AA32-813BAE08EA82}"/>
                </a:ext>
              </a:extLst>
            </p:cNvPr>
            <p:cNvSpPr txBox="1"/>
            <p:nvPr/>
          </p:nvSpPr>
          <p:spPr>
            <a:xfrm>
              <a:off x="2588337" y="2352404"/>
              <a:ext cx="1550821" cy="707979"/>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721D814E-40E8-480E-85DB-8A4A6DA20CA4}"/>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2" name="组合 21">
            <a:extLst>
              <a:ext uri="{FF2B5EF4-FFF2-40B4-BE49-F238E27FC236}">
                <a16:creationId xmlns:a16="http://schemas.microsoft.com/office/drawing/2014/main" id="{E72C9DF9-9751-4BFC-A8F7-96938196786F}"/>
              </a:ext>
            </a:extLst>
          </p:cNvPr>
          <p:cNvGrpSpPr/>
          <p:nvPr/>
        </p:nvGrpSpPr>
        <p:grpSpPr>
          <a:xfrm>
            <a:off x="8475398" y="4658927"/>
            <a:ext cx="3024336" cy="956786"/>
            <a:chOff x="2096161" y="2352404"/>
            <a:chExt cx="2535171" cy="956911"/>
          </a:xfrm>
        </p:grpSpPr>
        <p:sp>
          <p:nvSpPr>
            <p:cNvPr id="23" name="文本框 22">
              <a:extLst>
                <a:ext uri="{FF2B5EF4-FFF2-40B4-BE49-F238E27FC236}">
                  <a16:creationId xmlns:a16="http://schemas.microsoft.com/office/drawing/2014/main" id="{2F07A297-7003-4EF9-9D25-5319C299CD38}"/>
                </a:ext>
              </a:extLst>
            </p:cNvPr>
            <p:cNvSpPr txBox="1"/>
            <p:nvPr/>
          </p:nvSpPr>
          <p:spPr>
            <a:xfrm>
              <a:off x="2588337" y="2352404"/>
              <a:ext cx="1550821" cy="707979"/>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4" name="文本框 23">
              <a:extLst>
                <a:ext uri="{FF2B5EF4-FFF2-40B4-BE49-F238E27FC236}">
                  <a16:creationId xmlns:a16="http://schemas.microsoft.com/office/drawing/2014/main" id="{181DD4B9-EF03-449F-8D6F-AA341880B199}"/>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5" name="组合 24">
            <a:extLst>
              <a:ext uri="{FF2B5EF4-FFF2-40B4-BE49-F238E27FC236}">
                <a16:creationId xmlns:a16="http://schemas.microsoft.com/office/drawing/2014/main" id="{D94F91BC-D9A5-4AC1-B088-748737D98B02}"/>
              </a:ext>
            </a:extLst>
          </p:cNvPr>
          <p:cNvGrpSpPr/>
          <p:nvPr/>
        </p:nvGrpSpPr>
        <p:grpSpPr>
          <a:xfrm>
            <a:off x="6542898" y="1812810"/>
            <a:ext cx="3024336" cy="956786"/>
            <a:chOff x="2096161" y="2352404"/>
            <a:chExt cx="2535171" cy="956911"/>
          </a:xfrm>
        </p:grpSpPr>
        <p:sp>
          <p:nvSpPr>
            <p:cNvPr id="26" name="文本框 25">
              <a:extLst>
                <a:ext uri="{FF2B5EF4-FFF2-40B4-BE49-F238E27FC236}">
                  <a16:creationId xmlns:a16="http://schemas.microsoft.com/office/drawing/2014/main" id="{B4B57EF4-9A64-4182-BDC7-7EBFBF75BBA7}"/>
                </a:ext>
              </a:extLst>
            </p:cNvPr>
            <p:cNvSpPr txBox="1"/>
            <p:nvPr/>
          </p:nvSpPr>
          <p:spPr>
            <a:xfrm>
              <a:off x="2588337" y="2352404"/>
              <a:ext cx="1550821" cy="707979"/>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7" name="文本框 26">
              <a:extLst>
                <a:ext uri="{FF2B5EF4-FFF2-40B4-BE49-F238E27FC236}">
                  <a16:creationId xmlns:a16="http://schemas.microsoft.com/office/drawing/2014/main" id="{14395899-992E-4134-ACF0-3574705395E5}"/>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8" name="组合 27">
            <a:extLst>
              <a:ext uri="{FF2B5EF4-FFF2-40B4-BE49-F238E27FC236}">
                <a16:creationId xmlns:a16="http://schemas.microsoft.com/office/drawing/2014/main" id="{FABFD47C-4FEE-4D41-AD17-E77A0DCCD3BC}"/>
              </a:ext>
            </a:extLst>
          </p:cNvPr>
          <p:cNvGrpSpPr/>
          <p:nvPr/>
        </p:nvGrpSpPr>
        <p:grpSpPr>
          <a:xfrm>
            <a:off x="2636512" y="1812810"/>
            <a:ext cx="3024336" cy="956786"/>
            <a:chOff x="2096161" y="2352404"/>
            <a:chExt cx="2535171" cy="956911"/>
          </a:xfrm>
        </p:grpSpPr>
        <p:sp>
          <p:nvSpPr>
            <p:cNvPr id="29" name="文本框 28">
              <a:extLst>
                <a:ext uri="{FF2B5EF4-FFF2-40B4-BE49-F238E27FC236}">
                  <a16:creationId xmlns:a16="http://schemas.microsoft.com/office/drawing/2014/main" id="{4699E508-9144-49AC-B61E-909EB3FD0C46}"/>
                </a:ext>
              </a:extLst>
            </p:cNvPr>
            <p:cNvSpPr txBox="1"/>
            <p:nvPr/>
          </p:nvSpPr>
          <p:spPr>
            <a:xfrm>
              <a:off x="2588337" y="2352404"/>
              <a:ext cx="1550821" cy="707979"/>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30" name="文本框 29">
              <a:extLst>
                <a:ext uri="{FF2B5EF4-FFF2-40B4-BE49-F238E27FC236}">
                  <a16:creationId xmlns:a16="http://schemas.microsoft.com/office/drawing/2014/main" id="{C52F4913-956D-4D89-AEF0-3596AE9D3FB4}"/>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31" name="组合 30">
            <a:extLst>
              <a:ext uri="{FF2B5EF4-FFF2-40B4-BE49-F238E27FC236}">
                <a16:creationId xmlns:a16="http://schemas.microsoft.com/office/drawing/2014/main" id="{C29443DF-9C8C-4C8A-9B49-BED0766D6824}"/>
              </a:ext>
            </a:extLst>
          </p:cNvPr>
          <p:cNvGrpSpPr/>
          <p:nvPr/>
        </p:nvGrpSpPr>
        <p:grpSpPr>
          <a:xfrm>
            <a:off x="4581836" y="809828"/>
            <a:ext cx="3026740" cy="523798"/>
            <a:chOff x="4402412" y="963591"/>
            <a:chExt cx="3027134" cy="523866"/>
          </a:xfrm>
        </p:grpSpPr>
        <p:grpSp>
          <p:nvGrpSpPr>
            <p:cNvPr id="32" name="组合 31">
              <a:extLst>
                <a:ext uri="{FF2B5EF4-FFF2-40B4-BE49-F238E27FC236}">
                  <a16:creationId xmlns:a16="http://schemas.microsoft.com/office/drawing/2014/main" id="{A01A035F-5BBC-4E00-817B-39A4E3A8B67C}"/>
                </a:ext>
              </a:extLst>
            </p:cNvPr>
            <p:cNvGrpSpPr/>
            <p:nvPr/>
          </p:nvGrpSpPr>
          <p:grpSpPr>
            <a:xfrm rot="5400000">
              <a:off x="5654046" y="-288043"/>
              <a:ext cx="523866" cy="3027134"/>
              <a:chOff x="2345523" y="1843954"/>
              <a:chExt cx="594900" cy="3437603"/>
            </a:xfrm>
          </p:grpSpPr>
          <p:pic>
            <p:nvPicPr>
              <p:cNvPr id="34" name="图片 33">
                <a:extLst>
                  <a:ext uri="{FF2B5EF4-FFF2-40B4-BE49-F238E27FC236}">
                    <a16:creationId xmlns:a16="http://schemas.microsoft.com/office/drawing/2014/main" id="{094397AD-7517-415E-A90B-79CC9EA98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5" name="图片 34">
                <a:extLst>
                  <a:ext uri="{FF2B5EF4-FFF2-40B4-BE49-F238E27FC236}">
                    <a16:creationId xmlns:a16="http://schemas.microsoft.com/office/drawing/2014/main" id="{6E1DBE86-BCF8-4D80-8686-9E6C12E77D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33" name="文本框 32">
              <a:extLst>
                <a:ext uri="{FF2B5EF4-FFF2-40B4-BE49-F238E27FC236}">
                  <a16:creationId xmlns:a16="http://schemas.microsoft.com/office/drawing/2014/main" id="{3C4FA951-025A-485B-8F02-B1A1DD774CED}"/>
                </a:ext>
              </a:extLst>
            </p:cNvPr>
            <p:cNvSpPr txBox="1"/>
            <p:nvPr/>
          </p:nvSpPr>
          <p:spPr>
            <a:xfrm>
              <a:off x="4681063" y="963914"/>
              <a:ext cx="2525870"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376360301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0-#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0-#ppt_w/2"/>
                                          </p:val>
                                        </p:tav>
                                        <p:tav tm="100000">
                                          <p:val>
                                            <p:strVal val="#ppt_x"/>
                                          </p:val>
                                        </p:tav>
                                      </p:tavLst>
                                    </p:anim>
                                    <p:anim calcmode="lin" valueType="num">
                                      <p:cBhvr additive="base">
                                        <p:cTn id="28" dur="5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0-#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0-#ppt_w/2"/>
                                          </p:val>
                                        </p:tav>
                                        <p:tav tm="100000">
                                          <p:val>
                                            <p:strVal val="#ppt_x"/>
                                          </p:val>
                                        </p:tav>
                                      </p:tavLst>
                                    </p:anim>
                                    <p:anim calcmode="lin" valueType="num">
                                      <p:cBhvr additive="base">
                                        <p:cTn id="40" dur="500" fill="hold"/>
                                        <p:tgtEl>
                                          <p:spTgt spid="5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0-#ppt_w/2"/>
                                          </p:val>
                                        </p:tav>
                                        <p:tav tm="100000">
                                          <p:val>
                                            <p:strVal val="#ppt_x"/>
                                          </p:val>
                                        </p:tav>
                                      </p:tavLst>
                                    </p:anim>
                                    <p:anim calcmode="lin" valueType="num">
                                      <p:cBhvr additive="base">
                                        <p:cTn id="44" dur="500" fill="hold"/>
                                        <p:tgtEl>
                                          <p:spTgt spid="5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0-#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0-#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1000"/>
                            </p:stCondLst>
                            <p:childTnLst>
                              <p:par>
                                <p:cTn id="68" presetID="53" presetClass="entr" presetSubtype="16"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childTnLst>
                          </p:cTn>
                        </p:par>
                        <p:par>
                          <p:cTn id="73" fill="hold">
                            <p:stCondLst>
                              <p:cond delay="1500"/>
                            </p:stCondLst>
                            <p:childTnLst>
                              <p:par>
                                <p:cTn id="74" presetID="53" presetClass="entr" presetSubtype="16"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2000"/>
                            </p:stCondLst>
                            <p:childTnLst>
                              <p:par>
                                <p:cTn id="80" presetID="53" presetClass="entr" presetSubtype="16"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childTnLst>
                          </p:cTn>
                        </p:par>
                        <p:par>
                          <p:cTn id="85" fill="hold">
                            <p:stCondLst>
                              <p:cond delay="2500"/>
                            </p:stCondLst>
                            <p:childTnLst>
                              <p:par>
                                <p:cTn id="86" presetID="53" presetClass="entr" presetSubtype="16"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47" grpId="0" animBg="1"/>
      <p:bldP spid="49" grpId="0" animBg="1"/>
      <p:bldP spid="50" grpId="0" animBg="1"/>
      <p:bldP spid="52" grpId="0" animBg="1"/>
      <p:bldP spid="53" grpId="0" animBg="1"/>
      <p:bldP spid="55" grpId="0" animBg="1"/>
      <p:bldP spid="56" grpId="0" animBg="1"/>
      <p:bldP spid="38" grpId="0" animBg="1"/>
      <p:bldP spid="39"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形状 22">
            <a:extLst>
              <a:ext uri="{FF2B5EF4-FFF2-40B4-BE49-F238E27FC236}">
                <a16:creationId xmlns:a16="http://schemas.microsoft.com/office/drawing/2014/main" id="{686BA960-D6FF-48B5-8AC3-B4FE3AC6D97E}"/>
              </a:ext>
            </a:extLst>
          </p:cNvPr>
          <p:cNvSpPr/>
          <p:nvPr/>
        </p:nvSpPr>
        <p:spPr>
          <a:xfrm>
            <a:off x="1567339" y="2193712"/>
            <a:ext cx="2287516" cy="2419879"/>
          </a:xfrm>
          <a:custGeom>
            <a:avLst/>
            <a:gdLst>
              <a:gd name="connsiteX0" fmla="*/ 0 w 2287814"/>
              <a:gd name="connsiteY0" fmla="*/ 0 h 2420194"/>
              <a:gd name="connsiteX1" fmla="*/ 2287814 w 2287814"/>
              <a:gd name="connsiteY1" fmla="*/ 0 h 2420194"/>
              <a:gd name="connsiteX2" fmla="*/ 2287814 w 2287814"/>
              <a:gd name="connsiteY2" fmla="*/ 2420194 h 2420194"/>
              <a:gd name="connsiteX3" fmla="*/ 0 w 2287814"/>
              <a:gd name="connsiteY3" fmla="*/ 2420194 h 2420194"/>
            </a:gdLst>
            <a:ahLst/>
            <a:cxnLst>
              <a:cxn ang="0">
                <a:pos x="connsiteX0" y="connsiteY0"/>
              </a:cxn>
              <a:cxn ang="0">
                <a:pos x="connsiteX1" y="connsiteY1"/>
              </a:cxn>
              <a:cxn ang="0">
                <a:pos x="connsiteX2" y="connsiteY2"/>
              </a:cxn>
              <a:cxn ang="0">
                <a:pos x="connsiteX3" y="connsiteY3"/>
              </a:cxn>
            </a:cxnLst>
            <a:rect l="l" t="t" r="r" b="b"/>
            <a:pathLst>
              <a:path w="2287814" h="2420194">
                <a:moveTo>
                  <a:pt x="0" y="0"/>
                </a:moveTo>
                <a:lnTo>
                  <a:pt x="2287814" y="0"/>
                </a:lnTo>
                <a:lnTo>
                  <a:pt x="2287814" y="2420194"/>
                </a:lnTo>
                <a:lnTo>
                  <a:pt x="0" y="2420194"/>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24" name="任意多边形: 形状 23">
            <a:extLst>
              <a:ext uri="{FF2B5EF4-FFF2-40B4-BE49-F238E27FC236}">
                <a16:creationId xmlns:a16="http://schemas.microsoft.com/office/drawing/2014/main" id="{73EAF2E0-83CE-4ACE-95C4-85668688D426}"/>
              </a:ext>
            </a:extLst>
          </p:cNvPr>
          <p:cNvSpPr/>
          <p:nvPr/>
        </p:nvSpPr>
        <p:spPr>
          <a:xfrm>
            <a:off x="4951448" y="2193712"/>
            <a:ext cx="2287516" cy="2419879"/>
          </a:xfrm>
          <a:custGeom>
            <a:avLst/>
            <a:gdLst>
              <a:gd name="connsiteX0" fmla="*/ 0 w 2287814"/>
              <a:gd name="connsiteY0" fmla="*/ 0 h 2420194"/>
              <a:gd name="connsiteX1" fmla="*/ 2287814 w 2287814"/>
              <a:gd name="connsiteY1" fmla="*/ 0 h 2420194"/>
              <a:gd name="connsiteX2" fmla="*/ 2287814 w 2287814"/>
              <a:gd name="connsiteY2" fmla="*/ 2420194 h 2420194"/>
              <a:gd name="connsiteX3" fmla="*/ 0 w 2287814"/>
              <a:gd name="connsiteY3" fmla="*/ 2420194 h 2420194"/>
            </a:gdLst>
            <a:ahLst/>
            <a:cxnLst>
              <a:cxn ang="0">
                <a:pos x="connsiteX0" y="connsiteY0"/>
              </a:cxn>
              <a:cxn ang="0">
                <a:pos x="connsiteX1" y="connsiteY1"/>
              </a:cxn>
              <a:cxn ang="0">
                <a:pos x="connsiteX2" y="connsiteY2"/>
              </a:cxn>
              <a:cxn ang="0">
                <a:pos x="connsiteX3" y="connsiteY3"/>
              </a:cxn>
            </a:cxnLst>
            <a:rect l="l" t="t" r="r" b="b"/>
            <a:pathLst>
              <a:path w="2287814" h="2420194">
                <a:moveTo>
                  <a:pt x="0" y="0"/>
                </a:moveTo>
                <a:lnTo>
                  <a:pt x="2287814" y="0"/>
                </a:lnTo>
                <a:lnTo>
                  <a:pt x="2287814" y="2420194"/>
                </a:lnTo>
                <a:lnTo>
                  <a:pt x="0" y="2420194"/>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25" name="任意多边形: 形状 24">
            <a:extLst>
              <a:ext uri="{FF2B5EF4-FFF2-40B4-BE49-F238E27FC236}">
                <a16:creationId xmlns:a16="http://schemas.microsoft.com/office/drawing/2014/main" id="{94115CF3-E5F2-43DC-9DAC-2926C3E33C90}"/>
              </a:ext>
            </a:extLst>
          </p:cNvPr>
          <p:cNvSpPr/>
          <p:nvPr/>
        </p:nvSpPr>
        <p:spPr>
          <a:xfrm>
            <a:off x="8335559" y="2193712"/>
            <a:ext cx="2287516" cy="2419879"/>
          </a:xfrm>
          <a:custGeom>
            <a:avLst/>
            <a:gdLst>
              <a:gd name="connsiteX0" fmla="*/ 0 w 2287814"/>
              <a:gd name="connsiteY0" fmla="*/ 0 h 2420194"/>
              <a:gd name="connsiteX1" fmla="*/ 2287814 w 2287814"/>
              <a:gd name="connsiteY1" fmla="*/ 0 h 2420194"/>
              <a:gd name="connsiteX2" fmla="*/ 2287814 w 2287814"/>
              <a:gd name="connsiteY2" fmla="*/ 2420194 h 2420194"/>
              <a:gd name="connsiteX3" fmla="*/ 0 w 2287814"/>
              <a:gd name="connsiteY3" fmla="*/ 2420194 h 2420194"/>
            </a:gdLst>
            <a:ahLst/>
            <a:cxnLst>
              <a:cxn ang="0">
                <a:pos x="connsiteX0" y="connsiteY0"/>
              </a:cxn>
              <a:cxn ang="0">
                <a:pos x="connsiteX1" y="connsiteY1"/>
              </a:cxn>
              <a:cxn ang="0">
                <a:pos x="connsiteX2" y="connsiteY2"/>
              </a:cxn>
              <a:cxn ang="0">
                <a:pos x="connsiteX3" y="connsiteY3"/>
              </a:cxn>
            </a:cxnLst>
            <a:rect l="l" t="t" r="r" b="b"/>
            <a:pathLst>
              <a:path w="2287814" h="2420194">
                <a:moveTo>
                  <a:pt x="0" y="0"/>
                </a:moveTo>
                <a:lnTo>
                  <a:pt x="2287814" y="0"/>
                </a:lnTo>
                <a:lnTo>
                  <a:pt x="2287814" y="2420194"/>
                </a:lnTo>
                <a:lnTo>
                  <a:pt x="0" y="2420194"/>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16" name="图文框 15">
            <a:extLst>
              <a:ext uri="{FF2B5EF4-FFF2-40B4-BE49-F238E27FC236}">
                <a16:creationId xmlns:a16="http://schemas.microsoft.com/office/drawing/2014/main" id="{F29039F0-0012-486E-96C3-74ED6CBB8CC3}"/>
              </a:ext>
            </a:extLst>
          </p:cNvPr>
          <p:cNvSpPr/>
          <p:nvPr/>
        </p:nvSpPr>
        <p:spPr>
          <a:xfrm>
            <a:off x="8434880" y="2298780"/>
            <a:ext cx="2088874" cy="2209742"/>
          </a:xfrm>
          <a:prstGeom prst="frame">
            <a:avLst>
              <a:gd name="adj1" fmla="val 2417"/>
            </a:avLst>
          </a:prstGeom>
          <a:solidFill>
            <a:srgbClr val="FBBB65"/>
          </a:solidFill>
          <a:ln>
            <a:noFill/>
          </a:ln>
          <a:effectLst>
            <a:outerShdw blurRad="647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42" name="图文框 41">
            <a:extLst>
              <a:ext uri="{FF2B5EF4-FFF2-40B4-BE49-F238E27FC236}">
                <a16:creationId xmlns:a16="http://schemas.microsoft.com/office/drawing/2014/main" id="{7F96B600-974C-4335-88CB-09C4EB01BA54}"/>
              </a:ext>
            </a:extLst>
          </p:cNvPr>
          <p:cNvSpPr/>
          <p:nvPr/>
        </p:nvSpPr>
        <p:spPr>
          <a:xfrm>
            <a:off x="5050769" y="2298780"/>
            <a:ext cx="2088874" cy="2209742"/>
          </a:xfrm>
          <a:prstGeom prst="frame">
            <a:avLst>
              <a:gd name="adj1" fmla="val 2417"/>
            </a:avLst>
          </a:prstGeom>
          <a:solidFill>
            <a:srgbClr val="FBBB65"/>
          </a:solidFill>
          <a:ln>
            <a:noFill/>
          </a:ln>
          <a:effectLst>
            <a:outerShdw blurRad="647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43" name="图文框 42">
            <a:extLst>
              <a:ext uri="{FF2B5EF4-FFF2-40B4-BE49-F238E27FC236}">
                <a16:creationId xmlns:a16="http://schemas.microsoft.com/office/drawing/2014/main" id="{97F6E19A-AB75-4DA0-B386-E9A663366B08}"/>
              </a:ext>
            </a:extLst>
          </p:cNvPr>
          <p:cNvSpPr/>
          <p:nvPr/>
        </p:nvSpPr>
        <p:spPr>
          <a:xfrm>
            <a:off x="1666658" y="2298780"/>
            <a:ext cx="2088874" cy="2209742"/>
          </a:xfrm>
          <a:prstGeom prst="frame">
            <a:avLst>
              <a:gd name="adj1" fmla="val 2417"/>
            </a:avLst>
          </a:prstGeom>
          <a:solidFill>
            <a:srgbClr val="FBBB65"/>
          </a:solidFill>
          <a:ln>
            <a:noFill/>
          </a:ln>
          <a:effectLst>
            <a:outerShdw blurRad="647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9" name="文本框 8">
            <a:extLst>
              <a:ext uri="{FF2B5EF4-FFF2-40B4-BE49-F238E27FC236}">
                <a16:creationId xmlns:a16="http://schemas.microsoft.com/office/drawing/2014/main" id="{29ED9E67-B265-46F8-B6C1-64FF21359110}"/>
              </a:ext>
            </a:extLst>
          </p:cNvPr>
          <p:cNvSpPr txBox="1"/>
          <p:nvPr/>
        </p:nvSpPr>
        <p:spPr>
          <a:xfrm>
            <a:off x="1774726" y="4850323"/>
            <a:ext cx="1611477" cy="400110"/>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0" name="文本框 9">
            <a:extLst>
              <a:ext uri="{FF2B5EF4-FFF2-40B4-BE49-F238E27FC236}">
                <a16:creationId xmlns:a16="http://schemas.microsoft.com/office/drawing/2014/main" id="{0BF9ECD6-892C-4823-956E-4090BFEBCB1C}"/>
              </a:ext>
            </a:extLst>
          </p:cNvPr>
          <p:cNvSpPr txBox="1"/>
          <p:nvPr/>
        </p:nvSpPr>
        <p:spPr>
          <a:xfrm>
            <a:off x="1567339" y="5283889"/>
            <a:ext cx="2287516" cy="52322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sp>
        <p:nvSpPr>
          <p:cNvPr id="12" name="文本框 11">
            <a:extLst>
              <a:ext uri="{FF2B5EF4-FFF2-40B4-BE49-F238E27FC236}">
                <a16:creationId xmlns:a16="http://schemas.microsoft.com/office/drawing/2014/main" id="{1E87426C-E1F6-4B17-B9CA-75C67D8E47E9}"/>
              </a:ext>
            </a:extLst>
          </p:cNvPr>
          <p:cNvSpPr txBox="1"/>
          <p:nvPr/>
        </p:nvSpPr>
        <p:spPr>
          <a:xfrm>
            <a:off x="5158835" y="4850323"/>
            <a:ext cx="1611477" cy="400110"/>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3" name="文本框 12">
            <a:extLst>
              <a:ext uri="{FF2B5EF4-FFF2-40B4-BE49-F238E27FC236}">
                <a16:creationId xmlns:a16="http://schemas.microsoft.com/office/drawing/2014/main" id="{4403C85A-E2BF-4AEB-9C1D-56FDB1D1D903}"/>
              </a:ext>
            </a:extLst>
          </p:cNvPr>
          <p:cNvSpPr txBox="1"/>
          <p:nvPr/>
        </p:nvSpPr>
        <p:spPr>
          <a:xfrm>
            <a:off x="4951448" y="5283889"/>
            <a:ext cx="2287516" cy="52322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sp>
        <p:nvSpPr>
          <p:cNvPr id="15" name="文本框 14">
            <a:extLst>
              <a:ext uri="{FF2B5EF4-FFF2-40B4-BE49-F238E27FC236}">
                <a16:creationId xmlns:a16="http://schemas.microsoft.com/office/drawing/2014/main" id="{4F63AFD5-7728-4E8E-A69D-156C4F9B837C}"/>
              </a:ext>
            </a:extLst>
          </p:cNvPr>
          <p:cNvSpPr txBox="1"/>
          <p:nvPr/>
        </p:nvSpPr>
        <p:spPr>
          <a:xfrm>
            <a:off x="8542946" y="4850323"/>
            <a:ext cx="1611477" cy="400110"/>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7" name="文本框 16">
            <a:extLst>
              <a:ext uri="{FF2B5EF4-FFF2-40B4-BE49-F238E27FC236}">
                <a16:creationId xmlns:a16="http://schemas.microsoft.com/office/drawing/2014/main" id="{30AE51A6-0C5D-4E2E-BEE4-4C1B0F990C5D}"/>
              </a:ext>
            </a:extLst>
          </p:cNvPr>
          <p:cNvSpPr txBox="1"/>
          <p:nvPr/>
        </p:nvSpPr>
        <p:spPr>
          <a:xfrm>
            <a:off x="8335559" y="5283889"/>
            <a:ext cx="2287516" cy="52322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nvGrpSpPr>
          <p:cNvPr id="14" name="组合 13">
            <a:extLst>
              <a:ext uri="{FF2B5EF4-FFF2-40B4-BE49-F238E27FC236}">
                <a16:creationId xmlns:a16="http://schemas.microsoft.com/office/drawing/2014/main" id="{F0122BF4-D6AB-464B-A5D8-E394C21919EB}"/>
              </a:ext>
            </a:extLst>
          </p:cNvPr>
          <p:cNvGrpSpPr/>
          <p:nvPr/>
        </p:nvGrpSpPr>
        <p:grpSpPr>
          <a:xfrm>
            <a:off x="4581836" y="809828"/>
            <a:ext cx="3026740" cy="523798"/>
            <a:chOff x="4402412" y="963591"/>
            <a:chExt cx="3027134" cy="523866"/>
          </a:xfrm>
        </p:grpSpPr>
        <p:grpSp>
          <p:nvGrpSpPr>
            <p:cNvPr id="18" name="组合 17">
              <a:extLst>
                <a:ext uri="{FF2B5EF4-FFF2-40B4-BE49-F238E27FC236}">
                  <a16:creationId xmlns:a16="http://schemas.microsoft.com/office/drawing/2014/main" id="{76878417-56C7-45A6-815B-65A803744827}"/>
                </a:ext>
              </a:extLst>
            </p:cNvPr>
            <p:cNvGrpSpPr/>
            <p:nvPr/>
          </p:nvGrpSpPr>
          <p:grpSpPr>
            <a:xfrm rot="5400000">
              <a:off x="5654046" y="-288043"/>
              <a:ext cx="523866" cy="3027134"/>
              <a:chOff x="2345523" y="1843954"/>
              <a:chExt cx="594900" cy="3437603"/>
            </a:xfrm>
          </p:grpSpPr>
          <p:pic>
            <p:nvPicPr>
              <p:cNvPr id="20" name="图片 19">
                <a:extLst>
                  <a:ext uri="{FF2B5EF4-FFF2-40B4-BE49-F238E27FC236}">
                    <a16:creationId xmlns:a16="http://schemas.microsoft.com/office/drawing/2014/main" id="{2767666D-2561-461E-B0A9-8E74ACE303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1" name="图片 20">
                <a:extLst>
                  <a:ext uri="{FF2B5EF4-FFF2-40B4-BE49-F238E27FC236}">
                    <a16:creationId xmlns:a16="http://schemas.microsoft.com/office/drawing/2014/main" id="{D8741CB6-7EA8-4C11-AC21-81670F40ABE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19" name="文本框 18">
              <a:extLst>
                <a:ext uri="{FF2B5EF4-FFF2-40B4-BE49-F238E27FC236}">
                  <a16:creationId xmlns:a16="http://schemas.microsoft.com/office/drawing/2014/main" id="{017E5EF6-E365-4961-AB61-FF310F479CF6}"/>
                </a:ext>
              </a:extLst>
            </p:cNvPr>
            <p:cNvSpPr txBox="1"/>
            <p:nvPr/>
          </p:nvSpPr>
          <p:spPr>
            <a:xfrm>
              <a:off x="4772072" y="963914"/>
              <a:ext cx="2287814"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2757714474"/>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16" grpId="0" animBg="1"/>
      <p:bldP spid="42" grpId="0" animBg="1"/>
      <p:bldP spid="43" grpId="0" animBg="1"/>
      <p:bldP spid="9" grpId="0"/>
      <p:bldP spid="10" grpId="0"/>
      <p:bldP spid="12" grpId="0"/>
      <p:bldP spid="13"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EC1BA4B-4241-4B97-A3C9-D6B77BC1CFBE}"/>
              </a:ext>
            </a:extLst>
          </p:cNvPr>
          <p:cNvGrpSpPr/>
          <p:nvPr/>
        </p:nvGrpSpPr>
        <p:grpSpPr>
          <a:xfrm>
            <a:off x="1189518" y="1852562"/>
            <a:ext cx="9811377" cy="3583569"/>
            <a:chOff x="1189672" y="1978562"/>
            <a:chExt cx="9812655" cy="3584036"/>
          </a:xfrm>
        </p:grpSpPr>
        <p:sp>
          <p:nvSpPr>
            <p:cNvPr id="2" name="等腰三角形 1">
              <a:extLst>
                <a:ext uri="{FF2B5EF4-FFF2-40B4-BE49-F238E27FC236}">
                  <a16:creationId xmlns:a16="http://schemas.microsoft.com/office/drawing/2014/main" id="{67AD9A35-1F65-4387-A0AE-D4FAB390B85D}"/>
                </a:ext>
              </a:extLst>
            </p:cNvPr>
            <p:cNvSpPr/>
            <p:nvPr/>
          </p:nvSpPr>
          <p:spPr>
            <a:xfrm>
              <a:off x="1189672" y="3381873"/>
              <a:ext cx="1844104" cy="2180725"/>
            </a:xfrm>
            <a:prstGeom prst="triangle">
              <a:avLst/>
            </a:prstGeom>
            <a:solidFill>
              <a:srgbClr val="DBA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6" name="等腰三角形 5">
              <a:extLst>
                <a:ext uri="{FF2B5EF4-FFF2-40B4-BE49-F238E27FC236}">
                  <a16:creationId xmlns:a16="http://schemas.microsoft.com/office/drawing/2014/main" id="{799B69EC-A946-46E8-852A-6D33339A9BD6}"/>
                </a:ext>
              </a:extLst>
            </p:cNvPr>
            <p:cNvSpPr/>
            <p:nvPr/>
          </p:nvSpPr>
          <p:spPr>
            <a:xfrm>
              <a:off x="2517764" y="4477952"/>
              <a:ext cx="1844104" cy="1084646"/>
            </a:xfrm>
            <a:prstGeom prst="triangle">
              <a:avLst/>
            </a:pr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7" name="等腰三角形 6">
              <a:extLst>
                <a:ext uri="{FF2B5EF4-FFF2-40B4-BE49-F238E27FC236}">
                  <a16:creationId xmlns:a16="http://schemas.microsoft.com/office/drawing/2014/main" id="{3F4B1D21-86D7-4C9E-92B0-DFC98D187216}"/>
                </a:ext>
              </a:extLst>
            </p:cNvPr>
            <p:cNvSpPr/>
            <p:nvPr/>
          </p:nvSpPr>
          <p:spPr>
            <a:xfrm>
              <a:off x="3845856" y="2865219"/>
              <a:ext cx="1844104" cy="2697379"/>
            </a:xfrm>
            <a:prstGeom prst="triangle">
              <a:avLst/>
            </a:prstGeom>
            <a:solidFill>
              <a:srgbClr val="DBA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8" name="等腰三角形 7">
              <a:extLst>
                <a:ext uri="{FF2B5EF4-FFF2-40B4-BE49-F238E27FC236}">
                  <a16:creationId xmlns:a16="http://schemas.microsoft.com/office/drawing/2014/main" id="{38115360-D1D4-4E5C-884D-C5B618D2153F}"/>
                </a:ext>
              </a:extLst>
            </p:cNvPr>
            <p:cNvSpPr/>
            <p:nvPr/>
          </p:nvSpPr>
          <p:spPr>
            <a:xfrm>
              <a:off x="5173948" y="1978562"/>
              <a:ext cx="1844104" cy="3584036"/>
            </a:xfrm>
            <a:prstGeom prst="triangle">
              <a:avLst/>
            </a:prstGeom>
            <a:solidFill>
              <a:srgbClr val="FBB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9" name="等腰三角形 8">
              <a:extLst>
                <a:ext uri="{FF2B5EF4-FFF2-40B4-BE49-F238E27FC236}">
                  <a16:creationId xmlns:a16="http://schemas.microsoft.com/office/drawing/2014/main" id="{62151C08-14E7-4960-9F2A-FCFA72B944D7}"/>
                </a:ext>
              </a:extLst>
            </p:cNvPr>
            <p:cNvSpPr/>
            <p:nvPr/>
          </p:nvSpPr>
          <p:spPr>
            <a:xfrm>
              <a:off x="6502040" y="4887753"/>
              <a:ext cx="1844104" cy="674845"/>
            </a:xfrm>
            <a:prstGeom prst="triangle">
              <a:avLst/>
            </a:prstGeom>
            <a:solidFill>
              <a:srgbClr val="DBA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10" name="等腰三角形 9">
              <a:extLst>
                <a:ext uri="{FF2B5EF4-FFF2-40B4-BE49-F238E27FC236}">
                  <a16:creationId xmlns:a16="http://schemas.microsoft.com/office/drawing/2014/main" id="{47E5D770-2576-4546-BECC-16164F73C309}"/>
                </a:ext>
              </a:extLst>
            </p:cNvPr>
            <p:cNvSpPr/>
            <p:nvPr/>
          </p:nvSpPr>
          <p:spPr>
            <a:xfrm>
              <a:off x="7830132" y="4185238"/>
              <a:ext cx="1844104" cy="1377360"/>
            </a:xfrm>
            <a:prstGeom prst="triangle">
              <a:avLst/>
            </a:prstGeom>
            <a:solidFill>
              <a:srgbClr val="BE8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sp>
          <p:nvSpPr>
            <p:cNvPr id="11" name="等腰三角形 10">
              <a:extLst>
                <a:ext uri="{FF2B5EF4-FFF2-40B4-BE49-F238E27FC236}">
                  <a16:creationId xmlns:a16="http://schemas.microsoft.com/office/drawing/2014/main" id="{910FA413-39D9-4762-A96E-9B33571DD175}"/>
                </a:ext>
              </a:extLst>
            </p:cNvPr>
            <p:cNvSpPr/>
            <p:nvPr/>
          </p:nvSpPr>
          <p:spPr>
            <a:xfrm>
              <a:off x="9158223" y="3555900"/>
              <a:ext cx="1844104" cy="2006698"/>
            </a:xfrm>
            <a:prstGeom prst="triangle">
              <a:avLst/>
            </a:prstGeom>
            <a:solidFill>
              <a:srgbClr val="DBA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grpSp>
      <p:cxnSp>
        <p:nvCxnSpPr>
          <p:cNvPr id="5" name="直接连接符 4">
            <a:extLst>
              <a:ext uri="{FF2B5EF4-FFF2-40B4-BE49-F238E27FC236}">
                <a16:creationId xmlns:a16="http://schemas.microsoft.com/office/drawing/2014/main" id="{39E2AF9D-EBCB-4E29-8709-722012E75EBF}"/>
              </a:ext>
            </a:extLst>
          </p:cNvPr>
          <p:cNvCxnSpPr>
            <a:cxnSpLocks/>
          </p:cNvCxnSpPr>
          <p:nvPr/>
        </p:nvCxnSpPr>
        <p:spPr>
          <a:xfrm>
            <a:off x="1012466" y="5436131"/>
            <a:ext cx="1015890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7A4431AF-57FA-43D2-B642-840008389B60}"/>
              </a:ext>
            </a:extLst>
          </p:cNvPr>
          <p:cNvGrpSpPr/>
          <p:nvPr/>
        </p:nvGrpSpPr>
        <p:grpSpPr>
          <a:xfrm>
            <a:off x="7124238" y="2238602"/>
            <a:ext cx="2548738" cy="925009"/>
            <a:chOff x="7125166" y="2364653"/>
            <a:chExt cx="2549070" cy="925129"/>
          </a:xfrm>
        </p:grpSpPr>
        <p:sp>
          <p:nvSpPr>
            <p:cNvPr id="15" name="文本框 14">
              <a:extLst>
                <a:ext uri="{FF2B5EF4-FFF2-40B4-BE49-F238E27FC236}">
                  <a16:creationId xmlns:a16="http://schemas.microsoft.com/office/drawing/2014/main" id="{6B0729CB-E168-4CB0-BC0B-5948F08F26EF}"/>
                </a:ext>
              </a:extLst>
            </p:cNvPr>
            <p:cNvSpPr txBox="1"/>
            <p:nvPr/>
          </p:nvSpPr>
          <p:spPr>
            <a:xfrm>
              <a:off x="7125166" y="2364653"/>
              <a:ext cx="1707494"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6" name="文本框 15">
              <a:extLst>
                <a:ext uri="{FF2B5EF4-FFF2-40B4-BE49-F238E27FC236}">
                  <a16:creationId xmlns:a16="http://schemas.microsoft.com/office/drawing/2014/main" id="{15274CB3-3CBB-47BF-865F-6C61778C2E35}"/>
                </a:ext>
              </a:extLst>
            </p:cNvPr>
            <p:cNvSpPr txBox="1"/>
            <p:nvPr/>
          </p:nvSpPr>
          <p:spPr>
            <a:xfrm>
              <a:off x="7125166" y="2766494"/>
              <a:ext cx="254907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17" name="文本框 16">
            <a:extLst>
              <a:ext uri="{FF2B5EF4-FFF2-40B4-BE49-F238E27FC236}">
                <a16:creationId xmlns:a16="http://schemas.microsoft.com/office/drawing/2014/main" id="{2435CA42-8EE1-4917-B551-E32EF0DF5E13}"/>
              </a:ext>
            </a:extLst>
          </p:cNvPr>
          <p:cNvSpPr txBox="1"/>
          <p:nvPr/>
        </p:nvSpPr>
        <p:spPr>
          <a:xfrm>
            <a:off x="1546658"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22292462-A94F-448B-B072-A6BC6B3D1609}"/>
              </a:ext>
            </a:extLst>
          </p:cNvPr>
          <p:cNvSpPr txBox="1"/>
          <p:nvPr/>
        </p:nvSpPr>
        <p:spPr>
          <a:xfrm>
            <a:off x="2874576"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sp>
        <p:nvSpPr>
          <p:cNvPr id="22" name="文本框 21">
            <a:extLst>
              <a:ext uri="{FF2B5EF4-FFF2-40B4-BE49-F238E27FC236}">
                <a16:creationId xmlns:a16="http://schemas.microsoft.com/office/drawing/2014/main" id="{6F8F9A24-3D3E-40D1-84BD-A6B098F9DF7A}"/>
              </a:ext>
            </a:extLst>
          </p:cNvPr>
          <p:cNvSpPr txBox="1"/>
          <p:nvPr/>
        </p:nvSpPr>
        <p:spPr>
          <a:xfrm>
            <a:off x="4202494"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sp>
        <p:nvSpPr>
          <p:cNvPr id="23" name="文本框 22">
            <a:extLst>
              <a:ext uri="{FF2B5EF4-FFF2-40B4-BE49-F238E27FC236}">
                <a16:creationId xmlns:a16="http://schemas.microsoft.com/office/drawing/2014/main" id="{1C664760-1E84-4ED4-BFDB-D96A7FC738A8}"/>
              </a:ext>
            </a:extLst>
          </p:cNvPr>
          <p:cNvSpPr txBox="1"/>
          <p:nvPr/>
        </p:nvSpPr>
        <p:spPr>
          <a:xfrm>
            <a:off x="5530413"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sp>
        <p:nvSpPr>
          <p:cNvPr id="24" name="文本框 23">
            <a:extLst>
              <a:ext uri="{FF2B5EF4-FFF2-40B4-BE49-F238E27FC236}">
                <a16:creationId xmlns:a16="http://schemas.microsoft.com/office/drawing/2014/main" id="{87FC518A-4E83-4642-A743-3558ED3C4EB5}"/>
              </a:ext>
            </a:extLst>
          </p:cNvPr>
          <p:cNvSpPr txBox="1"/>
          <p:nvPr/>
        </p:nvSpPr>
        <p:spPr>
          <a:xfrm>
            <a:off x="6858331"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sp>
        <p:nvSpPr>
          <p:cNvPr id="25" name="文本框 24">
            <a:extLst>
              <a:ext uri="{FF2B5EF4-FFF2-40B4-BE49-F238E27FC236}">
                <a16:creationId xmlns:a16="http://schemas.microsoft.com/office/drawing/2014/main" id="{0B93518F-48EA-4BF6-AC28-FBAF930AFA76}"/>
              </a:ext>
            </a:extLst>
          </p:cNvPr>
          <p:cNvSpPr txBox="1"/>
          <p:nvPr/>
        </p:nvSpPr>
        <p:spPr>
          <a:xfrm>
            <a:off x="8186249"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sp>
        <p:nvSpPr>
          <p:cNvPr id="26" name="文本框 25">
            <a:extLst>
              <a:ext uri="{FF2B5EF4-FFF2-40B4-BE49-F238E27FC236}">
                <a16:creationId xmlns:a16="http://schemas.microsoft.com/office/drawing/2014/main" id="{3A915A38-16AC-4912-A479-74A0C8216C97}"/>
              </a:ext>
            </a:extLst>
          </p:cNvPr>
          <p:cNvSpPr txBox="1"/>
          <p:nvPr/>
        </p:nvSpPr>
        <p:spPr>
          <a:xfrm>
            <a:off x="9514167" y="5588511"/>
            <a:ext cx="1129583" cy="584775"/>
          </a:xfrm>
          <a:prstGeom prst="rect">
            <a:avLst/>
          </a:prstGeom>
          <a:noFill/>
        </p:spPr>
        <p:txBody>
          <a:bodyPr wrap="square" rtlCol="0">
            <a:spAutoFit/>
            <a:scene3d>
              <a:camera prst="orthographicFront"/>
              <a:lightRig rig="threePt" dir="t"/>
            </a:scene3d>
            <a:sp3d contourW="12700"/>
          </a:bodyPr>
          <a:lstStyle/>
          <a:p>
            <a:pPr algn="ctr" defTabSz="457154"/>
            <a:r>
              <a:rPr lang="en-US" altLang="zh-CN" sz="16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1600" dirty="0">
              <a:gradFill>
                <a:gsLst>
                  <a:gs pos="0">
                    <a:srgbClr val="FBBB65"/>
                  </a:gs>
                  <a:gs pos="100000">
                    <a:srgbClr val="BE833C"/>
                  </a:gs>
                </a:gsLst>
                <a:lin ang="5400000" scaled="1"/>
              </a:gradFill>
              <a:latin typeface="印品黑体"/>
              <a:ea typeface="微软雅黑"/>
              <a:cs typeface="+mn-ea"/>
              <a:sym typeface="+mn-lt"/>
            </a:endParaRPr>
          </a:p>
        </p:txBody>
      </p:sp>
      <p:grpSp>
        <p:nvGrpSpPr>
          <p:cNvPr id="27" name="组合 26">
            <a:extLst>
              <a:ext uri="{FF2B5EF4-FFF2-40B4-BE49-F238E27FC236}">
                <a16:creationId xmlns:a16="http://schemas.microsoft.com/office/drawing/2014/main" id="{82638441-021C-40C1-9A33-A7118E449A91}"/>
              </a:ext>
            </a:extLst>
          </p:cNvPr>
          <p:cNvGrpSpPr/>
          <p:nvPr/>
        </p:nvGrpSpPr>
        <p:grpSpPr>
          <a:xfrm>
            <a:off x="4581836" y="809828"/>
            <a:ext cx="3026740" cy="523798"/>
            <a:chOff x="4402412" y="963591"/>
            <a:chExt cx="3027134" cy="523866"/>
          </a:xfrm>
        </p:grpSpPr>
        <p:grpSp>
          <p:nvGrpSpPr>
            <p:cNvPr id="28" name="组合 27">
              <a:extLst>
                <a:ext uri="{FF2B5EF4-FFF2-40B4-BE49-F238E27FC236}">
                  <a16:creationId xmlns:a16="http://schemas.microsoft.com/office/drawing/2014/main" id="{CA2C8CA4-A5FB-47AE-9B40-1D6F5798DABA}"/>
                </a:ext>
              </a:extLst>
            </p:cNvPr>
            <p:cNvGrpSpPr/>
            <p:nvPr/>
          </p:nvGrpSpPr>
          <p:grpSpPr>
            <a:xfrm rot="5400000">
              <a:off x="5654046" y="-288043"/>
              <a:ext cx="523866" cy="3027134"/>
              <a:chOff x="2345523" y="1843954"/>
              <a:chExt cx="594900" cy="3437603"/>
            </a:xfrm>
          </p:grpSpPr>
          <p:pic>
            <p:nvPicPr>
              <p:cNvPr id="30" name="图片 29">
                <a:extLst>
                  <a:ext uri="{FF2B5EF4-FFF2-40B4-BE49-F238E27FC236}">
                    <a16:creationId xmlns:a16="http://schemas.microsoft.com/office/drawing/2014/main" id="{B0582CC4-A586-482F-A031-855B8AE98A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1" name="图片 30">
                <a:extLst>
                  <a:ext uri="{FF2B5EF4-FFF2-40B4-BE49-F238E27FC236}">
                    <a16:creationId xmlns:a16="http://schemas.microsoft.com/office/drawing/2014/main" id="{EE95FA71-C8E5-4FA9-8044-13822B9DAA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9" name="文本框 28">
              <a:extLst>
                <a:ext uri="{FF2B5EF4-FFF2-40B4-BE49-F238E27FC236}">
                  <a16:creationId xmlns:a16="http://schemas.microsoft.com/office/drawing/2014/main" id="{AC408FAC-94E1-481B-BBF7-88FA1F18B657}"/>
                </a:ext>
              </a:extLst>
            </p:cNvPr>
            <p:cNvSpPr txBox="1"/>
            <p:nvPr/>
          </p:nvSpPr>
          <p:spPr>
            <a:xfrm>
              <a:off x="4691684" y="963914"/>
              <a:ext cx="2448591"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218938014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1000"/>
                            </p:stCondLst>
                            <p:childTnLst>
                              <p:par>
                                <p:cTn id="45" presetID="17"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100000">
                                          <p:val>
                                            <p:strVal val="#ppt_x"/>
                                          </p:val>
                                        </p:tav>
                                      </p:tavLst>
                                    </p:anim>
                                    <p:anim calcmode="lin" valueType="num">
                                      <p:cBhvr>
                                        <p:cTn id="48" dur="500" fill="hold"/>
                                        <p:tgtEl>
                                          <p:spTgt spid="12"/>
                                        </p:tgtEl>
                                        <p:attrNameLst>
                                          <p:attrName>ppt_y</p:attrName>
                                        </p:attrNameLst>
                                      </p:cBhvr>
                                      <p:tavLst>
                                        <p:tav tm="0">
                                          <p:val>
                                            <p:strVal val="#ppt_y+#ppt_h/2"/>
                                          </p:val>
                                        </p:tav>
                                        <p:tav tm="100000">
                                          <p:val>
                                            <p:strVal val="#ppt_y"/>
                                          </p:val>
                                        </p:tav>
                                      </p:tavLst>
                                    </p:anim>
                                    <p:anim calcmode="lin" valueType="num">
                                      <p:cBhvr>
                                        <p:cTn id="49" dur="500" fill="hold"/>
                                        <p:tgtEl>
                                          <p:spTgt spid="12"/>
                                        </p:tgtEl>
                                        <p:attrNameLst>
                                          <p:attrName>ppt_w</p:attrName>
                                        </p:attrNameLst>
                                      </p:cBhvr>
                                      <p:tavLst>
                                        <p:tav tm="0">
                                          <p:val>
                                            <p:strVal val="#ppt_w"/>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childTnLst>
                                </p:cTn>
                              </p:par>
                            </p:childTnLst>
                          </p:cTn>
                        </p:par>
                        <p:par>
                          <p:cTn id="51" fill="hold">
                            <p:stCondLst>
                              <p:cond delay="1500"/>
                            </p:stCondLst>
                            <p:childTnLst>
                              <p:par>
                                <p:cTn id="52" presetID="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38">
            <a:extLst>
              <a:ext uri="{FF2B5EF4-FFF2-40B4-BE49-F238E27FC236}">
                <a16:creationId xmlns:a16="http://schemas.microsoft.com/office/drawing/2014/main" id="{84496B04-48E2-459F-9E4F-D146AA6004CC}"/>
              </a:ext>
            </a:extLst>
          </p:cNvPr>
          <p:cNvSpPr/>
          <p:nvPr/>
        </p:nvSpPr>
        <p:spPr>
          <a:xfrm>
            <a:off x="5636179" y="1859507"/>
            <a:ext cx="2417104" cy="1832117"/>
          </a:xfrm>
          <a:custGeom>
            <a:avLst/>
            <a:gdLst>
              <a:gd name="connsiteX0" fmla="*/ 0 w 2417419"/>
              <a:gd name="connsiteY0" fmla="*/ 0 h 1832356"/>
              <a:gd name="connsiteX1" fmla="*/ 2417419 w 2417419"/>
              <a:gd name="connsiteY1" fmla="*/ 0 h 1832356"/>
              <a:gd name="connsiteX2" fmla="*/ 2417419 w 2417419"/>
              <a:gd name="connsiteY2" fmla="*/ 1832356 h 1832356"/>
              <a:gd name="connsiteX3" fmla="*/ 0 w 2417419"/>
              <a:gd name="connsiteY3" fmla="*/ 1832356 h 1832356"/>
            </a:gdLst>
            <a:ahLst/>
            <a:cxnLst>
              <a:cxn ang="0">
                <a:pos x="connsiteX0" y="connsiteY0"/>
              </a:cxn>
              <a:cxn ang="0">
                <a:pos x="connsiteX1" y="connsiteY1"/>
              </a:cxn>
              <a:cxn ang="0">
                <a:pos x="connsiteX2" y="connsiteY2"/>
              </a:cxn>
              <a:cxn ang="0">
                <a:pos x="connsiteX3" y="connsiteY3"/>
              </a:cxn>
            </a:cxnLst>
            <a:rect l="l" t="t" r="r" b="b"/>
            <a:pathLst>
              <a:path w="2417419" h="1832356">
                <a:moveTo>
                  <a:pt x="0" y="0"/>
                </a:moveTo>
                <a:lnTo>
                  <a:pt x="2417419" y="0"/>
                </a:lnTo>
                <a:lnTo>
                  <a:pt x="2417419" y="1832356"/>
                </a:lnTo>
                <a:lnTo>
                  <a:pt x="0" y="1832356"/>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40" name="任意多边形: 形状 39">
            <a:extLst>
              <a:ext uri="{FF2B5EF4-FFF2-40B4-BE49-F238E27FC236}">
                <a16:creationId xmlns:a16="http://schemas.microsoft.com/office/drawing/2014/main" id="{51B00902-3B8C-4438-9AEB-450662BB61E9}"/>
              </a:ext>
            </a:extLst>
          </p:cNvPr>
          <p:cNvSpPr/>
          <p:nvPr/>
        </p:nvSpPr>
        <p:spPr>
          <a:xfrm>
            <a:off x="8306349" y="3882689"/>
            <a:ext cx="2417104" cy="1832117"/>
          </a:xfrm>
          <a:custGeom>
            <a:avLst/>
            <a:gdLst>
              <a:gd name="connsiteX0" fmla="*/ 0 w 2417419"/>
              <a:gd name="connsiteY0" fmla="*/ 0 h 1832356"/>
              <a:gd name="connsiteX1" fmla="*/ 2417419 w 2417419"/>
              <a:gd name="connsiteY1" fmla="*/ 0 h 1832356"/>
              <a:gd name="connsiteX2" fmla="*/ 2417419 w 2417419"/>
              <a:gd name="connsiteY2" fmla="*/ 1832356 h 1832356"/>
              <a:gd name="connsiteX3" fmla="*/ 0 w 2417419"/>
              <a:gd name="connsiteY3" fmla="*/ 1832356 h 1832356"/>
            </a:gdLst>
            <a:ahLst/>
            <a:cxnLst>
              <a:cxn ang="0">
                <a:pos x="connsiteX0" y="connsiteY0"/>
              </a:cxn>
              <a:cxn ang="0">
                <a:pos x="connsiteX1" y="connsiteY1"/>
              </a:cxn>
              <a:cxn ang="0">
                <a:pos x="connsiteX2" y="connsiteY2"/>
              </a:cxn>
              <a:cxn ang="0">
                <a:pos x="connsiteX3" y="connsiteY3"/>
              </a:cxn>
            </a:cxnLst>
            <a:rect l="l" t="t" r="r" b="b"/>
            <a:pathLst>
              <a:path w="2417419" h="1832356">
                <a:moveTo>
                  <a:pt x="0" y="0"/>
                </a:moveTo>
                <a:lnTo>
                  <a:pt x="2417419" y="0"/>
                </a:lnTo>
                <a:lnTo>
                  <a:pt x="2417419" y="1832356"/>
                </a:lnTo>
                <a:lnTo>
                  <a:pt x="0" y="1832356"/>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grpSp>
        <p:nvGrpSpPr>
          <p:cNvPr id="10" name="组合 9">
            <a:extLst>
              <a:ext uri="{FF2B5EF4-FFF2-40B4-BE49-F238E27FC236}">
                <a16:creationId xmlns:a16="http://schemas.microsoft.com/office/drawing/2014/main" id="{894B85E0-989F-4671-8271-589733099B5A}"/>
              </a:ext>
            </a:extLst>
          </p:cNvPr>
          <p:cNvGrpSpPr/>
          <p:nvPr/>
        </p:nvGrpSpPr>
        <p:grpSpPr>
          <a:xfrm>
            <a:off x="1414737" y="1926210"/>
            <a:ext cx="3968378" cy="741343"/>
            <a:chOff x="1689252" y="2352404"/>
            <a:chExt cx="4750032" cy="741440"/>
          </a:xfrm>
        </p:grpSpPr>
        <p:sp>
          <p:nvSpPr>
            <p:cNvPr id="11" name="文本框 10">
              <a:extLst>
                <a:ext uri="{FF2B5EF4-FFF2-40B4-BE49-F238E27FC236}">
                  <a16:creationId xmlns:a16="http://schemas.microsoft.com/office/drawing/2014/main" id="{31FF18E9-896F-4D52-A753-D703C0FC334E}"/>
                </a:ext>
              </a:extLst>
            </p:cNvPr>
            <p:cNvSpPr txBox="1"/>
            <p:nvPr/>
          </p:nvSpPr>
          <p:spPr>
            <a:xfrm>
              <a:off x="1689253" y="2352404"/>
              <a:ext cx="2327107"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2" name="文本框 11">
              <a:extLst>
                <a:ext uri="{FF2B5EF4-FFF2-40B4-BE49-F238E27FC236}">
                  <a16:creationId xmlns:a16="http://schemas.microsoft.com/office/drawing/2014/main" id="{0A9E489C-1931-4184-AB00-86583BAF8A5F}"/>
                </a:ext>
              </a:extLst>
            </p:cNvPr>
            <p:cNvSpPr txBox="1"/>
            <p:nvPr/>
          </p:nvSpPr>
          <p:spPr>
            <a:xfrm>
              <a:off x="1689252" y="2786027"/>
              <a:ext cx="4750032" cy="307817"/>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7" name="组合 16">
            <a:extLst>
              <a:ext uri="{FF2B5EF4-FFF2-40B4-BE49-F238E27FC236}">
                <a16:creationId xmlns:a16="http://schemas.microsoft.com/office/drawing/2014/main" id="{0BA16DC1-8D28-4D3B-90A3-FBE9E33B60DB}"/>
              </a:ext>
            </a:extLst>
          </p:cNvPr>
          <p:cNvGrpSpPr/>
          <p:nvPr/>
        </p:nvGrpSpPr>
        <p:grpSpPr>
          <a:xfrm>
            <a:off x="1414737" y="3338052"/>
            <a:ext cx="3968378" cy="741343"/>
            <a:chOff x="1689252" y="2352404"/>
            <a:chExt cx="4750032" cy="741440"/>
          </a:xfrm>
        </p:grpSpPr>
        <p:sp>
          <p:nvSpPr>
            <p:cNvPr id="18" name="文本框 17">
              <a:extLst>
                <a:ext uri="{FF2B5EF4-FFF2-40B4-BE49-F238E27FC236}">
                  <a16:creationId xmlns:a16="http://schemas.microsoft.com/office/drawing/2014/main" id="{FD2C12A2-34D4-4F66-B2DB-D42E62983D04}"/>
                </a:ext>
              </a:extLst>
            </p:cNvPr>
            <p:cNvSpPr txBox="1"/>
            <p:nvPr/>
          </p:nvSpPr>
          <p:spPr>
            <a:xfrm>
              <a:off x="1689253" y="2352404"/>
              <a:ext cx="2327107"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9" name="文本框 18">
              <a:extLst>
                <a:ext uri="{FF2B5EF4-FFF2-40B4-BE49-F238E27FC236}">
                  <a16:creationId xmlns:a16="http://schemas.microsoft.com/office/drawing/2014/main" id="{D27FB716-7CC6-455C-BB48-E3FED8FD08A0}"/>
                </a:ext>
              </a:extLst>
            </p:cNvPr>
            <p:cNvSpPr txBox="1"/>
            <p:nvPr/>
          </p:nvSpPr>
          <p:spPr>
            <a:xfrm>
              <a:off x="1689252" y="2786027"/>
              <a:ext cx="4750032" cy="307817"/>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0" name="组合 19">
            <a:extLst>
              <a:ext uri="{FF2B5EF4-FFF2-40B4-BE49-F238E27FC236}">
                <a16:creationId xmlns:a16="http://schemas.microsoft.com/office/drawing/2014/main" id="{2A220898-21C9-4E7A-BF36-BBE5B5FEEF2D}"/>
              </a:ext>
            </a:extLst>
          </p:cNvPr>
          <p:cNvGrpSpPr/>
          <p:nvPr/>
        </p:nvGrpSpPr>
        <p:grpSpPr>
          <a:xfrm>
            <a:off x="1414737" y="4749893"/>
            <a:ext cx="3968378" cy="741343"/>
            <a:chOff x="1689252" y="2352404"/>
            <a:chExt cx="4750032" cy="741440"/>
          </a:xfrm>
        </p:grpSpPr>
        <p:sp>
          <p:nvSpPr>
            <p:cNvPr id="21" name="文本框 20">
              <a:extLst>
                <a:ext uri="{FF2B5EF4-FFF2-40B4-BE49-F238E27FC236}">
                  <a16:creationId xmlns:a16="http://schemas.microsoft.com/office/drawing/2014/main" id="{19D3D4BC-8A77-43AB-8AA2-8BA6743C877E}"/>
                </a:ext>
              </a:extLst>
            </p:cNvPr>
            <p:cNvSpPr txBox="1"/>
            <p:nvPr/>
          </p:nvSpPr>
          <p:spPr>
            <a:xfrm>
              <a:off x="1689253" y="2352404"/>
              <a:ext cx="2327107" cy="400163"/>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2" name="文本框 21">
              <a:extLst>
                <a:ext uri="{FF2B5EF4-FFF2-40B4-BE49-F238E27FC236}">
                  <a16:creationId xmlns:a16="http://schemas.microsoft.com/office/drawing/2014/main" id="{EF1C59BA-F2A3-43B5-AE54-9D74DF499F59}"/>
                </a:ext>
              </a:extLst>
            </p:cNvPr>
            <p:cNvSpPr txBox="1"/>
            <p:nvPr/>
          </p:nvSpPr>
          <p:spPr>
            <a:xfrm>
              <a:off x="1689252" y="2786027"/>
              <a:ext cx="4750032" cy="307817"/>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 name="组合 1">
            <a:extLst>
              <a:ext uri="{FF2B5EF4-FFF2-40B4-BE49-F238E27FC236}">
                <a16:creationId xmlns:a16="http://schemas.microsoft.com/office/drawing/2014/main" id="{678F6052-3B00-43FC-AC5E-4469C05AA948}"/>
              </a:ext>
            </a:extLst>
          </p:cNvPr>
          <p:cNvGrpSpPr/>
          <p:nvPr/>
        </p:nvGrpSpPr>
        <p:grpSpPr>
          <a:xfrm>
            <a:off x="8306348" y="1859507"/>
            <a:ext cx="2417104" cy="1832117"/>
            <a:chOff x="8307429" y="2201408"/>
            <a:chExt cx="2417419" cy="1832356"/>
          </a:xfrm>
        </p:grpSpPr>
        <p:grpSp>
          <p:nvGrpSpPr>
            <p:cNvPr id="13" name="组合 12">
              <a:extLst>
                <a:ext uri="{FF2B5EF4-FFF2-40B4-BE49-F238E27FC236}">
                  <a16:creationId xmlns:a16="http://schemas.microsoft.com/office/drawing/2014/main" id="{A70271F6-8F55-49D0-971A-7FAC16316572}"/>
                </a:ext>
              </a:extLst>
            </p:cNvPr>
            <p:cNvGrpSpPr/>
            <p:nvPr/>
          </p:nvGrpSpPr>
          <p:grpSpPr>
            <a:xfrm>
              <a:off x="8307429" y="2201408"/>
              <a:ext cx="2417419" cy="1832356"/>
              <a:chOff x="8307429" y="2201408"/>
              <a:chExt cx="2417419" cy="1832356"/>
            </a:xfrm>
          </p:grpSpPr>
          <p:sp>
            <p:nvSpPr>
              <p:cNvPr id="15" name="矩形 14">
                <a:extLst>
                  <a:ext uri="{FF2B5EF4-FFF2-40B4-BE49-F238E27FC236}">
                    <a16:creationId xmlns:a16="http://schemas.microsoft.com/office/drawing/2014/main" id="{9F89B8A7-8CDE-4086-821D-7CAE752AF212}"/>
                  </a:ext>
                </a:extLst>
              </p:cNvPr>
              <p:cNvSpPr/>
              <p:nvPr/>
            </p:nvSpPr>
            <p:spPr>
              <a:xfrm>
                <a:off x="8307429" y="2201408"/>
                <a:ext cx="2417419" cy="183235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25" name="椭圆 20">
                <a:extLst>
                  <a:ext uri="{FF2B5EF4-FFF2-40B4-BE49-F238E27FC236}">
                    <a16:creationId xmlns:a16="http://schemas.microsoft.com/office/drawing/2014/main" id="{98DCFAB6-7B54-4D16-9C5A-B403297BE2FA}"/>
                  </a:ext>
                </a:extLst>
              </p:cNvPr>
              <p:cNvSpPr/>
              <p:nvPr/>
            </p:nvSpPr>
            <p:spPr>
              <a:xfrm>
                <a:off x="9248874" y="2555026"/>
                <a:ext cx="547720" cy="546826"/>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tx1">
                  <a:lumMod val="85000"/>
                  <a:lumOff val="1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000000">
                      <a:lumMod val="85000"/>
                      <a:lumOff val="15000"/>
                    </a:srgbClr>
                  </a:solidFill>
                  <a:latin typeface="印品黑体"/>
                  <a:ea typeface="微软雅黑"/>
                  <a:cs typeface="+mn-ea"/>
                  <a:sym typeface="+mn-lt"/>
                </a:endParaRPr>
              </a:p>
            </p:txBody>
          </p:sp>
        </p:grpSp>
        <p:sp>
          <p:nvSpPr>
            <p:cNvPr id="23" name="文本框 22">
              <a:extLst>
                <a:ext uri="{FF2B5EF4-FFF2-40B4-BE49-F238E27FC236}">
                  <a16:creationId xmlns:a16="http://schemas.microsoft.com/office/drawing/2014/main" id="{20A351C5-38C9-4699-A161-B3079B35B2E1}"/>
                </a:ext>
              </a:extLst>
            </p:cNvPr>
            <p:cNvSpPr txBox="1"/>
            <p:nvPr/>
          </p:nvSpPr>
          <p:spPr>
            <a:xfrm>
              <a:off x="8646188" y="3290809"/>
              <a:ext cx="1739900" cy="73876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nvGrpSpPr>
          <p:cNvPr id="3" name="组合 2">
            <a:extLst>
              <a:ext uri="{FF2B5EF4-FFF2-40B4-BE49-F238E27FC236}">
                <a16:creationId xmlns:a16="http://schemas.microsoft.com/office/drawing/2014/main" id="{87F8512C-25EB-49AF-9B53-D2D0F839F61C}"/>
              </a:ext>
            </a:extLst>
          </p:cNvPr>
          <p:cNvGrpSpPr/>
          <p:nvPr/>
        </p:nvGrpSpPr>
        <p:grpSpPr>
          <a:xfrm>
            <a:off x="5636178" y="3882689"/>
            <a:ext cx="2417104" cy="1832117"/>
            <a:chOff x="5636912" y="4224854"/>
            <a:chExt cx="2417419" cy="1832356"/>
          </a:xfrm>
        </p:grpSpPr>
        <p:grpSp>
          <p:nvGrpSpPr>
            <p:cNvPr id="16" name="组合 15">
              <a:extLst>
                <a:ext uri="{FF2B5EF4-FFF2-40B4-BE49-F238E27FC236}">
                  <a16:creationId xmlns:a16="http://schemas.microsoft.com/office/drawing/2014/main" id="{7FA290C0-658F-437C-BE4A-A52B41D57DE5}"/>
                </a:ext>
              </a:extLst>
            </p:cNvPr>
            <p:cNvGrpSpPr/>
            <p:nvPr/>
          </p:nvGrpSpPr>
          <p:grpSpPr>
            <a:xfrm>
              <a:off x="5636912" y="4224854"/>
              <a:ext cx="2417419" cy="1832356"/>
              <a:chOff x="5636912" y="4224854"/>
              <a:chExt cx="2417419" cy="1832356"/>
            </a:xfrm>
          </p:grpSpPr>
          <p:sp>
            <p:nvSpPr>
              <p:cNvPr id="14" name="矩形 13">
                <a:extLst>
                  <a:ext uri="{FF2B5EF4-FFF2-40B4-BE49-F238E27FC236}">
                    <a16:creationId xmlns:a16="http://schemas.microsoft.com/office/drawing/2014/main" id="{5C5834E2-BA7C-43D8-BBF0-72B27B29CC2B}"/>
                  </a:ext>
                </a:extLst>
              </p:cNvPr>
              <p:cNvSpPr/>
              <p:nvPr/>
            </p:nvSpPr>
            <p:spPr>
              <a:xfrm>
                <a:off x="5636912" y="4224854"/>
                <a:ext cx="2417419" cy="183235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sp>
            <p:nvSpPr>
              <p:cNvPr id="26" name="椭圆 22">
                <a:extLst>
                  <a:ext uri="{FF2B5EF4-FFF2-40B4-BE49-F238E27FC236}">
                    <a16:creationId xmlns:a16="http://schemas.microsoft.com/office/drawing/2014/main" id="{DE26F921-945A-44FE-9DF0-671210713DAF}"/>
                  </a:ext>
                </a:extLst>
              </p:cNvPr>
              <p:cNvSpPr/>
              <p:nvPr/>
            </p:nvSpPr>
            <p:spPr>
              <a:xfrm>
                <a:off x="6571761" y="4609400"/>
                <a:ext cx="547720" cy="416059"/>
              </a:xfrm>
              <a:custGeom>
                <a:avLst/>
                <a:gdLst>
                  <a:gd name="T0" fmla="*/ 2664 w 2711"/>
                  <a:gd name="T1" fmla="*/ 1581 h 2062"/>
                  <a:gd name="T2" fmla="*/ 909 w 2711"/>
                  <a:gd name="T3" fmla="*/ 1581 h 2062"/>
                  <a:gd name="T4" fmla="*/ 861 w 2711"/>
                  <a:gd name="T5" fmla="*/ 1534 h 2062"/>
                  <a:gd name="T6" fmla="*/ 861 w 2711"/>
                  <a:gd name="T7" fmla="*/ 434 h 2062"/>
                  <a:gd name="T8" fmla="*/ 909 w 2711"/>
                  <a:gd name="T9" fmla="*/ 386 h 2062"/>
                  <a:gd name="T10" fmla="*/ 2664 w 2711"/>
                  <a:gd name="T11" fmla="*/ 386 h 2062"/>
                  <a:gd name="T12" fmla="*/ 2711 w 2711"/>
                  <a:gd name="T13" fmla="*/ 434 h 2062"/>
                  <a:gd name="T14" fmla="*/ 2711 w 2711"/>
                  <a:gd name="T15" fmla="*/ 1534 h 2062"/>
                  <a:gd name="T16" fmla="*/ 2664 w 2711"/>
                  <a:gd name="T17" fmla="*/ 1581 h 2062"/>
                  <a:gd name="T18" fmla="*/ 2177 w 2711"/>
                  <a:gd name="T19" fmla="*/ 1928 h 2062"/>
                  <a:gd name="T20" fmla="*/ 2000 w 2711"/>
                  <a:gd name="T21" fmla="*/ 1928 h 2062"/>
                  <a:gd name="T22" fmla="*/ 2000 w 2711"/>
                  <a:gd name="T23" fmla="*/ 1715 h 2062"/>
                  <a:gd name="T24" fmla="*/ 1573 w 2711"/>
                  <a:gd name="T25" fmla="*/ 1715 h 2062"/>
                  <a:gd name="T26" fmla="*/ 1573 w 2711"/>
                  <a:gd name="T27" fmla="*/ 1928 h 2062"/>
                  <a:gd name="T28" fmla="*/ 1395 w 2711"/>
                  <a:gd name="T29" fmla="*/ 1928 h 2062"/>
                  <a:gd name="T30" fmla="*/ 1329 w 2711"/>
                  <a:gd name="T31" fmla="*/ 1995 h 2062"/>
                  <a:gd name="T32" fmla="*/ 1395 w 2711"/>
                  <a:gd name="T33" fmla="*/ 2062 h 2062"/>
                  <a:gd name="T34" fmla="*/ 1640 w 2711"/>
                  <a:gd name="T35" fmla="*/ 2062 h 2062"/>
                  <a:gd name="T36" fmla="*/ 1933 w 2711"/>
                  <a:gd name="T37" fmla="*/ 2062 h 2062"/>
                  <a:gd name="T38" fmla="*/ 2177 w 2711"/>
                  <a:gd name="T39" fmla="*/ 2062 h 2062"/>
                  <a:gd name="T40" fmla="*/ 2244 w 2711"/>
                  <a:gd name="T41" fmla="*/ 1995 h 2062"/>
                  <a:gd name="T42" fmla="*/ 2177 w 2711"/>
                  <a:gd name="T43" fmla="*/ 1928 h 2062"/>
                  <a:gd name="T44" fmla="*/ 1065 w 2711"/>
                  <a:gd name="T45" fmla="*/ 253 h 2062"/>
                  <a:gd name="T46" fmla="*/ 909 w 2711"/>
                  <a:gd name="T47" fmla="*/ 253 h 2062"/>
                  <a:gd name="T48" fmla="*/ 880 w 2711"/>
                  <a:gd name="T49" fmla="*/ 255 h 2062"/>
                  <a:gd name="T50" fmla="*/ 863 w 2711"/>
                  <a:gd name="T51" fmla="*/ 253 h 2062"/>
                  <a:gd name="T52" fmla="*/ 201 w 2711"/>
                  <a:gd name="T53" fmla="*/ 253 h 2062"/>
                  <a:gd name="T54" fmla="*/ 135 w 2711"/>
                  <a:gd name="T55" fmla="*/ 320 h 2062"/>
                  <a:gd name="T56" fmla="*/ 201 w 2711"/>
                  <a:gd name="T57" fmla="*/ 386 h 2062"/>
                  <a:gd name="T58" fmla="*/ 735 w 2711"/>
                  <a:gd name="T59" fmla="*/ 386 h 2062"/>
                  <a:gd name="T60" fmla="*/ 728 w 2711"/>
                  <a:gd name="T61" fmla="*/ 434 h 2062"/>
                  <a:gd name="T62" fmla="*/ 728 w 2711"/>
                  <a:gd name="T63" fmla="*/ 558 h 2062"/>
                  <a:gd name="T64" fmla="*/ 201 w 2711"/>
                  <a:gd name="T65" fmla="*/ 558 h 2062"/>
                  <a:gd name="T66" fmla="*/ 135 w 2711"/>
                  <a:gd name="T67" fmla="*/ 624 h 2062"/>
                  <a:gd name="T68" fmla="*/ 201 w 2711"/>
                  <a:gd name="T69" fmla="*/ 691 h 2062"/>
                  <a:gd name="T70" fmla="*/ 728 w 2711"/>
                  <a:gd name="T71" fmla="*/ 691 h 2062"/>
                  <a:gd name="T72" fmla="*/ 728 w 2711"/>
                  <a:gd name="T73" fmla="*/ 863 h 2062"/>
                  <a:gd name="T74" fmla="*/ 201 w 2711"/>
                  <a:gd name="T75" fmla="*/ 863 h 2062"/>
                  <a:gd name="T76" fmla="*/ 135 w 2711"/>
                  <a:gd name="T77" fmla="*/ 929 h 2062"/>
                  <a:gd name="T78" fmla="*/ 201 w 2711"/>
                  <a:gd name="T79" fmla="*/ 996 h 2062"/>
                  <a:gd name="T80" fmla="*/ 728 w 2711"/>
                  <a:gd name="T81" fmla="*/ 996 h 2062"/>
                  <a:gd name="T82" fmla="*/ 728 w 2711"/>
                  <a:gd name="T83" fmla="*/ 1534 h 2062"/>
                  <a:gd name="T84" fmla="*/ 909 w 2711"/>
                  <a:gd name="T85" fmla="*/ 1715 h 2062"/>
                  <a:gd name="T86" fmla="*/ 1065 w 2711"/>
                  <a:gd name="T87" fmla="*/ 1715 h 2062"/>
                  <a:gd name="T88" fmla="*/ 1065 w 2711"/>
                  <a:gd name="T89" fmla="*/ 1995 h 2062"/>
                  <a:gd name="T90" fmla="*/ 998 w 2711"/>
                  <a:gd name="T91" fmla="*/ 2062 h 2062"/>
                  <a:gd name="T92" fmla="*/ 67 w 2711"/>
                  <a:gd name="T93" fmla="*/ 2062 h 2062"/>
                  <a:gd name="T94" fmla="*/ 0 w 2711"/>
                  <a:gd name="T95" fmla="*/ 1995 h 2062"/>
                  <a:gd name="T96" fmla="*/ 0 w 2711"/>
                  <a:gd name="T97" fmla="*/ 66 h 2062"/>
                  <a:gd name="T98" fmla="*/ 67 w 2711"/>
                  <a:gd name="T99" fmla="*/ 0 h 2062"/>
                  <a:gd name="T100" fmla="*/ 998 w 2711"/>
                  <a:gd name="T101" fmla="*/ 0 h 2062"/>
                  <a:gd name="T102" fmla="*/ 1065 w 2711"/>
                  <a:gd name="T103" fmla="*/ 66 h 2062"/>
                  <a:gd name="T104" fmla="*/ 1065 w 2711"/>
                  <a:gd name="T105" fmla="*/ 253 h 2062"/>
                  <a:gd name="T106" fmla="*/ 430 w 2711"/>
                  <a:gd name="T107" fmla="*/ 1569 h 2062"/>
                  <a:gd name="T108" fmla="*/ 532 w 2711"/>
                  <a:gd name="T109" fmla="*/ 1672 h 2062"/>
                  <a:gd name="T110" fmla="*/ 635 w 2711"/>
                  <a:gd name="T111" fmla="*/ 1569 h 2062"/>
                  <a:gd name="T112" fmla="*/ 532 w 2711"/>
                  <a:gd name="T113" fmla="*/ 1466 h 2062"/>
                  <a:gd name="T114" fmla="*/ 430 w 2711"/>
                  <a:gd name="T115" fmla="*/ 1569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1" h="2062">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tx1">
                  <a:lumMod val="85000"/>
                  <a:lumOff val="1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000000">
                      <a:lumMod val="85000"/>
                      <a:lumOff val="15000"/>
                    </a:srgbClr>
                  </a:solidFill>
                  <a:latin typeface="印品黑体"/>
                  <a:ea typeface="微软雅黑"/>
                  <a:cs typeface="+mn-ea"/>
                  <a:sym typeface="+mn-lt"/>
                </a:endParaRPr>
              </a:p>
            </p:txBody>
          </p:sp>
        </p:grpSp>
        <p:sp>
          <p:nvSpPr>
            <p:cNvPr id="24" name="文本框 23">
              <a:extLst>
                <a:ext uri="{FF2B5EF4-FFF2-40B4-BE49-F238E27FC236}">
                  <a16:creationId xmlns:a16="http://schemas.microsoft.com/office/drawing/2014/main" id="{9ED4572D-CFE8-4DFA-BFCE-FB748D35307A}"/>
                </a:ext>
              </a:extLst>
            </p:cNvPr>
            <p:cNvSpPr txBox="1"/>
            <p:nvPr/>
          </p:nvSpPr>
          <p:spPr>
            <a:xfrm>
              <a:off x="5975671" y="5248794"/>
              <a:ext cx="1739900" cy="738760"/>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nvGrpSpPr>
          <p:cNvPr id="27" name="组合 26">
            <a:extLst>
              <a:ext uri="{FF2B5EF4-FFF2-40B4-BE49-F238E27FC236}">
                <a16:creationId xmlns:a16="http://schemas.microsoft.com/office/drawing/2014/main" id="{7E515684-A8B9-4034-A33C-F07D0BCD01F5}"/>
              </a:ext>
            </a:extLst>
          </p:cNvPr>
          <p:cNvGrpSpPr/>
          <p:nvPr/>
        </p:nvGrpSpPr>
        <p:grpSpPr>
          <a:xfrm>
            <a:off x="4581836" y="809828"/>
            <a:ext cx="3026740" cy="523798"/>
            <a:chOff x="4402412" y="963591"/>
            <a:chExt cx="3027134" cy="523866"/>
          </a:xfrm>
        </p:grpSpPr>
        <p:grpSp>
          <p:nvGrpSpPr>
            <p:cNvPr id="28" name="组合 27">
              <a:extLst>
                <a:ext uri="{FF2B5EF4-FFF2-40B4-BE49-F238E27FC236}">
                  <a16:creationId xmlns:a16="http://schemas.microsoft.com/office/drawing/2014/main" id="{50A87916-29BF-4D1D-B9BD-4C67259B47AB}"/>
                </a:ext>
              </a:extLst>
            </p:cNvPr>
            <p:cNvGrpSpPr/>
            <p:nvPr/>
          </p:nvGrpSpPr>
          <p:grpSpPr>
            <a:xfrm rot="5400000">
              <a:off x="5654046" y="-288043"/>
              <a:ext cx="523866" cy="3027134"/>
              <a:chOff x="2345523" y="1843954"/>
              <a:chExt cx="594900" cy="3437603"/>
            </a:xfrm>
          </p:grpSpPr>
          <p:pic>
            <p:nvPicPr>
              <p:cNvPr id="30" name="图片 29">
                <a:extLst>
                  <a:ext uri="{FF2B5EF4-FFF2-40B4-BE49-F238E27FC236}">
                    <a16:creationId xmlns:a16="http://schemas.microsoft.com/office/drawing/2014/main" id="{77AFFE5E-6846-4A8C-9912-EE90AB8196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1" name="图片 30">
                <a:extLst>
                  <a:ext uri="{FF2B5EF4-FFF2-40B4-BE49-F238E27FC236}">
                    <a16:creationId xmlns:a16="http://schemas.microsoft.com/office/drawing/2014/main" id="{BC22D4E9-69FD-4241-9F85-3F91483A406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9" name="文本框 28">
              <a:extLst>
                <a:ext uri="{FF2B5EF4-FFF2-40B4-BE49-F238E27FC236}">
                  <a16:creationId xmlns:a16="http://schemas.microsoft.com/office/drawing/2014/main" id="{AB869EB9-3B66-4149-BF11-E23A6D44B6D7}"/>
                </a:ext>
              </a:extLst>
            </p:cNvPr>
            <p:cNvSpPr txBox="1"/>
            <p:nvPr/>
          </p:nvSpPr>
          <p:spPr>
            <a:xfrm>
              <a:off x="4763701" y="963914"/>
              <a:ext cx="2417419"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1080974507"/>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7C51B1-6680-48CA-9018-695B73B832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1294" y="1705828"/>
            <a:ext cx="4907825" cy="2879349"/>
          </a:xfrm>
          <a:prstGeom prst="rect">
            <a:avLst/>
          </a:prstGeom>
        </p:spPr>
      </p:pic>
      <p:sp>
        <p:nvSpPr>
          <p:cNvPr id="9" name="文本框 8">
            <a:extLst>
              <a:ext uri="{FF2B5EF4-FFF2-40B4-BE49-F238E27FC236}">
                <a16:creationId xmlns:a16="http://schemas.microsoft.com/office/drawing/2014/main" id="{6306B7BC-4427-4FFF-8BAC-0ECF8E19CF29}"/>
              </a:ext>
            </a:extLst>
          </p:cNvPr>
          <p:cNvSpPr txBox="1"/>
          <p:nvPr/>
        </p:nvSpPr>
        <p:spPr>
          <a:xfrm>
            <a:off x="2711097" y="2637737"/>
            <a:ext cx="6768219" cy="1107996"/>
          </a:xfrm>
          <a:prstGeom prst="rect">
            <a:avLst/>
          </a:prstGeom>
          <a:noFill/>
        </p:spPr>
        <p:txBody>
          <a:bodyPr wrap="square" rtlCol="0">
            <a:spAutoFit/>
            <a:scene3d>
              <a:camera prst="orthographicFront"/>
              <a:lightRig rig="threePt" dir="t"/>
            </a:scene3d>
            <a:sp3d contourW="12700"/>
          </a:bodyPr>
          <a:lstStyle>
            <a:defPPr>
              <a:defRPr lang="en-US"/>
            </a:defPPr>
            <a:lvl1pPr algn="dist">
              <a:defRPr sz="6000">
                <a:solidFill>
                  <a:srgbClr val="DBA357"/>
                </a:solidFill>
                <a:latin typeface="方正正黑简体" panose="02000000000000000000" pitchFamily="2" charset="-122"/>
                <a:ea typeface="方正正黑简体" panose="02000000000000000000" pitchFamily="2" charset="-122"/>
                <a:cs typeface="+mn-ea"/>
              </a:defRPr>
            </a:lvl1pPr>
          </a:lstStyle>
          <a:p>
            <a:pPr defTabSz="457154"/>
            <a:r>
              <a:rPr lang="en-US" altLang="zh-CN" sz="6600" dirty="0">
                <a:sym typeface="+mn-lt"/>
              </a:rPr>
              <a:t>THANK YOU</a:t>
            </a:r>
            <a:endParaRPr lang="zh-CN" altLang="en-US" sz="6600" dirty="0">
              <a:sym typeface="+mn-lt"/>
            </a:endParaRPr>
          </a:p>
        </p:txBody>
      </p:sp>
      <p:sp>
        <p:nvSpPr>
          <p:cNvPr id="3" name="TextBox 9">
            <a:extLst>
              <a:ext uri="{FF2B5EF4-FFF2-40B4-BE49-F238E27FC236}">
                <a16:creationId xmlns:a16="http://schemas.microsoft.com/office/drawing/2014/main" id="{192F245E-CC74-33E9-C0FC-A8B13C235A6F}"/>
              </a:ext>
            </a:extLst>
          </p:cNvPr>
          <p:cNvSpPr txBox="1"/>
          <p:nvPr/>
        </p:nvSpPr>
        <p:spPr>
          <a:xfrm>
            <a:off x="178756" y="6397902"/>
            <a:ext cx="453592" cy="118415"/>
          </a:xfrm>
          <a:prstGeom prst="rect">
            <a:avLst/>
          </a:prstGeom>
          <a:noFill/>
        </p:spPr>
        <p:txBody>
          <a:bodyPr wrap="square" rtlCol="0">
            <a:spAutoFit/>
          </a:bodyPr>
          <a:lstStyle/>
          <a:p>
            <a:pPr defTabSz="914309">
              <a:lnSpc>
                <a:spcPct val="200000"/>
              </a:lnSpc>
            </a:pPr>
            <a:r>
              <a:rPr lang="en-US" altLang="zh-CN" sz="100" dirty="0">
                <a:solidFill>
                  <a:srgbClr val="000000"/>
                </a:solidFill>
                <a:latin typeface="微软雅黑" panose="020B0503020204020204" pitchFamily="34" charset="-122"/>
                <a:ea typeface="微软雅黑"/>
              </a:rPr>
              <a:t>PPT</a:t>
            </a:r>
            <a:r>
              <a:rPr lang="zh-CN" altLang="en-US" sz="100" dirty="0">
                <a:solidFill>
                  <a:srgbClr val="000000"/>
                </a:solidFill>
                <a:latin typeface="微软雅黑" panose="020B0503020204020204" pitchFamily="34" charset="-122"/>
                <a:ea typeface="微软雅黑"/>
              </a:rPr>
              <a:t>下载 </a:t>
            </a:r>
            <a:r>
              <a:rPr lang="en-US" altLang="zh-CN" sz="100" dirty="0">
                <a:solidFill>
                  <a:srgbClr val="000000"/>
                </a:solidFill>
                <a:latin typeface="微软雅黑" panose="020B0503020204020204" pitchFamily="34" charset="-122"/>
                <a:ea typeface="微软雅黑"/>
              </a:rPr>
              <a:t>http://www.1ppt.com/xiazai/</a:t>
            </a:r>
          </a:p>
        </p:txBody>
      </p:sp>
      <p:pic>
        <p:nvPicPr>
          <p:cNvPr id="2" name="图片 1" descr="图片1">
            <a:extLst>
              <a:ext uri="{FF2B5EF4-FFF2-40B4-BE49-F238E27FC236}">
                <a16:creationId xmlns:a16="http://schemas.microsoft.com/office/drawing/2014/main" id="{D2C59B24-0035-2613-A4E7-C8DFE4E5FE6A}"/>
              </a:ext>
            </a:extLst>
          </p:cNvPr>
          <p:cNvPicPr>
            <a:picLocks noChangeAspect="1"/>
          </p:cNvPicPr>
          <p:nvPr>
            <p:custDataLst>
              <p:tags r:id="rId1"/>
            </p:custDataLst>
          </p:nvPr>
        </p:nvPicPr>
        <p:blipFill>
          <a:blip r:embed="rId5">
            <a:duotone>
              <a:prstClr val="black"/>
              <a:srgbClr val="DBA357">
                <a:tint val="45000"/>
                <a:satMod val="400000"/>
              </a:srgbClr>
            </a:duotone>
          </a:blip>
          <a:stretch>
            <a:fillRect/>
          </a:stretch>
        </p:blipFill>
        <p:spPr>
          <a:xfrm>
            <a:off x="5303118" y="728557"/>
            <a:ext cx="1280160" cy="426720"/>
          </a:xfrm>
          <a:prstGeom prst="rect">
            <a:avLst/>
          </a:prstGeom>
        </p:spPr>
      </p:pic>
      <p:grpSp>
        <p:nvGrpSpPr>
          <p:cNvPr id="4" name="组合 3">
            <a:extLst>
              <a:ext uri="{FF2B5EF4-FFF2-40B4-BE49-F238E27FC236}">
                <a16:creationId xmlns:a16="http://schemas.microsoft.com/office/drawing/2014/main" id="{6ECBDBB5-1E62-C6EF-2F58-DE3BE4F5315B}"/>
              </a:ext>
            </a:extLst>
          </p:cNvPr>
          <p:cNvGrpSpPr/>
          <p:nvPr/>
        </p:nvGrpSpPr>
        <p:grpSpPr>
          <a:xfrm>
            <a:off x="4229961" y="5517084"/>
            <a:ext cx="3667957" cy="318653"/>
            <a:chOff x="4414802" y="4741055"/>
            <a:chExt cx="3667957" cy="318653"/>
          </a:xfrm>
        </p:grpSpPr>
        <p:grpSp>
          <p:nvGrpSpPr>
            <p:cNvPr id="5" name="组合 4">
              <a:extLst>
                <a:ext uri="{FF2B5EF4-FFF2-40B4-BE49-F238E27FC236}">
                  <a16:creationId xmlns:a16="http://schemas.microsoft.com/office/drawing/2014/main" id="{38EFDFAD-331F-0C84-62B1-F4C487CE83BA}"/>
                </a:ext>
              </a:extLst>
            </p:cNvPr>
            <p:cNvGrpSpPr/>
            <p:nvPr/>
          </p:nvGrpSpPr>
          <p:grpSpPr>
            <a:xfrm>
              <a:off x="6816060" y="4763888"/>
              <a:ext cx="290407" cy="290407"/>
              <a:chOff x="2794389" y="5543873"/>
              <a:chExt cx="290407" cy="290407"/>
            </a:xfrm>
            <a:solidFill>
              <a:schemeClr val="bg1"/>
            </a:solidFill>
          </p:grpSpPr>
          <p:sp>
            <p:nvSpPr>
              <p:cNvPr id="16" name="Oval 15">
                <a:extLst>
                  <a:ext uri="{FF2B5EF4-FFF2-40B4-BE49-F238E27FC236}">
                    <a16:creationId xmlns:a16="http://schemas.microsoft.com/office/drawing/2014/main" id="{16447FEF-FFF2-C08E-C872-28EBD28FED51}"/>
                  </a:ext>
                </a:extLst>
              </p:cNvPr>
              <p:cNvSpPr>
                <a:spLocks/>
              </p:cNvSpPr>
              <p:nvPr/>
            </p:nvSpPr>
            <p:spPr bwMode="auto">
              <a:xfrm>
                <a:off x="2794389" y="5543873"/>
                <a:ext cx="290407" cy="290407"/>
              </a:xfrm>
              <a:prstGeom prst="ellipse">
                <a:avLst/>
              </a:prstGeom>
              <a:solidFill>
                <a:srgbClr val="DBA357"/>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0C131C65-4A99-770D-6F3F-0F6A4EC5BE0E}"/>
                  </a:ext>
                </a:extLst>
              </p:cNvPr>
              <p:cNvGrpSpPr>
                <a:grpSpLocks/>
              </p:cNvGrpSpPr>
              <p:nvPr/>
            </p:nvGrpSpPr>
            <p:grpSpPr bwMode="auto">
              <a:xfrm>
                <a:off x="2889067" y="5602052"/>
                <a:ext cx="104062" cy="167263"/>
                <a:chOff x="4777" y="3144"/>
                <a:chExt cx="215" cy="345"/>
              </a:xfrm>
              <a:grpFill/>
            </p:grpSpPr>
            <p:sp>
              <p:nvSpPr>
                <p:cNvPr id="18" name="Freeform 17">
                  <a:extLst>
                    <a:ext uri="{FF2B5EF4-FFF2-40B4-BE49-F238E27FC236}">
                      <a16:creationId xmlns:a16="http://schemas.microsoft.com/office/drawing/2014/main" id="{15F6522B-6B0E-77B9-612A-EB16E8AFF3C6}"/>
                    </a:ext>
                  </a:extLst>
                </p:cNvPr>
                <p:cNvSpPr>
                  <a:spLocks/>
                </p:cNvSpPr>
                <p:nvPr/>
              </p:nvSpPr>
              <p:spPr bwMode="auto">
                <a:xfrm>
                  <a:off x="4810"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9" name="Freeform 18">
                  <a:extLst>
                    <a:ext uri="{FF2B5EF4-FFF2-40B4-BE49-F238E27FC236}">
                      <a16:creationId xmlns:a16="http://schemas.microsoft.com/office/drawing/2014/main" id="{9F5F92C7-2C3F-243D-64C3-85F1E50BFB8D}"/>
                    </a:ext>
                  </a:extLst>
                </p:cNvPr>
                <p:cNvSpPr>
                  <a:spLocks/>
                </p:cNvSpPr>
                <p:nvPr/>
              </p:nvSpPr>
              <p:spPr bwMode="auto">
                <a:xfrm>
                  <a:off x="4777"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6" name="组合 5">
              <a:extLst>
                <a:ext uri="{FF2B5EF4-FFF2-40B4-BE49-F238E27FC236}">
                  <a16:creationId xmlns:a16="http://schemas.microsoft.com/office/drawing/2014/main" id="{D5128E31-715C-82EE-7565-41843A54512C}"/>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3C294B15-7199-C19E-B758-2052F7CE07F5}"/>
                  </a:ext>
                </a:extLst>
              </p:cNvPr>
              <p:cNvSpPr>
                <a:spLocks/>
              </p:cNvSpPr>
              <p:nvPr/>
            </p:nvSpPr>
            <p:spPr bwMode="auto">
              <a:xfrm>
                <a:off x="732769" y="5535598"/>
                <a:ext cx="290407" cy="290407"/>
              </a:xfrm>
              <a:prstGeom prst="ellipse">
                <a:avLst/>
              </a:prstGeom>
              <a:solidFill>
                <a:srgbClr val="DBA357"/>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3" name="组合 12">
                <a:extLst>
                  <a:ext uri="{FF2B5EF4-FFF2-40B4-BE49-F238E27FC236}">
                    <a16:creationId xmlns:a16="http://schemas.microsoft.com/office/drawing/2014/main" id="{92CF3E36-A3ED-5C41-AB35-ED099E591A03}"/>
                  </a:ext>
                </a:extLst>
              </p:cNvPr>
              <p:cNvGrpSpPr/>
              <p:nvPr/>
            </p:nvGrpSpPr>
            <p:grpSpPr>
              <a:xfrm>
                <a:off x="811795" y="5598991"/>
                <a:ext cx="132841" cy="151011"/>
                <a:chOff x="860980" y="3583766"/>
                <a:chExt cx="100336" cy="114060"/>
              </a:xfrm>
              <a:grpFill/>
            </p:grpSpPr>
            <p:sp>
              <p:nvSpPr>
                <p:cNvPr id="14" name="Freeform 12">
                  <a:extLst>
                    <a:ext uri="{FF2B5EF4-FFF2-40B4-BE49-F238E27FC236}">
                      <a16:creationId xmlns:a16="http://schemas.microsoft.com/office/drawing/2014/main" id="{57A89341-83A4-FABD-7DF6-04EC48829274}"/>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5" name="Freeform 13">
                  <a:extLst>
                    <a:ext uri="{FF2B5EF4-FFF2-40B4-BE49-F238E27FC236}">
                      <a16:creationId xmlns:a16="http://schemas.microsoft.com/office/drawing/2014/main" id="{CBA7AB3E-F6A1-18E9-1D49-C4A75CA33B36}"/>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68FC2174-7F61-9614-3766-5F633F1BE6BC}"/>
                </a:ext>
              </a:extLst>
            </p:cNvPr>
            <p:cNvSpPr txBox="1">
              <a:spLocks/>
            </p:cNvSpPr>
            <p:nvPr/>
          </p:nvSpPr>
          <p:spPr bwMode="auto">
            <a:xfrm>
              <a:off x="7067738"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BA357"/>
                  </a:solidFill>
                  <a:cs typeface="+mn-ea"/>
                  <a:sym typeface="+mn-lt"/>
                </a:rPr>
                <a:t>XX.XX.20XX</a:t>
              </a:r>
              <a:endParaRPr lang="zh-CN" altLang="en-US" sz="1400" dirty="0">
                <a:solidFill>
                  <a:srgbClr val="DBA357"/>
                </a:solidFill>
                <a:cs typeface="+mn-ea"/>
                <a:sym typeface="+mn-lt"/>
              </a:endParaRPr>
            </a:p>
          </p:txBody>
        </p:sp>
        <p:sp>
          <p:nvSpPr>
            <p:cNvPr id="11" name="矩形 10">
              <a:extLst>
                <a:ext uri="{FF2B5EF4-FFF2-40B4-BE49-F238E27FC236}">
                  <a16:creationId xmlns:a16="http://schemas.microsoft.com/office/drawing/2014/main" id="{9FEB4426-CE2A-5D98-69A7-941086435A73}"/>
                </a:ext>
              </a:extLst>
            </p:cNvPr>
            <p:cNvSpPr/>
            <p:nvPr/>
          </p:nvSpPr>
          <p:spPr>
            <a:xfrm>
              <a:off x="4680881" y="4741055"/>
              <a:ext cx="1967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BA357"/>
                  </a:solidFill>
                  <a:cs typeface="+mn-ea"/>
                  <a:sym typeface="+mn-lt"/>
                </a:rPr>
                <a:t>Report </a:t>
              </a:r>
              <a:r>
                <a:rPr lang="zh-CN" altLang="en-US" sz="1400" dirty="0">
                  <a:solidFill>
                    <a:srgbClr val="DBA357"/>
                  </a:solidFill>
                  <a:cs typeface="+mn-ea"/>
                  <a:sym typeface="+mn-lt"/>
                </a:rPr>
                <a:t>：</a:t>
              </a:r>
              <a:r>
                <a:rPr lang="en-US" altLang="zh-CN" sz="1400" dirty="0">
                  <a:solidFill>
                    <a:srgbClr val="DBA357"/>
                  </a:solidFill>
                  <a:cs typeface="+mn-ea"/>
                  <a:sym typeface="+mn-lt"/>
                </a:rPr>
                <a:t>freeppt7.com</a:t>
              </a:r>
              <a:endParaRPr lang="zh-CN" altLang="en-US" sz="1400" dirty="0">
                <a:solidFill>
                  <a:srgbClr val="DBA357"/>
                </a:solidFill>
                <a:cs typeface="+mn-ea"/>
                <a:sym typeface="+mn-lt"/>
              </a:endParaRPr>
            </a:p>
          </p:txBody>
        </p:sp>
      </p:grpSp>
    </p:spTree>
    <p:extLst>
      <p:ext uri="{BB962C8B-B14F-4D97-AF65-F5344CB8AC3E}">
        <p14:creationId xmlns:p14="http://schemas.microsoft.com/office/powerpoint/2010/main" val="219705269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7C51B1-6680-48CA-9018-695B73B83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1294" y="1705828"/>
            <a:ext cx="4907825" cy="1723966"/>
          </a:xfrm>
          <a:prstGeom prst="rect">
            <a:avLst/>
          </a:prstGeom>
        </p:spPr>
      </p:pic>
      <p:pic>
        <p:nvPicPr>
          <p:cNvPr id="5" name="图片 4">
            <a:extLst>
              <a:ext uri="{FF2B5EF4-FFF2-40B4-BE49-F238E27FC236}">
                <a16:creationId xmlns:a16="http://schemas.microsoft.com/office/drawing/2014/main" id="{AA8C5EE0-5FAC-4ABE-A4AA-CC21F6DC09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41294" y="3729792"/>
            <a:ext cx="4907825" cy="1591888"/>
          </a:xfrm>
          <a:prstGeom prst="rect">
            <a:avLst/>
          </a:prstGeom>
        </p:spPr>
      </p:pic>
      <p:sp>
        <p:nvSpPr>
          <p:cNvPr id="9" name="文本框 8">
            <a:extLst>
              <a:ext uri="{FF2B5EF4-FFF2-40B4-BE49-F238E27FC236}">
                <a16:creationId xmlns:a16="http://schemas.microsoft.com/office/drawing/2014/main" id="{6306B7BC-4427-4FFF-8BAC-0ECF8E19CF29}"/>
              </a:ext>
            </a:extLst>
          </p:cNvPr>
          <p:cNvSpPr txBox="1"/>
          <p:nvPr/>
        </p:nvSpPr>
        <p:spPr>
          <a:xfrm>
            <a:off x="3214886" y="3373904"/>
            <a:ext cx="5334233" cy="1015534"/>
          </a:xfrm>
          <a:prstGeom prst="rect">
            <a:avLst/>
          </a:prstGeom>
          <a:noFill/>
        </p:spPr>
        <p:txBody>
          <a:bodyPr wrap="square" rtlCol="0">
            <a:spAutoFit/>
            <a:scene3d>
              <a:camera prst="orthographicFront"/>
              <a:lightRig rig="threePt" dir="t"/>
            </a:scene3d>
            <a:sp3d contourW="12700"/>
          </a:bodyPr>
          <a:lstStyle>
            <a:defPPr>
              <a:defRPr lang="en-US"/>
            </a:defPPr>
            <a:lvl1pPr algn="dist">
              <a:defRPr sz="6000">
                <a:solidFill>
                  <a:srgbClr val="DBA357"/>
                </a:solidFill>
                <a:latin typeface="方正正黑简体" panose="02000000000000000000" pitchFamily="2" charset="-122"/>
                <a:ea typeface="方正正黑简体" panose="02000000000000000000" pitchFamily="2" charset="-122"/>
                <a:cs typeface="+mn-ea"/>
              </a:defRPr>
            </a:lvl1pPr>
          </a:lstStyle>
          <a:p>
            <a:pPr algn="ctr" defTabSz="457154"/>
            <a:r>
              <a:rPr lang="en-US" altLang="zh-CN" sz="5999" dirty="0">
                <a:sym typeface="+mn-lt"/>
              </a:rPr>
              <a:t>Add title text</a:t>
            </a:r>
            <a:endParaRPr lang="zh-CN" altLang="en-US" sz="5999" dirty="0">
              <a:sym typeface="+mn-lt"/>
            </a:endParaRPr>
          </a:p>
        </p:txBody>
      </p:sp>
      <p:sp>
        <p:nvSpPr>
          <p:cNvPr id="11" name="文本框 10">
            <a:extLst>
              <a:ext uri="{FF2B5EF4-FFF2-40B4-BE49-F238E27FC236}">
                <a16:creationId xmlns:a16="http://schemas.microsoft.com/office/drawing/2014/main" id="{A09A60B4-759F-4578-9030-B9FF0618E2FE}"/>
              </a:ext>
            </a:extLst>
          </p:cNvPr>
          <p:cNvSpPr txBox="1"/>
          <p:nvPr/>
        </p:nvSpPr>
        <p:spPr>
          <a:xfrm>
            <a:off x="4403152" y="2664814"/>
            <a:ext cx="3384109" cy="707794"/>
          </a:xfrm>
          <a:prstGeom prst="rect">
            <a:avLst/>
          </a:prstGeom>
          <a:noFill/>
        </p:spPr>
        <p:txBody>
          <a:bodyPr wrap="square" rtlCol="0">
            <a:spAutoFit/>
            <a:scene3d>
              <a:camera prst="orthographicFront"/>
              <a:lightRig rig="threePt" dir="t"/>
            </a:scene3d>
            <a:sp3d contourW="12700"/>
          </a:bodyPr>
          <a:lstStyle/>
          <a:p>
            <a:pPr algn="dist" defTabSz="457154"/>
            <a:r>
              <a:rPr lang="en-US" altLang="zh-CN" sz="4000" dirty="0">
                <a:solidFill>
                  <a:srgbClr val="DBA357"/>
                </a:solidFill>
                <a:latin typeface="印品黑体"/>
                <a:ea typeface="微软雅黑"/>
                <a:cs typeface="+mn-ea"/>
                <a:sym typeface="+mn-lt"/>
              </a:rPr>
              <a:t>PART 01</a:t>
            </a:r>
            <a:endParaRPr lang="zh-CN" altLang="en-US" sz="4000" dirty="0">
              <a:solidFill>
                <a:srgbClr val="DBA357"/>
              </a:solidFill>
              <a:latin typeface="印品黑体"/>
              <a:ea typeface="微软雅黑"/>
              <a:cs typeface="+mn-ea"/>
              <a:sym typeface="+mn-lt"/>
            </a:endParaRPr>
          </a:p>
        </p:txBody>
      </p:sp>
    </p:spTree>
    <p:extLst>
      <p:ext uri="{BB962C8B-B14F-4D97-AF65-F5344CB8AC3E}">
        <p14:creationId xmlns:p14="http://schemas.microsoft.com/office/powerpoint/2010/main" val="72781892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3EFE2AD-C7B4-49B7-BF94-B019160B0BD2}"/>
              </a:ext>
            </a:extLst>
          </p:cNvPr>
          <p:cNvSpPr/>
          <p:nvPr/>
        </p:nvSpPr>
        <p:spPr>
          <a:xfrm>
            <a:off x="1107931" y="1826393"/>
            <a:ext cx="9974551" cy="2351536"/>
          </a:xfrm>
          <a:custGeom>
            <a:avLst/>
            <a:gdLst>
              <a:gd name="connsiteX0" fmla="*/ 0 w 12192000"/>
              <a:gd name="connsiteY0" fmla="*/ 0 h 3740100"/>
              <a:gd name="connsiteX1" fmla="*/ 12192000 w 12192000"/>
              <a:gd name="connsiteY1" fmla="*/ 0 h 3740100"/>
              <a:gd name="connsiteX2" fmla="*/ 12192000 w 12192000"/>
              <a:gd name="connsiteY2" fmla="*/ 3740100 h 3740100"/>
              <a:gd name="connsiteX3" fmla="*/ 0 w 12192000"/>
              <a:gd name="connsiteY3" fmla="*/ 3740100 h 3740100"/>
            </a:gdLst>
            <a:ahLst/>
            <a:cxnLst>
              <a:cxn ang="0">
                <a:pos x="connsiteX0" y="connsiteY0"/>
              </a:cxn>
              <a:cxn ang="0">
                <a:pos x="connsiteX1" y="connsiteY1"/>
              </a:cxn>
              <a:cxn ang="0">
                <a:pos x="connsiteX2" y="connsiteY2"/>
              </a:cxn>
              <a:cxn ang="0">
                <a:pos x="connsiteX3" y="connsiteY3"/>
              </a:cxn>
            </a:cxnLst>
            <a:rect l="l" t="t" r="r" b="b"/>
            <a:pathLst>
              <a:path w="12192000" h="3740100">
                <a:moveTo>
                  <a:pt x="0" y="0"/>
                </a:moveTo>
                <a:lnTo>
                  <a:pt x="12192000" y="0"/>
                </a:lnTo>
                <a:lnTo>
                  <a:pt x="12192000" y="3740100"/>
                </a:lnTo>
                <a:lnTo>
                  <a:pt x="0" y="3740100"/>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3" name="矩形 2">
            <a:extLst>
              <a:ext uri="{FF2B5EF4-FFF2-40B4-BE49-F238E27FC236}">
                <a16:creationId xmlns:a16="http://schemas.microsoft.com/office/drawing/2014/main" id="{73062102-BC92-4B90-9AE0-C7A77FE65EBD}"/>
              </a:ext>
            </a:extLst>
          </p:cNvPr>
          <p:cNvSpPr/>
          <p:nvPr/>
        </p:nvSpPr>
        <p:spPr>
          <a:xfrm rot="5400000">
            <a:off x="1515044" y="4496561"/>
            <a:ext cx="107986" cy="71990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grpSp>
        <p:nvGrpSpPr>
          <p:cNvPr id="4" name="组合 3">
            <a:extLst>
              <a:ext uri="{FF2B5EF4-FFF2-40B4-BE49-F238E27FC236}">
                <a16:creationId xmlns:a16="http://schemas.microsoft.com/office/drawing/2014/main" id="{D12C1B2A-137C-4C5B-9201-325B392BAA14}"/>
              </a:ext>
            </a:extLst>
          </p:cNvPr>
          <p:cNvGrpSpPr/>
          <p:nvPr/>
        </p:nvGrpSpPr>
        <p:grpSpPr>
          <a:xfrm>
            <a:off x="2107035" y="4683756"/>
            <a:ext cx="2207228" cy="956786"/>
            <a:chOff x="2096160" y="2352404"/>
            <a:chExt cx="2535172" cy="956911"/>
          </a:xfrm>
        </p:grpSpPr>
        <p:sp>
          <p:nvSpPr>
            <p:cNvPr id="5" name="文本框 4">
              <a:extLst>
                <a:ext uri="{FF2B5EF4-FFF2-40B4-BE49-F238E27FC236}">
                  <a16:creationId xmlns:a16="http://schemas.microsoft.com/office/drawing/2014/main" id="{CF7A7A13-3C17-48E2-AF9B-9DF21C4A4AD1}"/>
                </a:ext>
              </a:extLst>
            </p:cNvPr>
            <p:cNvSpPr txBox="1"/>
            <p:nvPr/>
          </p:nvSpPr>
          <p:spPr>
            <a:xfrm>
              <a:off x="2096160" y="2352404"/>
              <a:ext cx="1871194"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6" name="文本框 5">
              <a:extLst>
                <a:ext uri="{FF2B5EF4-FFF2-40B4-BE49-F238E27FC236}">
                  <a16:creationId xmlns:a16="http://schemas.microsoft.com/office/drawing/2014/main" id="{75CC901C-E57A-4D11-9D6E-C90F9E25302C}"/>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7" name="矩形 6">
            <a:extLst>
              <a:ext uri="{FF2B5EF4-FFF2-40B4-BE49-F238E27FC236}">
                <a16:creationId xmlns:a16="http://schemas.microsoft.com/office/drawing/2014/main" id="{F50B74B2-EA46-4418-89CB-755A42BC6096}"/>
              </a:ext>
            </a:extLst>
          </p:cNvPr>
          <p:cNvSpPr/>
          <p:nvPr/>
        </p:nvSpPr>
        <p:spPr>
          <a:xfrm rot="5400000">
            <a:off x="4899154" y="4496561"/>
            <a:ext cx="107986" cy="71990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grpSp>
        <p:nvGrpSpPr>
          <p:cNvPr id="8" name="组合 7">
            <a:extLst>
              <a:ext uri="{FF2B5EF4-FFF2-40B4-BE49-F238E27FC236}">
                <a16:creationId xmlns:a16="http://schemas.microsoft.com/office/drawing/2014/main" id="{F4C401B9-4B71-4378-A84A-D13F5911F2A5}"/>
              </a:ext>
            </a:extLst>
          </p:cNvPr>
          <p:cNvGrpSpPr/>
          <p:nvPr/>
        </p:nvGrpSpPr>
        <p:grpSpPr>
          <a:xfrm>
            <a:off x="5491145" y="4683756"/>
            <a:ext cx="2207227" cy="956786"/>
            <a:chOff x="2096161" y="2352404"/>
            <a:chExt cx="2535171" cy="956911"/>
          </a:xfrm>
        </p:grpSpPr>
        <p:sp>
          <p:nvSpPr>
            <p:cNvPr id="9" name="文本框 8">
              <a:extLst>
                <a:ext uri="{FF2B5EF4-FFF2-40B4-BE49-F238E27FC236}">
                  <a16:creationId xmlns:a16="http://schemas.microsoft.com/office/drawing/2014/main" id="{4A5E0B7A-AFE3-4499-81AD-3E4B52515202}"/>
                </a:ext>
              </a:extLst>
            </p:cNvPr>
            <p:cNvSpPr txBox="1"/>
            <p:nvPr/>
          </p:nvSpPr>
          <p:spPr>
            <a:xfrm>
              <a:off x="2096161" y="2352404"/>
              <a:ext cx="1811219"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1" name="文本框 10">
              <a:extLst>
                <a:ext uri="{FF2B5EF4-FFF2-40B4-BE49-F238E27FC236}">
                  <a16:creationId xmlns:a16="http://schemas.microsoft.com/office/drawing/2014/main" id="{080D0811-316B-411B-AC7A-C1ED69FE1AA9}"/>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12" name="矩形 11">
            <a:extLst>
              <a:ext uri="{FF2B5EF4-FFF2-40B4-BE49-F238E27FC236}">
                <a16:creationId xmlns:a16="http://schemas.microsoft.com/office/drawing/2014/main" id="{D0D89C24-13B0-42AF-B4BF-9485B5CB01BA}"/>
              </a:ext>
            </a:extLst>
          </p:cNvPr>
          <p:cNvSpPr/>
          <p:nvPr/>
        </p:nvSpPr>
        <p:spPr>
          <a:xfrm rot="5400000">
            <a:off x="8283263" y="4496561"/>
            <a:ext cx="107986" cy="71990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grpSp>
        <p:nvGrpSpPr>
          <p:cNvPr id="13" name="组合 12">
            <a:extLst>
              <a:ext uri="{FF2B5EF4-FFF2-40B4-BE49-F238E27FC236}">
                <a16:creationId xmlns:a16="http://schemas.microsoft.com/office/drawing/2014/main" id="{7879948C-11CB-4FC0-90F2-49ABF4E5FBBD}"/>
              </a:ext>
            </a:extLst>
          </p:cNvPr>
          <p:cNvGrpSpPr/>
          <p:nvPr/>
        </p:nvGrpSpPr>
        <p:grpSpPr>
          <a:xfrm>
            <a:off x="8875254" y="4683756"/>
            <a:ext cx="2207228" cy="956786"/>
            <a:chOff x="2096160" y="2352404"/>
            <a:chExt cx="2535172" cy="956911"/>
          </a:xfrm>
        </p:grpSpPr>
        <p:sp>
          <p:nvSpPr>
            <p:cNvPr id="14" name="文本框 13">
              <a:extLst>
                <a:ext uri="{FF2B5EF4-FFF2-40B4-BE49-F238E27FC236}">
                  <a16:creationId xmlns:a16="http://schemas.microsoft.com/office/drawing/2014/main" id="{7280CE79-7E53-41CA-88F6-F7CBC51B8DB5}"/>
                </a:ext>
              </a:extLst>
            </p:cNvPr>
            <p:cNvSpPr txBox="1"/>
            <p:nvPr/>
          </p:nvSpPr>
          <p:spPr>
            <a:xfrm>
              <a:off x="2096160" y="2352404"/>
              <a:ext cx="1811218" cy="400162"/>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5" name="文本框 14">
              <a:extLst>
                <a:ext uri="{FF2B5EF4-FFF2-40B4-BE49-F238E27FC236}">
                  <a16:creationId xmlns:a16="http://schemas.microsoft.com/office/drawing/2014/main" id="{561DD9AA-33E2-47FD-AB6A-05C748F0E817}"/>
                </a:ext>
              </a:extLst>
            </p:cNvPr>
            <p:cNvSpPr txBox="1"/>
            <p:nvPr/>
          </p:nvSpPr>
          <p:spPr>
            <a:xfrm>
              <a:off x="2096161" y="2786027"/>
              <a:ext cx="2535171"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6" name="组合 15">
            <a:extLst>
              <a:ext uri="{FF2B5EF4-FFF2-40B4-BE49-F238E27FC236}">
                <a16:creationId xmlns:a16="http://schemas.microsoft.com/office/drawing/2014/main" id="{126C41AC-DE0C-4902-B147-F1BCB0FB1958}"/>
              </a:ext>
            </a:extLst>
          </p:cNvPr>
          <p:cNvGrpSpPr/>
          <p:nvPr/>
        </p:nvGrpSpPr>
        <p:grpSpPr>
          <a:xfrm>
            <a:off x="4314263" y="809828"/>
            <a:ext cx="3509135" cy="954430"/>
            <a:chOff x="4402412" y="963591"/>
            <a:chExt cx="3027134" cy="954554"/>
          </a:xfrm>
        </p:grpSpPr>
        <p:grpSp>
          <p:nvGrpSpPr>
            <p:cNvPr id="17" name="组合 16">
              <a:extLst>
                <a:ext uri="{FF2B5EF4-FFF2-40B4-BE49-F238E27FC236}">
                  <a16:creationId xmlns:a16="http://schemas.microsoft.com/office/drawing/2014/main" id="{6EF08E17-A467-4F69-A2F6-1EFF1E3CDC23}"/>
                </a:ext>
              </a:extLst>
            </p:cNvPr>
            <p:cNvGrpSpPr/>
            <p:nvPr/>
          </p:nvGrpSpPr>
          <p:grpSpPr>
            <a:xfrm rot="5400000">
              <a:off x="5654046" y="-288043"/>
              <a:ext cx="523866" cy="3027134"/>
              <a:chOff x="2345523" y="1843954"/>
              <a:chExt cx="594900" cy="3437603"/>
            </a:xfrm>
          </p:grpSpPr>
          <p:pic>
            <p:nvPicPr>
              <p:cNvPr id="19" name="图片 18">
                <a:extLst>
                  <a:ext uri="{FF2B5EF4-FFF2-40B4-BE49-F238E27FC236}">
                    <a16:creationId xmlns:a16="http://schemas.microsoft.com/office/drawing/2014/main" id="{6C63B91D-1948-49B8-839D-6217702AD5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0" name="图片 19">
                <a:extLst>
                  <a:ext uri="{FF2B5EF4-FFF2-40B4-BE49-F238E27FC236}">
                    <a16:creationId xmlns:a16="http://schemas.microsoft.com/office/drawing/2014/main" id="{AFD3A69B-5E4B-4A73-A5D9-E61E36A6033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18" name="文本框 17">
              <a:extLst>
                <a:ext uri="{FF2B5EF4-FFF2-40B4-BE49-F238E27FC236}">
                  <a16:creationId xmlns:a16="http://schemas.microsoft.com/office/drawing/2014/main" id="{91F7D16B-F834-412D-B8B8-8CF64E902295}"/>
                </a:ext>
              </a:extLst>
            </p:cNvPr>
            <p:cNvSpPr txBox="1"/>
            <p:nvPr/>
          </p:nvSpPr>
          <p:spPr>
            <a:xfrm>
              <a:off x="4943382" y="963914"/>
              <a:ext cx="1945194" cy="954231"/>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1097860689"/>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extLst>
              <a:ext uri="{FF2B5EF4-FFF2-40B4-BE49-F238E27FC236}">
                <a16:creationId xmlns:a16="http://schemas.microsoft.com/office/drawing/2014/main" id="{E2CE5FDD-81D4-412C-8BA0-C512C85C8DB4}"/>
              </a:ext>
            </a:extLst>
          </p:cNvPr>
          <p:cNvSpPr/>
          <p:nvPr/>
        </p:nvSpPr>
        <p:spPr>
          <a:xfrm>
            <a:off x="4630133" y="2114152"/>
            <a:ext cx="753966" cy="75396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60" name="椭圆 2">
            <a:extLst>
              <a:ext uri="{FF2B5EF4-FFF2-40B4-BE49-F238E27FC236}">
                <a16:creationId xmlns:a16="http://schemas.microsoft.com/office/drawing/2014/main" id="{7C25B6BF-347F-4588-B38E-C3B42323A244}"/>
              </a:ext>
            </a:extLst>
          </p:cNvPr>
          <p:cNvSpPr/>
          <p:nvPr/>
        </p:nvSpPr>
        <p:spPr>
          <a:xfrm>
            <a:off x="4782489" y="2309319"/>
            <a:ext cx="449254" cy="36363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68" name="矩形 67">
            <a:extLst>
              <a:ext uri="{FF2B5EF4-FFF2-40B4-BE49-F238E27FC236}">
                <a16:creationId xmlns:a16="http://schemas.microsoft.com/office/drawing/2014/main" id="{1DCC989F-6719-433D-B947-08971C786CC9}"/>
              </a:ext>
            </a:extLst>
          </p:cNvPr>
          <p:cNvSpPr/>
          <p:nvPr/>
        </p:nvSpPr>
        <p:spPr>
          <a:xfrm>
            <a:off x="6814248" y="2114152"/>
            <a:ext cx="753966" cy="75396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69" name="椭圆 15">
            <a:extLst>
              <a:ext uri="{FF2B5EF4-FFF2-40B4-BE49-F238E27FC236}">
                <a16:creationId xmlns:a16="http://schemas.microsoft.com/office/drawing/2014/main" id="{CA8B05F2-E84B-4695-A3FF-314637264D39}"/>
              </a:ext>
            </a:extLst>
          </p:cNvPr>
          <p:cNvSpPr/>
          <p:nvPr/>
        </p:nvSpPr>
        <p:spPr>
          <a:xfrm>
            <a:off x="6966604" y="2266873"/>
            <a:ext cx="449254" cy="44852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nvGrpSpPr>
          <p:cNvPr id="2" name="组合 1">
            <a:extLst>
              <a:ext uri="{FF2B5EF4-FFF2-40B4-BE49-F238E27FC236}">
                <a16:creationId xmlns:a16="http://schemas.microsoft.com/office/drawing/2014/main" id="{6EB2C921-ACCF-46D7-AE4C-2F7F9C927CF4}"/>
              </a:ext>
            </a:extLst>
          </p:cNvPr>
          <p:cNvGrpSpPr/>
          <p:nvPr/>
        </p:nvGrpSpPr>
        <p:grpSpPr>
          <a:xfrm>
            <a:off x="1615864" y="2090911"/>
            <a:ext cx="2707997" cy="956786"/>
            <a:chOff x="1616075" y="2153442"/>
            <a:chExt cx="2708350" cy="956911"/>
          </a:xfrm>
        </p:grpSpPr>
        <p:sp>
          <p:nvSpPr>
            <p:cNvPr id="27" name="文本框 26">
              <a:extLst>
                <a:ext uri="{FF2B5EF4-FFF2-40B4-BE49-F238E27FC236}">
                  <a16:creationId xmlns:a16="http://schemas.microsoft.com/office/drawing/2014/main" id="{DCFA0AAD-9091-4AA6-ADE7-35EAD689DEDD}"/>
                </a:ext>
              </a:extLst>
            </p:cNvPr>
            <p:cNvSpPr txBox="1"/>
            <p:nvPr/>
          </p:nvSpPr>
          <p:spPr>
            <a:xfrm>
              <a:off x="2784288" y="2153442"/>
              <a:ext cx="1540136"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28" name="文本框 27">
              <a:extLst>
                <a:ext uri="{FF2B5EF4-FFF2-40B4-BE49-F238E27FC236}">
                  <a16:creationId xmlns:a16="http://schemas.microsoft.com/office/drawing/2014/main" id="{E9585653-02E3-4E6B-859D-1D1E7222918F}"/>
                </a:ext>
              </a:extLst>
            </p:cNvPr>
            <p:cNvSpPr txBox="1"/>
            <p:nvPr/>
          </p:nvSpPr>
          <p:spPr>
            <a:xfrm>
              <a:off x="1616075" y="2587065"/>
              <a:ext cx="2708350"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5" name="组合 4">
            <a:extLst>
              <a:ext uri="{FF2B5EF4-FFF2-40B4-BE49-F238E27FC236}">
                <a16:creationId xmlns:a16="http://schemas.microsoft.com/office/drawing/2014/main" id="{BF47A9DE-1C38-4CCC-BE5F-3100687E4579}"/>
              </a:ext>
            </a:extLst>
          </p:cNvPr>
          <p:cNvGrpSpPr/>
          <p:nvPr/>
        </p:nvGrpSpPr>
        <p:grpSpPr>
          <a:xfrm>
            <a:off x="7883832" y="2090911"/>
            <a:ext cx="2707997" cy="956786"/>
            <a:chOff x="7884859" y="2153442"/>
            <a:chExt cx="2708350" cy="956911"/>
          </a:xfrm>
        </p:grpSpPr>
        <p:sp>
          <p:nvSpPr>
            <p:cNvPr id="30" name="文本框 29">
              <a:extLst>
                <a:ext uri="{FF2B5EF4-FFF2-40B4-BE49-F238E27FC236}">
                  <a16:creationId xmlns:a16="http://schemas.microsoft.com/office/drawing/2014/main" id="{3107A284-2F1B-4577-958B-7FECFC9D44E7}"/>
                </a:ext>
              </a:extLst>
            </p:cNvPr>
            <p:cNvSpPr txBox="1"/>
            <p:nvPr/>
          </p:nvSpPr>
          <p:spPr>
            <a:xfrm>
              <a:off x="7884859" y="2153442"/>
              <a:ext cx="1535553"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31" name="文本框 30">
              <a:extLst>
                <a:ext uri="{FF2B5EF4-FFF2-40B4-BE49-F238E27FC236}">
                  <a16:creationId xmlns:a16="http://schemas.microsoft.com/office/drawing/2014/main" id="{1DE2D399-80BC-4130-9EFB-5B483AD744CA}"/>
                </a:ext>
              </a:extLst>
            </p:cNvPr>
            <p:cNvSpPr txBox="1"/>
            <p:nvPr/>
          </p:nvSpPr>
          <p:spPr>
            <a:xfrm>
              <a:off x="7884859" y="2587065"/>
              <a:ext cx="270835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62" name="矩形 61">
            <a:extLst>
              <a:ext uri="{FF2B5EF4-FFF2-40B4-BE49-F238E27FC236}">
                <a16:creationId xmlns:a16="http://schemas.microsoft.com/office/drawing/2014/main" id="{0752C7DB-AF09-41BB-8ABB-363F17C67371}"/>
              </a:ext>
            </a:extLst>
          </p:cNvPr>
          <p:cNvSpPr/>
          <p:nvPr/>
        </p:nvSpPr>
        <p:spPr>
          <a:xfrm>
            <a:off x="4630133" y="3391731"/>
            <a:ext cx="753966" cy="75396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63" name="椭圆 43">
            <a:extLst>
              <a:ext uri="{FF2B5EF4-FFF2-40B4-BE49-F238E27FC236}">
                <a16:creationId xmlns:a16="http://schemas.microsoft.com/office/drawing/2014/main" id="{E42DAFF3-2846-4B94-822F-2197C135EBDF}"/>
              </a:ext>
            </a:extLst>
          </p:cNvPr>
          <p:cNvSpPr/>
          <p:nvPr/>
        </p:nvSpPr>
        <p:spPr>
          <a:xfrm>
            <a:off x="4782489" y="3565817"/>
            <a:ext cx="449254" cy="405791"/>
          </a:xfrm>
          <a:custGeom>
            <a:avLst/>
            <a:gdLst>
              <a:gd name="connsiteX0" fmla="*/ 0 w 609050"/>
              <a:gd name="connsiteY0" fmla="*/ 411255 h 550128"/>
              <a:gd name="connsiteX1" fmla="*/ 25953 w 609050"/>
              <a:gd name="connsiteY1" fmla="*/ 426310 h 550128"/>
              <a:gd name="connsiteX2" fmla="*/ 202989 w 609050"/>
              <a:gd name="connsiteY2" fmla="*/ 463367 h 550128"/>
              <a:gd name="connsiteX3" fmla="*/ 219808 w 609050"/>
              <a:gd name="connsiteY3" fmla="*/ 462933 h 550128"/>
              <a:gd name="connsiteX4" fmla="*/ 251707 w 609050"/>
              <a:gd name="connsiteY4" fmla="*/ 518375 h 550128"/>
              <a:gd name="connsiteX5" fmla="*/ 202989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0 w 609050"/>
              <a:gd name="connsiteY9" fmla="*/ 347531 h 550128"/>
              <a:gd name="connsiteX10" fmla="*/ 204781 w 609050"/>
              <a:gd name="connsiteY10" fmla="*/ 347531 h 550128"/>
              <a:gd name="connsiteX11" fmla="*/ 203040 w 609050"/>
              <a:gd name="connsiteY11" fmla="*/ 376355 h 550128"/>
              <a:gd name="connsiteX12" fmla="*/ 204781 w 609050"/>
              <a:gd name="connsiteY12" fmla="*/ 405469 h 550128"/>
              <a:gd name="connsiteX13" fmla="*/ 203040 w 609050"/>
              <a:gd name="connsiteY13" fmla="*/ 405469 h 550128"/>
              <a:gd name="connsiteX14" fmla="*/ 0 w 609050"/>
              <a:gd name="connsiteY14" fmla="*/ 318562 h 550128"/>
              <a:gd name="connsiteX15" fmla="*/ 435036 w 609050"/>
              <a:gd name="connsiteY15" fmla="*/ 202593 h 550128"/>
              <a:gd name="connsiteX16" fmla="*/ 609050 w 609050"/>
              <a:gd name="connsiteY16" fmla="*/ 376361 h 550128"/>
              <a:gd name="connsiteX17" fmla="*/ 435036 w 609050"/>
              <a:gd name="connsiteY17" fmla="*/ 550128 h 550128"/>
              <a:gd name="connsiteX18" fmla="*/ 317721 w 609050"/>
              <a:gd name="connsiteY18" fmla="*/ 504659 h 550128"/>
              <a:gd name="connsiteX19" fmla="*/ 280888 w 609050"/>
              <a:gd name="connsiteY19" fmla="*/ 457018 h 550128"/>
              <a:gd name="connsiteX20" fmla="*/ 262761 w 609050"/>
              <a:gd name="connsiteY20" fmla="*/ 401267 h 550128"/>
              <a:gd name="connsiteX21" fmla="*/ 261021 w 609050"/>
              <a:gd name="connsiteY21" fmla="*/ 376361 h 550128"/>
              <a:gd name="connsiteX22" fmla="*/ 264067 w 609050"/>
              <a:gd name="connsiteY22" fmla="*/ 343634 h 550128"/>
              <a:gd name="connsiteX23" fmla="*/ 290024 w 609050"/>
              <a:gd name="connsiteY23" fmla="*/ 280499 h 550128"/>
              <a:gd name="connsiteX24" fmla="*/ 405888 w 609050"/>
              <a:gd name="connsiteY24" fmla="*/ 205055 h 550128"/>
              <a:gd name="connsiteX25" fmla="*/ 435036 w 609050"/>
              <a:gd name="connsiteY25" fmla="*/ 202593 h 550128"/>
              <a:gd name="connsiteX26" fmla="*/ 0 w 609050"/>
              <a:gd name="connsiteY26" fmla="*/ 179589 h 550128"/>
              <a:gd name="connsiteX27" fmla="*/ 25955 w 609050"/>
              <a:gd name="connsiteY27" fmla="*/ 194643 h 550128"/>
              <a:gd name="connsiteX28" fmla="*/ 203003 w 609050"/>
              <a:gd name="connsiteY28" fmla="*/ 231699 h 550128"/>
              <a:gd name="connsiteX29" fmla="*/ 256364 w 609050"/>
              <a:gd name="connsiteY29" fmla="*/ 228804 h 550128"/>
              <a:gd name="connsiteX30" fmla="*/ 219968 w 609050"/>
              <a:gd name="connsiteY30" fmla="*/ 289166 h 550128"/>
              <a:gd name="connsiteX31" fmla="*/ 203003 w 609050"/>
              <a:gd name="connsiteY31" fmla="*/ 289600 h 550128"/>
              <a:gd name="connsiteX32" fmla="*/ 0 w 609050"/>
              <a:gd name="connsiteY32" fmla="*/ 202749 h 550128"/>
              <a:gd name="connsiteX33" fmla="*/ 203017 w 609050"/>
              <a:gd name="connsiteY33" fmla="*/ 0 h 550128"/>
              <a:gd name="connsiteX34" fmla="*/ 406034 w 609050"/>
              <a:gd name="connsiteY34" fmla="*/ 86902 h 550128"/>
              <a:gd name="connsiteX35" fmla="*/ 203017 w 609050"/>
              <a:gd name="connsiteY35" fmla="*/ 173804 h 550128"/>
              <a:gd name="connsiteX36" fmla="*/ 0 w 609050"/>
              <a:gd name="connsiteY36" fmla="*/ 86902 h 550128"/>
              <a:gd name="connsiteX37" fmla="*/ 203017 w 609050"/>
              <a:gd name="connsiteY37"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050" h="550128">
                <a:moveTo>
                  <a:pt x="0" y="411255"/>
                </a:moveTo>
                <a:cubicBezTo>
                  <a:pt x="7974" y="416611"/>
                  <a:pt x="16529" y="421677"/>
                  <a:pt x="25953" y="426310"/>
                </a:cubicBezTo>
                <a:cubicBezTo>
                  <a:pt x="73656" y="450194"/>
                  <a:pt x="136583" y="463367"/>
                  <a:pt x="202989" y="463367"/>
                </a:cubicBezTo>
                <a:cubicBezTo>
                  <a:pt x="208644" y="463367"/>
                  <a:pt x="214154" y="463222"/>
                  <a:pt x="219808" y="462933"/>
                </a:cubicBezTo>
                <a:cubicBezTo>
                  <a:pt x="227783" y="483054"/>
                  <a:pt x="238657" y="501583"/>
                  <a:pt x="251707" y="518375"/>
                </a:cubicBezTo>
                <a:cubicBezTo>
                  <a:pt x="236193" y="520256"/>
                  <a:pt x="219953" y="521125"/>
                  <a:pt x="202989" y="521125"/>
                </a:cubicBezTo>
                <a:cubicBezTo>
                  <a:pt x="86850" y="521125"/>
                  <a:pt x="0" y="475382"/>
                  <a:pt x="0" y="434416"/>
                </a:cubicBezTo>
                <a:close/>
                <a:moveTo>
                  <a:pt x="0" y="295387"/>
                </a:moveTo>
                <a:cubicBezTo>
                  <a:pt x="7976" y="300746"/>
                  <a:pt x="16533" y="305816"/>
                  <a:pt x="25960" y="310451"/>
                </a:cubicBezTo>
                <a:cubicBezTo>
                  <a:pt x="73675" y="334350"/>
                  <a:pt x="136617" y="347531"/>
                  <a:pt x="203040" y="347531"/>
                </a:cubicBezTo>
                <a:cubicBezTo>
                  <a:pt x="203621" y="347531"/>
                  <a:pt x="204201" y="347531"/>
                  <a:pt x="204781" y="347531"/>
                </a:cubicBezTo>
                <a:cubicBezTo>
                  <a:pt x="203621" y="356946"/>
                  <a:pt x="203040" y="366651"/>
                  <a:pt x="203040" y="376355"/>
                </a:cubicBezTo>
                <a:cubicBezTo>
                  <a:pt x="203040" y="386205"/>
                  <a:pt x="203621" y="395909"/>
                  <a:pt x="204781" y="405469"/>
                </a:cubicBezTo>
                <a:cubicBezTo>
                  <a:pt x="204201" y="405469"/>
                  <a:pt x="203621" y="405469"/>
                  <a:pt x="203040" y="405469"/>
                </a:cubicBezTo>
                <a:cubicBezTo>
                  <a:pt x="86872" y="405469"/>
                  <a:pt x="0" y="359553"/>
                  <a:pt x="0" y="318562"/>
                </a:cubicBezTo>
                <a:close/>
                <a:moveTo>
                  <a:pt x="435036" y="202593"/>
                </a:moveTo>
                <a:cubicBezTo>
                  <a:pt x="530889" y="202593"/>
                  <a:pt x="609050" y="280644"/>
                  <a:pt x="609050" y="376361"/>
                </a:cubicBezTo>
                <a:cubicBezTo>
                  <a:pt x="609050" y="472222"/>
                  <a:pt x="530889" y="550128"/>
                  <a:pt x="435036" y="550128"/>
                </a:cubicBezTo>
                <a:cubicBezTo>
                  <a:pt x="389792" y="550128"/>
                  <a:pt x="348754" y="532896"/>
                  <a:pt x="317721" y="504659"/>
                </a:cubicBezTo>
                <a:cubicBezTo>
                  <a:pt x="302785" y="491192"/>
                  <a:pt x="290314" y="474974"/>
                  <a:pt x="280888" y="457018"/>
                </a:cubicBezTo>
                <a:cubicBezTo>
                  <a:pt x="271897" y="439930"/>
                  <a:pt x="265517" y="421106"/>
                  <a:pt x="262761" y="401267"/>
                </a:cubicBezTo>
                <a:cubicBezTo>
                  <a:pt x="261601" y="393158"/>
                  <a:pt x="261021" y="384904"/>
                  <a:pt x="261021" y="376361"/>
                </a:cubicBezTo>
                <a:cubicBezTo>
                  <a:pt x="261021" y="365210"/>
                  <a:pt x="262036" y="354350"/>
                  <a:pt x="264067" y="343634"/>
                </a:cubicBezTo>
                <a:cubicBezTo>
                  <a:pt x="268417" y="320755"/>
                  <a:pt x="277408" y="299324"/>
                  <a:pt x="290024" y="280499"/>
                </a:cubicBezTo>
                <a:cubicBezTo>
                  <a:pt x="316126" y="241256"/>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699"/>
                  <a:pt x="203003" y="231699"/>
                </a:cubicBezTo>
                <a:cubicBezTo>
                  <a:pt x="221128" y="231699"/>
                  <a:pt x="238963" y="230686"/>
                  <a:pt x="256364" y="228804"/>
                </a:cubicBezTo>
                <a:cubicBezTo>
                  <a:pt x="241284" y="246754"/>
                  <a:pt x="228958"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71" name="矩形 70">
            <a:extLst>
              <a:ext uri="{FF2B5EF4-FFF2-40B4-BE49-F238E27FC236}">
                <a16:creationId xmlns:a16="http://schemas.microsoft.com/office/drawing/2014/main" id="{A3BD2DE8-16D8-45D8-9348-286D1B13C5D9}"/>
              </a:ext>
            </a:extLst>
          </p:cNvPr>
          <p:cNvSpPr/>
          <p:nvPr/>
        </p:nvSpPr>
        <p:spPr>
          <a:xfrm>
            <a:off x="6814248" y="3391731"/>
            <a:ext cx="753966" cy="75396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72" name="椭圆 41">
            <a:extLst>
              <a:ext uri="{FF2B5EF4-FFF2-40B4-BE49-F238E27FC236}">
                <a16:creationId xmlns:a16="http://schemas.microsoft.com/office/drawing/2014/main" id="{026A2F8C-1743-44F1-BD17-2101E4358C08}"/>
              </a:ext>
            </a:extLst>
          </p:cNvPr>
          <p:cNvSpPr/>
          <p:nvPr/>
        </p:nvSpPr>
        <p:spPr>
          <a:xfrm>
            <a:off x="6966604" y="3624119"/>
            <a:ext cx="449254" cy="289189"/>
          </a:xfrm>
          <a:custGeom>
            <a:avLst/>
            <a:gdLst>
              <a:gd name="connsiteX0" fmla="*/ 143953 w 607639"/>
              <a:gd name="connsiteY0" fmla="*/ 239428 h 391144"/>
              <a:gd name="connsiteX1" fmla="*/ 223838 w 607639"/>
              <a:gd name="connsiteY1" fmla="*/ 239428 h 391144"/>
              <a:gd name="connsiteX2" fmla="*/ 239851 w 607639"/>
              <a:gd name="connsiteY2" fmla="*/ 239428 h 391144"/>
              <a:gd name="connsiteX3" fmla="*/ 239851 w 607639"/>
              <a:gd name="connsiteY3" fmla="*/ 287271 h 391144"/>
              <a:gd name="connsiteX4" fmla="*/ 223838 w 607639"/>
              <a:gd name="connsiteY4" fmla="*/ 287271 h 391144"/>
              <a:gd name="connsiteX5" fmla="*/ 143953 w 607639"/>
              <a:gd name="connsiteY5" fmla="*/ 287271 h 391144"/>
              <a:gd name="connsiteX6" fmla="*/ 143953 w 607639"/>
              <a:gd name="connsiteY6" fmla="*/ 167593 h 391144"/>
              <a:gd name="connsiteX7" fmla="*/ 239851 w 607639"/>
              <a:gd name="connsiteY7" fmla="*/ 167593 h 391144"/>
              <a:gd name="connsiteX8" fmla="*/ 239851 w 607639"/>
              <a:gd name="connsiteY8" fmla="*/ 215507 h 391144"/>
              <a:gd name="connsiteX9" fmla="*/ 143953 w 607639"/>
              <a:gd name="connsiteY9" fmla="*/ 215507 h 391144"/>
              <a:gd name="connsiteX10" fmla="*/ 415772 w 607639"/>
              <a:gd name="connsiteY10" fmla="*/ 143601 h 391144"/>
              <a:gd name="connsiteX11" fmla="*/ 463686 w 607639"/>
              <a:gd name="connsiteY11" fmla="*/ 143601 h 391144"/>
              <a:gd name="connsiteX12" fmla="*/ 463686 w 607639"/>
              <a:gd name="connsiteY12" fmla="*/ 287272 h 391144"/>
              <a:gd name="connsiteX13" fmla="*/ 415772 w 607639"/>
              <a:gd name="connsiteY13" fmla="*/ 287272 h 391144"/>
              <a:gd name="connsiteX14" fmla="*/ 287836 w 607639"/>
              <a:gd name="connsiteY14" fmla="*/ 143601 h 391144"/>
              <a:gd name="connsiteX15" fmla="*/ 335820 w 607639"/>
              <a:gd name="connsiteY15" fmla="*/ 143601 h 391144"/>
              <a:gd name="connsiteX16" fmla="*/ 335820 w 607639"/>
              <a:gd name="connsiteY16" fmla="*/ 287272 h 391144"/>
              <a:gd name="connsiteX17" fmla="*/ 287836 w 607639"/>
              <a:gd name="connsiteY17" fmla="*/ 287272 h 391144"/>
              <a:gd name="connsiteX18" fmla="*/ 351769 w 607639"/>
              <a:gd name="connsiteY18" fmla="*/ 95757 h 391144"/>
              <a:gd name="connsiteX19" fmla="*/ 399683 w 607639"/>
              <a:gd name="connsiteY19" fmla="*/ 95757 h 391144"/>
              <a:gd name="connsiteX20" fmla="*/ 399683 w 607639"/>
              <a:gd name="connsiteY20" fmla="*/ 287271 h 391144"/>
              <a:gd name="connsiteX21" fmla="*/ 351769 w 607639"/>
              <a:gd name="connsiteY21" fmla="*/ 287271 h 391144"/>
              <a:gd name="connsiteX22" fmla="*/ 95948 w 607639"/>
              <a:gd name="connsiteY22" fmla="*/ 47904 h 391144"/>
              <a:gd name="connsiteX23" fmla="*/ 95948 w 607639"/>
              <a:gd name="connsiteY23" fmla="*/ 343240 h 391144"/>
              <a:gd name="connsiteX24" fmla="*/ 511691 w 607639"/>
              <a:gd name="connsiteY24" fmla="*/ 343240 h 391144"/>
              <a:gd name="connsiteX25" fmla="*/ 511691 w 607639"/>
              <a:gd name="connsiteY25" fmla="*/ 47904 h 391144"/>
              <a:gd name="connsiteX26" fmla="*/ 47974 w 607639"/>
              <a:gd name="connsiteY26" fmla="*/ 0 h 391144"/>
              <a:gd name="connsiteX27" fmla="*/ 559665 w 607639"/>
              <a:gd name="connsiteY27" fmla="*/ 0 h 391144"/>
              <a:gd name="connsiteX28" fmla="*/ 559665 w 607639"/>
              <a:gd name="connsiteY28" fmla="*/ 343240 h 391144"/>
              <a:gd name="connsiteX29" fmla="*/ 607639 w 607639"/>
              <a:gd name="connsiteY29" fmla="*/ 343240 h 391144"/>
              <a:gd name="connsiteX30" fmla="*/ 607639 w 607639"/>
              <a:gd name="connsiteY30" fmla="*/ 391144 h 391144"/>
              <a:gd name="connsiteX31" fmla="*/ 0 w 607639"/>
              <a:gd name="connsiteY31" fmla="*/ 391144 h 391144"/>
              <a:gd name="connsiteX32" fmla="*/ 0 w 607639"/>
              <a:gd name="connsiteY32" fmla="*/ 343240 h 391144"/>
              <a:gd name="connsiteX33" fmla="*/ 47974 w 607639"/>
              <a:gd name="connsiteY33" fmla="*/ 343240 h 39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391144">
                <a:moveTo>
                  <a:pt x="143953" y="239428"/>
                </a:moveTo>
                <a:lnTo>
                  <a:pt x="223838" y="239428"/>
                </a:lnTo>
                <a:lnTo>
                  <a:pt x="239851" y="239428"/>
                </a:lnTo>
                <a:lnTo>
                  <a:pt x="239851" y="287271"/>
                </a:lnTo>
                <a:lnTo>
                  <a:pt x="223838" y="287271"/>
                </a:lnTo>
                <a:lnTo>
                  <a:pt x="143953" y="287271"/>
                </a:lnTo>
                <a:close/>
                <a:moveTo>
                  <a:pt x="143953" y="167593"/>
                </a:moveTo>
                <a:lnTo>
                  <a:pt x="239851" y="167593"/>
                </a:lnTo>
                <a:lnTo>
                  <a:pt x="239851" y="215507"/>
                </a:lnTo>
                <a:lnTo>
                  <a:pt x="143953" y="215507"/>
                </a:lnTo>
                <a:close/>
                <a:moveTo>
                  <a:pt x="415772" y="143601"/>
                </a:moveTo>
                <a:lnTo>
                  <a:pt x="463686" y="143601"/>
                </a:lnTo>
                <a:lnTo>
                  <a:pt x="463686" y="287272"/>
                </a:lnTo>
                <a:lnTo>
                  <a:pt x="415772" y="287272"/>
                </a:lnTo>
                <a:close/>
                <a:moveTo>
                  <a:pt x="287836" y="143601"/>
                </a:moveTo>
                <a:lnTo>
                  <a:pt x="335820" y="143601"/>
                </a:lnTo>
                <a:lnTo>
                  <a:pt x="335820" y="287272"/>
                </a:lnTo>
                <a:lnTo>
                  <a:pt x="287836" y="287272"/>
                </a:lnTo>
                <a:close/>
                <a:moveTo>
                  <a:pt x="351769" y="95757"/>
                </a:moveTo>
                <a:lnTo>
                  <a:pt x="399683" y="95757"/>
                </a:lnTo>
                <a:lnTo>
                  <a:pt x="399683" y="287271"/>
                </a:lnTo>
                <a:lnTo>
                  <a:pt x="351769" y="287271"/>
                </a:lnTo>
                <a:close/>
                <a:moveTo>
                  <a:pt x="95948" y="47904"/>
                </a:moveTo>
                <a:lnTo>
                  <a:pt x="95948" y="343240"/>
                </a:lnTo>
                <a:lnTo>
                  <a:pt x="511691" y="343240"/>
                </a:lnTo>
                <a:lnTo>
                  <a:pt x="511691" y="47904"/>
                </a:lnTo>
                <a:close/>
                <a:moveTo>
                  <a:pt x="47974" y="0"/>
                </a:moveTo>
                <a:lnTo>
                  <a:pt x="559665" y="0"/>
                </a:lnTo>
                <a:lnTo>
                  <a:pt x="559665" y="343240"/>
                </a:lnTo>
                <a:lnTo>
                  <a:pt x="607639" y="343240"/>
                </a:lnTo>
                <a:lnTo>
                  <a:pt x="607639" y="391144"/>
                </a:lnTo>
                <a:lnTo>
                  <a:pt x="0" y="391144"/>
                </a:lnTo>
                <a:lnTo>
                  <a:pt x="0" y="343240"/>
                </a:lnTo>
                <a:lnTo>
                  <a:pt x="47974" y="34324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nvGrpSpPr>
          <p:cNvPr id="3" name="组合 2">
            <a:extLst>
              <a:ext uri="{FF2B5EF4-FFF2-40B4-BE49-F238E27FC236}">
                <a16:creationId xmlns:a16="http://schemas.microsoft.com/office/drawing/2014/main" id="{347595EC-E568-4837-93B4-BB43EC78FDFB}"/>
              </a:ext>
            </a:extLst>
          </p:cNvPr>
          <p:cNvGrpSpPr/>
          <p:nvPr/>
        </p:nvGrpSpPr>
        <p:grpSpPr>
          <a:xfrm>
            <a:off x="1615864" y="3368490"/>
            <a:ext cx="2707997" cy="956786"/>
            <a:chOff x="1616075" y="3431187"/>
            <a:chExt cx="2708350" cy="956911"/>
          </a:xfrm>
        </p:grpSpPr>
        <p:sp>
          <p:nvSpPr>
            <p:cNvPr id="39" name="文本框 38">
              <a:extLst>
                <a:ext uri="{FF2B5EF4-FFF2-40B4-BE49-F238E27FC236}">
                  <a16:creationId xmlns:a16="http://schemas.microsoft.com/office/drawing/2014/main" id="{C1285B04-69A2-432B-9DC5-53DFDAD97F7F}"/>
                </a:ext>
              </a:extLst>
            </p:cNvPr>
            <p:cNvSpPr txBox="1"/>
            <p:nvPr/>
          </p:nvSpPr>
          <p:spPr>
            <a:xfrm>
              <a:off x="2784288" y="3431187"/>
              <a:ext cx="1540136"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40" name="文本框 39">
              <a:extLst>
                <a:ext uri="{FF2B5EF4-FFF2-40B4-BE49-F238E27FC236}">
                  <a16:creationId xmlns:a16="http://schemas.microsoft.com/office/drawing/2014/main" id="{22EA9453-CD07-48E0-8FBD-9076E22F234B}"/>
                </a:ext>
              </a:extLst>
            </p:cNvPr>
            <p:cNvSpPr txBox="1"/>
            <p:nvPr/>
          </p:nvSpPr>
          <p:spPr>
            <a:xfrm>
              <a:off x="1616075" y="3864810"/>
              <a:ext cx="2708350"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6" name="组合 5">
            <a:extLst>
              <a:ext uri="{FF2B5EF4-FFF2-40B4-BE49-F238E27FC236}">
                <a16:creationId xmlns:a16="http://schemas.microsoft.com/office/drawing/2014/main" id="{A80F21FD-9CF3-44F6-86D8-ACF69B81B469}"/>
              </a:ext>
            </a:extLst>
          </p:cNvPr>
          <p:cNvGrpSpPr/>
          <p:nvPr/>
        </p:nvGrpSpPr>
        <p:grpSpPr>
          <a:xfrm>
            <a:off x="7883832" y="3368490"/>
            <a:ext cx="2707997" cy="956786"/>
            <a:chOff x="7884859" y="3431187"/>
            <a:chExt cx="2708350" cy="956911"/>
          </a:xfrm>
        </p:grpSpPr>
        <p:sp>
          <p:nvSpPr>
            <p:cNvPr id="37" name="文本框 36">
              <a:extLst>
                <a:ext uri="{FF2B5EF4-FFF2-40B4-BE49-F238E27FC236}">
                  <a16:creationId xmlns:a16="http://schemas.microsoft.com/office/drawing/2014/main" id="{1FE745AA-33F8-4710-8EB4-0A505F779354}"/>
                </a:ext>
              </a:extLst>
            </p:cNvPr>
            <p:cNvSpPr txBox="1"/>
            <p:nvPr/>
          </p:nvSpPr>
          <p:spPr>
            <a:xfrm>
              <a:off x="7884859" y="3431187"/>
              <a:ext cx="1535553"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38" name="文本框 37">
              <a:extLst>
                <a:ext uri="{FF2B5EF4-FFF2-40B4-BE49-F238E27FC236}">
                  <a16:creationId xmlns:a16="http://schemas.microsoft.com/office/drawing/2014/main" id="{598C08C4-3F85-425D-8C7D-E1895E5F10A1}"/>
                </a:ext>
              </a:extLst>
            </p:cNvPr>
            <p:cNvSpPr txBox="1"/>
            <p:nvPr/>
          </p:nvSpPr>
          <p:spPr>
            <a:xfrm>
              <a:off x="7884859" y="3864810"/>
              <a:ext cx="270835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65" name="矩形 64">
            <a:extLst>
              <a:ext uri="{FF2B5EF4-FFF2-40B4-BE49-F238E27FC236}">
                <a16:creationId xmlns:a16="http://schemas.microsoft.com/office/drawing/2014/main" id="{B3B3BE9C-AB09-456B-8F50-1B78403AA391}"/>
              </a:ext>
            </a:extLst>
          </p:cNvPr>
          <p:cNvSpPr/>
          <p:nvPr/>
        </p:nvSpPr>
        <p:spPr>
          <a:xfrm>
            <a:off x="4630133" y="4669309"/>
            <a:ext cx="753966" cy="75396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66" name="椭圆 56">
            <a:extLst>
              <a:ext uri="{FF2B5EF4-FFF2-40B4-BE49-F238E27FC236}">
                <a16:creationId xmlns:a16="http://schemas.microsoft.com/office/drawing/2014/main" id="{73431FCD-6E55-4EF8-8310-96F398712AA4}"/>
              </a:ext>
            </a:extLst>
          </p:cNvPr>
          <p:cNvSpPr/>
          <p:nvPr/>
        </p:nvSpPr>
        <p:spPr>
          <a:xfrm>
            <a:off x="4795957" y="4821665"/>
            <a:ext cx="422316" cy="449254"/>
          </a:xfrm>
          <a:custGeom>
            <a:avLst/>
            <a:gdLst>
              <a:gd name="connsiteX0" fmla="*/ 215164 w 558313"/>
              <a:gd name="connsiteY0" fmla="*/ 459686 h 593925"/>
              <a:gd name="connsiteX1" fmla="*/ 202257 w 558313"/>
              <a:gd name="connsiteY1" fmla="*/ 468277 h 593925"/>
              <a:gd name="connsiteX2" fmla="*/ 199747 w 558313"/>
              <a:gd name="connsiteY2" fmla="*/ 473647 h 593925"/>
              <a:gd name="connsiteX3" fmla="*/ 213012 w 558313"/>
              <a:gd name="connsiteY3" fmla="*/ 493693 h 593925"/>
              <a:gd name="connsiteX4" fmla="*/ 344948 w 558313"/>
              <a:gd name="connsiteY4" fmla="*/ 493693 h 593925"/>
              <a:gd name="connsiteX5" fmla="*/ 357854 w 558313"/>
              <a:gd name="connsiteY5" fmla="*/ 473647 h 593925"/>
              <a:gd name="connsiteX6" fmla="*/ 355703 w 558313"/>
              <a:gd name="connsiteY6" fmla="*/ 468277 h 593925"/>
              <a:gd name="connsiteX7" fmla="*/ 342796 w 558313"/>
              <a:gd name="connsiteY7" fmla="*/ 459686 h 593925"/>
              <a:gd name="connsiteX8" fmla="*/ 278621 w 558313"/>
              <a:gd name="connsiteY8" fmla="*/ 300747 h 593925"/>
              <a:gd name="connsiteX9" fmla="*/ 265356 w 558313"/>
              <a:gd name="connsiteY9" fmla="*/ 309338 h 593925"/>
              <a:gd name="connsiteX10" fmla="*/ 238826 w 558313"/>
              <a:gd name="connsiteY10" fmla="*/ 372699 h 593925"/>
              <a:gd name="connsiteX11" fmla="*/ 252450 w 558313"/>
              <a:gd name="connsiteY11" fmla="*/ 392745 h 593925"/>
              <a:gd name="connsiteX12" fmla="*/ 278980 w 558313"/>
              <a:gd name="connsiteY12" fmla="*/ 392745 h 593925"/>
              <a:gd name="connsiteX13" fmla="*/ 305510 w 558313"/>
              <a:gd name="connsiteY13" fmla="*/ 392745 h 593925"/>
              <a:gd name="connsiteX14" fmla="*/ 318776 w 558313"/>
              <a:gd name="connsiteY14" fmla="*/ 372699 h 593925"/>
              <a:gd name="connsiteX15" fmla="*/ 291528 w 558313"/>
              <a:gd name="connsiteY15" fmla="*/ 309338 h 593925"/>
              <a:gd name="connsiteX16" fmla="*/ 278621 w 558313"/>
              <a:gd name="connsiteY16" fmla="*/ 300747 h 593925"/>
              <a:gd name="connsiteX17" fmla="*/ 220900 w 558313"/>
              <a:gd name="connsiteY17" fmla="*/ 210896 h 593925"/>
              <a:gd name="connsiteX18" fmla="*/ 278980 w 558313"/>
              <a:gd name="connsiteY18" fmla="*/ 230942 h 593925"/>
              <a:gd name="connsiteX19" fmla="*/ 334192 w 558313"/>
              <a:gd name="connsiteY19" fmla="*/ 213402 h 593925"/>
              <a:gd name="connsiteX20" fmla="*/ 494092 w 558313"/>
              <a:gd name="connsiteY20" fmla="*/ 552758 h 593925"/>
              <a:gd name="connsiteX21" fmla="*/ 468278 w 558313"/>
              <a:gd name="connsiteY21" fmla="*/ 593925 h 593925"/>
              <a:gd name="connsiteX22" fmla="*/ 429200 w 558313"/>
              <a:gd name="connsiteY22" fmla="*/ 593925 h 593925"/>
              <a:gd name="connsiteX23" fmla="*/ 403028 w 558313"/>
              <a:gd name="connsiteY23" fmla="*/ 577100 h 593925"/>
              <a:gd name="connsiteX24" fmla="*/ 399084 w 558313"/>
              <a:gd name="connsiteY24" fmla="*/ 568509 h 593925"/>
              <a:gd name="connsiteX25" fmla="*/ 386177 w 558313"/>
              <a:gd name="connsiteY25" fmla="*/ 559918 h 593925"/>
              <a:gd name="connsiteX26" fmla="*/ 278980 w 558313"/>
              <a:gd name="connsiteY26" fmla="*/ 559918 h 593925"/>
              <a:gd name="connsiteX27" fmla="*/ 168556 w 558313"/>
              <a:gd name="connsiteY27" fmla="*/ 559918 h 593925"/>
              <a:gd name="connsiteX28" fmla="*/ 155649 w 558313"/>
              <a:gd name="connsiteY28" fmla="*/ 568509 h 593925"/>
              <a:gd name="connsiteX29" fmla="*/ 152423 w 558313"/>
              <a:gd name="connsiteY29" fmla="*/ 576742 h 593925"/>
              <a:gd name="connsiteX30" fmla="*/ 126251 w 558313"/>
              <a:gd name="connsiteY30" fmla="*/ 593925 h 593925"/>
              <a:gd name="connsiteX31" fmla="*/ 89323 w 558313"/>
              <a:gd name="connsiteY31" fmla="*/ 593925 h 593925"/>
              <a:gd name="connsiteX32" fmla="*/ 63510 w 558313"/>
              <a:gd name="connsiteY32" fmla="*/ 553116 h 593925"/>
              <a:gd name="connsiteX33" fmla="*/ 219466 w 558313"/>
              <a:gd name="connsiteY33" fmla="*/ 213760 h 593925"/>
              <a:gd name="connsiteX34" fmla="*/ 278945 w 558313"/>
              <a:gd name="connsiteY34" fmla="*/ 78374 h 593925"/>
              <a:gd name="connsiteX35" fmla="*/ 336315 w 558313"/>
              <a:gd name="connsiteY35" fmla="*/ 135673 h 593925"/>
              <a:gd name="connsiteX36" fmla="*/ 278945 w 558313"/>
              <a:gd name="connsiteY36" fmla="*/ 192972 h 593925"/>
              <a:gd name="connsiteX37" fmla="*/ 221575 w 558313"/>
              <a:gd name="connsiteY37" fmla="*/ 135673 h 593925"/>
              <a:gd name="connsiteX38" fmla="*/ 278945 w 558313"/>
              <a:gd name="connsiteY38" fmla="*/ 78374 h 593925"/>
              <a:gd name="connsiteX39" fmla="*/ 409787 w 558313"/>
              <a:gd name="connsiteY39" fmla="*/ 59920 h 593925"/>
              <a:gd name="connsiteX40" fmla="*/ 425974 w 558313"/>
              <a:gd name="connsiteY40" fmla="*/ 68734 h 593925"/>
              <a:gd name="connsiteX41" fmla="*/ 449290 w 558313"/>
              <a:gd name="connsiteY41" fmla="*/ 135666 h 593925"/>
              <a:gd name="connsiteX42" fmla="*/ 427409 w 558313"/>
              <a:gd name="connsiteY42" fmla="*/ 200808 h 593925"/>
              <a:gd name="connsiteX43" fmla="*/ 408039 w 558313"/>
              <a:gd name="connsiteY43" fmla="*/ 210472 h 593925"/>
              <a:gd name="connsiteX44" fmla="*/ 393690 w 558313"/>
              <a:gd name="connsiteY44" fmla="*/ 205819 h 593925"/>
              <a:gd name="connsiteX45" fmla="*/ 389027 w 558313"/>
              <a:gd name="connsiteY45" fmla="*/ 171816 h 593925"/>
              <a:gd name="connsiteX46" fmla="*/ 401582 w 558313"/>
              <a:gd name="connsiteY46" fmla="*/ 135666 h 593925"/>
              <a:gd name="connsiteX47" fmla="*/ 388668 w 558313"/>
              <a:gd name="connsiteY47" fmla="*/ 98441 h 593925"/>
              <a:gd name="connsiteX48" fmla="*/ 392255 w 558313"/>
              <a:gd name="connsiteY48" fmla="*/ 64796 h 593925"/>
              <a:gd name="connsiteX49" fmla="*/ 409787 w 558313"/>
              <a:gd name="connsiteY49" fmla="*/ 59920 h 593925"/>
              <a:gd name="connsiteX50" fmla="*/ 148172 w 558313"/>
              <a:gd name="connsiteY50" fmla="*/ 59920 h 593925"/>
              <a:gd name="connsiteX51" fmla="*/ 165640 w 558313"/>
              <a:gd name="connsiteY51" fmla="*/ 64796 h 593925"/>
              <a:gd name="connsiteX52" fmla="*/ 169224 w 558313"/>
              <a:gd name="connsiteY52" fmla="*/ 98799 h 593925"/>
              <a:gd name="connsiteX53" fmla="*/ 156324 w 558313"/>
              <a:gd name="connsiteY53" fmla="*/ 136024 h 593925"/>
              <a:gd name="connsiteX54" fmla="*/ 168507 w 558313"/>
              <a:gd name="connsiteY54" fmla="*/ 172174 h 593925"/>
              <a:gd name="connsiteX55" fmla="*/ 164207 w 558313"/>
              <a:gd name="connsiteY55" fmla="*/ 205819 h 593925"/>
              <a:gd name="connsiteX56" fmla="*/ 149874 w 558313"/>
              <a:gd name="connsiteY56" fmla="*/ 210472 h 593925"/>
              <a:gd name="connsiteX57" fmla="*/ 130882 w 558313"/>
              <a:gd name="connsiteY57" fmla="*/ 200808 h 593925"/>
              <a:gd name="connsiteX58" fmla="*/ 109023 w 558313"/>
              <a:gd name="connsiteY58" fmla="*/ 135666 h 593925"/>
              <a:gd name="connsiteX59" fmla="*/ 132315 w 558313"/>
              <a:gd name="connsiteY59" fmla="*/ 68734 h 593925"/>
              <a:gd name="connsiteX60" fmla="*/ 148172 w 558313"/>
              <a:gd name="connsiteY60" fmla="*/ 59920 h 593925"/>
              <a:gd name="connsiteX61" fmla="*/ 60179 w 558313"/>
              <a:gd name="connsiteY61" fmla="*/ 594 h 593925"/>
              <a:gd name="connsiteX62" fmla="*/ 77788 w 558313"/>
              <a:gd name="connsiteY62" fmla="*/ 5740 h 593925"/>
              <a:gd name="connsiteX63" fmla="*/ 81732 w 558313"/>
              <a:gd name="connsiteY63" fmla="*/ 39752 h 593925"/>
              <a:gd name="connsiteX64" fmla="*/ 47677 w 558313"/>
              <a:gd name="connsiteY64" fmla="*/ 137131 h 593925"/>
              <a:gd name="connsiteX65" fmla="*/ 79581 w 558313"/>
              <a:gd name="connsiteY65" fmla="*/ 232005 h 593925"/>
              <a:gd name="connsiteX66" fmla="*/ 75279 w 558313"/>
              <a:gd name="connsiteY66" fmla="*/ 265300 h 593925"/>
              <a:gd name="connsiteX67" fmla="*/ 60940 w 558313"/>
              <a:gd name="connsiteY67" fmla="*/ 270312 h 593925"/>
              <a:gd name="connsiteX68" fmla="*/ 41941 w 558313"/>
              <a:gd name="connsiteY68" fmla="*/ 260646 h 593925"/>
              <a:gd name="connsiteX69" fmla="*/ 0 w 558313"/>
              <a:gd name="connsiteY69" fmla="*/ 136415 h 593925"/>
              <a:gd name="connsiteX70" fmla="*/ 44451 w 558313"/>
              <a:gd name="connsiteY70" fmla="*/ 9678 h 593925"/>
              <a:gd name="connsiteX71" fmla="*/ 60179 w 558313"/>
              <a:gd name="connsiteY71" fmla="*/ 594 h 593925"/>
              <a:gd name="connsiteX72" fmla="*/ 497822 w 558313"/>
              <a:gd name="connsiteY72" fmla="*/ 127 h 593925"/>
              <a:gd name="connsiteX73" fmla="*/ 513831 w 558313"/>
              <a:gd name="connsiteY73" fmla="*/ 8901 h 593925"/>
              <a:gd name="connsiteX74" fmla="*/ 558313 w 558313"/>
              <a:gd name="connsiteY74" fmla="*/ 136031 h 593925"/>
              <a:gd name="connsiteX75" fmla="*/ 516342 w 558313"/>
              <a:gd name="connsiteY75" fmla="*/ 260296 h 593925"/>
              <a:gd name="connsiteX76" fmla="*/ 496970 w 558313"/>
              <a:gd name="connsiteY76" fmla="*/ 269607 h 593925"/>
              <a:gd name="connsiteX77" fmla="*/ 482621 w 558313"/>
              <a:gd name="connsiteY77" fmla="*/ 264952 h 593925"/>
              <a:gd name="connsiteX78" fmla="*/ 478316 w 558313"/>
              <a:gd name="connsiteY78" fmla="*/ 230931 h 593925"/>
              <a:gd name="connsiteX79" fmla="*/ 510602 w 558313"/>
              <a:gd name="connsiteY79" fmla="*/ 136031 h 593925"/>
              <a:gd name="connsiteX80" fmla="*/ 476523 w 558313"/>
              <a:gd name="connsiteY80" fmla="*/ 38624 h 593925"/>
              <a:gd name="connsiteX81" fmla="*/ 480469 w 558313"/>
              <a:gd name="connsiteY81" fmla="*/ 5320 h 593925"/>
              <a:gd name="connsiteX82" fmla="*/ 497822 w 558313"/>
              <a:gd name="connsiteY82" fmla="*/ 127 h 59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58313" h="593925">
                <a:moveTo>
                  <a:pt x="215164" y="459686"/>
                </a:moveTo>
                <a:cubicBezTo>
                  <a:pt x="209786" y="459686"/>
                  <a:pt x="204408" y="462908"/>
                  <a:pt x="202257" y="468277"/>
                </a:cubicBezTo>
                <a:lnTo>
                  <a:pt x="199747" y="473647"/>
                </a:lnTo>
                <a:cubicBezTo>
                  <a:pt x="195445" y="482954"/>
                  <a:pt x="202615" y="493693"/>
                  <a:pt x="213012" y="493693"/>
                </a:cubicBezTo>
                <a:lnTo>
                  <a:pt x="344948" y="493693"/>
                </a:lnTo>
                <a:cubicBezTo>
                  <a:pt x="355703" y="493693"/>
                  <a:pt x="362156" y="482954"/>
                  <a:pt x="357854" y="473647"/>
                </a:cubicBezTo>
                <a:lnTo>
                  <a:pt x="355703" y="468277"/>
                </a:lnTo>
                <a:cubicBezTo>
                  <a:pt x="353193" y="462908"/>
                  <a:pt x="348533" y="459686"/>
                  <a:pt x="342796" y="459686"/>
                </a:cubicBezTo>
                <a:close/>
                <a:moveTo>
                  <a:pt x="278621" y="300747"/>
                </a:moveTo>
                <a:cubicBezTo>
                  <a:pt x="273244" y="300389"/>
                  <a:pt x="267507" y="303253"/>
                  <a:pt x="265356" y="309338"/>
                </a:cubicBezTo>
                <a:lnTo>
                  <a:pt x="238826" y="372699"/>
                </a:lnTo>
                <a:cubicBezTo>
                  <a:pt x="235241" y="382364"/>
                  <a:pt x="241694" y="392745"/>
                  <a:pt x="252450" y="392745"/>
                </a:cubicBezTo>
                <a:lnTo>
                  <a:pt x="278980" y="392745"/>
                </a:lnTo>
                <a:lnTo>
                  <a:pt x="305510" y="392745"/>
                </a:lnTo>
                <a:cubicBezTo>
                  <a:pt x="315907" y="392745"/>
                  <a:pt x="322719" y="382364"/>
                  <a:pt x="318776" y="372699"/>
                </a:cubicBezTo>
                <a:lnTo>
                  <a:pt x="291528" y="309338"/>
                </a:lnTo>
                <a:cubicBezTo>
                  <a:pt x="289019" y="303611"/>
                  <a:pt x="283999" y="300747"/>
                  <a:pt x="278621" y="300747"/>
                </a:cubicBezTo>
                <a:close/>
                <a:moveTo>
                  <a:pt x="220900" y="210896"/>
                </a:moveTo>
                <a:cubicBezTo>
                  <a:pt x="236675" y="223425"/>
                  <a:pt x="257110" y="230942"/>
                  <a:pt x="278980" y="230942"/>
                </a:cubicBezTo>
                <a:cubicBezTo>
                  <a:pt x="299774" y="230942"/>
                  <a:pt x="318417" y="224499"/>
                  <a:pt x="334192" y="213402"/>
                </a:cubicBezTo>
                <a:lnTo>
                  <a:pt x="494092" y="552758"/>
                </a:lnTo>
                <a:cubicBezTo>
                  <a:pt x="503413" y="571731"/>
                  <a:pt x="489431" y="593925"/>
                  <a:pt x="468278" y="593925"/>
                </a:cubicBezTo>
                <a:lnTo>
                  <a:pt x="429200" y="593925"/>
                </a:lnTo>
                <a:cubicBezTo>
                  <a:pt x="417727" y="593925"/>
                  <a:pt x="407688" y="587124"/>
                  <a:pt x="403028" y="577100"/>
                </a:cubicBezTo>
                <a:lnTo>
                  <a:pt x="399084" y="568509"/>
                </a:lnTo>
                <a:cubicBezTo>
                  <a:pt x="396574" y="563139"/>
                  <a:pt x="391914" y="559918"/>
                  <a:pt x="386177" y="559918"/>
                </a:cubicBezTo>
                <a:lnTo>
                  <a:pt x="278980" y="559918"/>
                </a:lnTo>
                <a:lnTo>
                  <a:pt x="168556" y="559918"/>
                </a:lnTo>
                <a:cubicBezTo>
                  <a:pt x="163537" y="559918"/>
                  <a:pt x="158159" y="563139"/>
                  <a:pt x="155649" y="568509"/>
                </a:cubicBezTo>
                <a:lnTo>
                  <a:pt x="152423" y="576742"/>
                </a:lnTo>
                <a:cubicBezTo>
                  <a:pt x="147762" y="587124"/>
                  <a:pt x="137723" y="593925"/>
                  <a:pt x="126251" y="593925"/>
                </a:cubicBezTo>
                <a:lnTo>
                  <a:pt x="89323" y="593925"/>
                </a:lnTo>
                <a:cubicBezTo>
                  <a:pt x="68171" y="593925"/>
                  <a:pt x="54547" y="572447"/>
                  <a:pt x="63510" y="553116"/>
                </a:cubicBezTo>
                <a:lnTo>
                  <a:pt x="219466" y="213760"/>
                </a:lnTo>
                <a:close/>
                <a:moveTo>
                  <a:pt x="278945" y="78374"/>
                </a:moveTo>
                <a:cubicBezTo>
                  <a:pt x="310630" y="78374"/>
                  <a:pt x="336315" y="104028"/>
                  <a:pt x="336315" y="135673"/>
                </a:cubicBezTo>
                <a:cubicBezTo>
                  <a:pt x="336315" y="167318"/>
                  <a:pt x="310630" y="192972"/>
                  <a:pt x="278945" y="192972"/>
                </a:cubicBezTo>
                <a:cubicBezTo>
                  <a:pt x="247260" y="192972"/>
                  <a:pt x="221575" y="167318"/>
                  <a:pt x="221575" y="135673"/>
                </a:cubicBezTo>
                <a:cubicBezTo>
                  <a:pt x="221575" y="104028"/>
                  <a:pt x="247260" y="78374"/>
                  <a:pt x="278945" y="78374"/>
                </a:cubicBezTo>
                <a:close/>
                <a:moveTo>
                  <a:pt x="409787" y="59920"/>
                </a:moveTo>
                <a:cubicBezTo>
                  <a:pt x="415930" y="60591"/>
                  <a:pt x="421849" y="63544"/>
                  <a:pt x="425974" y="68734"/>
                </a:cubicBezTo>
                <a:cubicBezTo>
                  <a:pt x="441040" y="87704"/>
                  <a:pt x="449290" y="111327"/>
                  <a:pt x="449290" y="135666"/>
                </a:cubicBezTo>
                <a:cubicBezTo>
                  <a:pt x="449290" y="159289"/>
                  <a:pt x="441757" y="181838"/>
                  <a:pt x="427409" y="200808"/>
                </a:cubicBezTo>
                <a:cubicBezTo>
                  <a:pt x="422387" y="207251"/>
                  <a:pt x="415213" y="210472"/>
                  <a:pt x="408039" y="210472"/>
                </a:cubicBezTo>
                <a:cubicBezTo>
                  <a:pt x="403375" y="210472"/>
                  <a:pt x="397995" y="209040"/>
                  <a:pt x="393690" y="205819"/>
                </a:cubicBezTo>
                <a:cubicBezTo>
                  <a:pt x="383288" y="197587"/>
                  <a:pt x="380777" y="182912"/>
                  <a:pt x="389027" y="171816"/>
                </a:cubicBezTo>
                <a:cubicBezTo>
                  <a:pt x="397277" y="161436"/>
                  <a:pt x="401582" y="148909"/>
                  <a:pt x="401582" y="135666"/>
                </a:cubicBezTo>
                <a:cubicBezTo>
                  <a:pt x="401582" y="121707"/>
                  <a:pt x="397277" y="108821"/>
                  <a:pt x="388668" y="98441"/>
                </a:cubicBezTo>
                <a:cubicBezTo>
                  <a:pt x="380418" y="88419"/>
                  <a:pt x="381853" y="73029"/>
                  <a:pt x="392255" y="64796"/>
                </a:cubicBezTo>
                <a:cubicBezTo>
                  <a:pt x="397277" y="60859"/>
                  <a:pt x="403644" y="59249"/>
                  <a:pt x="409787" y="59920"/>
                </a:cubicBezTo>
                <a:close/>
                <a:moveTo>
                  <a:pt x="148172" y="59920"/>
                </a:moveTo>
                <a:cubicBezTo>
                  <a:pt x="154174" y="59249"/>
                  <a:pt x="160444" y="60859"/>
                  <a:pt x="165640" y="64796"/>
                </a:cubicBezTo>
                <a:cubicBezTo>
                  <a:pt x="176391" y="73029"/>
                  <a:pt x="177824" y="88419"/>
                  <a:pt x="169224" y="98799"/>
                </a:cubicBezTo>
                <a:cubicBezTo>
                  <a:pt x="160624" y="109179"/>
                  <a:pt x="156324" y="122064"/>
                  <a:pt x="156324" y="136024"/>
                </a:cubicBezTo>
                <a:cubicBezTo>
                  <a:pt x="156324" y="149267"/>
                  <a:pt x="160624" y="161794"/>
                  <a:pt x="168507" y="172174"/>
                </a:cubicBezTo>
                <a:cubicBezTo>
                  <a:pt x="176749" y="182912"/>
                  <a:pt x="174957" y="197587"/>
                  <a:pt x="164207" y="205819"/>
                </a:cubicBezTo>
                <a:cubicBezTo>
                  <a:pt x="159907" y="209040"/>
                  <a:pt x="155249" y="210472"/>
                  <a:pt x="149874" y="210472"/>
                </a:cubicBezTo>
                <a:cubicBezTo>
                  <a:pt x="142707" y="210472"/>
                  <a:pt x="135540" y="207251"/>
                  <a:pt x="130882" y="200808"/>
                </a:cubicBezTo>
                <a:cubicBezTo>
                  <a:pt x="116548" y="181838"/>
                  <a:pt x="109023" y="159289"/>
                  <a:pt x="109023" y="135666"/>
                </a:cubicBezTo>
                <a:cubicBezTo>
                  <a:pt x="109023" y="111327"/>
                  <a:pt x="117623" y="87704"/>
                  <a:pt x="132315" y="68734"/>
                </a:cubicBezTo>
                <a:cubicBezTo>
                  <a:pt x="136436" y="63544"/>
                  <a:pt x="142169" y="60591"/>
                  <a:pt x="148172" y="59920"/>
                </a:cubicBezTo>
                <a:close/>
                <a:moveTo>
                  <a:pt x="60179" y="594"/>
                </a:moveTo>
                <a:cubicBezTo>
                  <a:pt x="66228" y="-77"/>
                  <a:pt x="72591" y="1623"/>
                  <a:pt x="77788" y="5740"/>
                </a:cubicBezTo>
                <a:cubicBezTo>
                  <a:pt x="88184" y="13975"/>
                  <a:pt x="89618" y="28653"/>
                  <a:pt x="81732" y="39752"/>
                </a:cubicBezTo>
                <a:cubicBezTo>
                  <a:pt x="59506" y="67677"/>
                  <a:pt x="47677" y="101330"/>
                  <a:pt x="47677" y="137131"/>
                </a:cubicBezTo>
                <a:cubicBezTo>
                  <a:pt x="47677" y="171500"/>
                  <a:pt x="58789" y="204438"/>
                  <a:pt x="79581" y="232005"/>
                </a:cubicBezTo>
                <a:cubicBezTo>
                  <a:pt x="87826" y="242387"/>
                  <a:pt x="86033" y="257424"/>
                  <a:pt x="75279" y="265300"/>
                </a:cubicBezTo>
                <a:cubicBezTo>
                  <a:pt x="70977" y="268880"/>
                  <a:pt x="66317" y="270312"/>
                  <a:pt x="60940" y="270312"/>
                </a:cubicBezTo>
                <a:cubicBezTo>
                  <a:pt x="53771" y="270312"/>
                  <a:pt x="46601" y="266732"/>
                  <a:pt x="41941" y="260646"/>
                </a:cubicBezTo>
                <a:cubicBezTo>
                  <a:pt x="14339" y="224844"/>
                  <a:pt x="0" y="181883"/>
                  <a:pt x="0" y="136415"/>
                </a:cubicBezTo>
                <a:cubicBezTo>
                  <a:pt x="0" y="89873"/>
                  <a:pt x="15056" y="45838"/>
                  <a:pt x="44451" y="9678"/>
                </a:cubicBezTo>
                <a:cubicBezTo>
                  <a:pt x="48394" y="4308"/>
                  <a:pt x="54130" y="1265"/>
                  <a:pt x="60179" y="594"/>
                </a:cubicBezTo>
                <a:close/>
                <a:moveTo>
                  <a:pt x="497822" y="127"/>
                </a:moveTo>
                <a:cubicBezTo>
                  <a:pt x="503876" y="754"/>
                  <a:pt x="509706" y="3708"/>
                  <a:pt x="513831" y="8901"/>
                </a:cubicBezTo>
                <a:cubicBezTo>
                  <a:pt x="542888" y="45428"/>
                  <a:pt x="558313" y="89118"/>
                  <a:pt x="558313" y="136031"/>
                </a:cubicBezTo>
                <a:cubicBezTo>
                  <a:pt x="558313" y="181511"/>
                  <a:pt x="543964" y="224485"/>
                  <a:pt x="516342" y="260296"/>
                </a:cubicBezTo>
                <a:cubicBezTo>
                  <a:pt x="511319" y="266384"/>
                  <a:pt x="504145" y="269607"/>
                  <a:pt x="496970" y="269607"/>
                </a:cubicBezTo>
                <a:cubicBezTo>
                  <a:pt x="492307" y="269607"/>
                  <a:pt x="486926" y="268175"/>
                  <a:pt x="482621" y="264952"/>
                </a:cubicBezTo>
                <a:cubicBezTo>
                  <a:pt x="472218" y="257431"/>
                  <a:pt x="470424" y="242032"/>
                  <a:pt x="478316" y="230931"/>
                </a:cubicBezTo>
                <a:cubicBezTo>
                  <a:pt x="499481" y="203714"/>
                  <a:pt x="510602" y="170768"/>
                  <a:pt x="510602" y="136031"/>
                </a:cubicBezTo>
                <a:cubicBezTo>
                  <a:pt x="510602" y="100220"/>
                  <a:pt x="498405" y="66199"/>
                  <a:pt x="476523" y="38624"/>
                </a:cubicBezTo>
                <a:cubicBezTo>
                  <a:pt x="468272" y="28597"/>
                  <a:pt x="469707" y="13198"/>
                  <a:pt x="480469" y="5320"/>
                </a:cubicBezTo>
                <a:cubicBezTo>
                  <a:pt x="485491" y="1202"/>
                  <a:pt x="491769" y="-500"/>
                  <a:pt x="497822" y="12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74" name="矩形 73">
            <a:extLst>
              <a:ext uri="{FF2B5EF4-FFF2-40B4-BE49-F238E27FC236}">
                <a16:creationId xmlns:a16="http://schemas.microsoft.com/office/drawing/2014/main" id="{38099B2B-0F95-41C8-AA88-50035041839F}"/>
              </a:ext>
            </a:extLst>
          </p:cNvPr>
          <p:cNvSpPr/>
          <p:nvPr/>
        </p:nvSpPr>
        <p:spPr>
          <a:xfrm>
            <a:off x="6814248" y="4669309"/>
            <a:ext cx="753966" cy="753966"/>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75" name="椭圆 54">
            <a:extLst>
              <a:ext uri="{FF2B5EF4-FFF2-40B4-BE49-F238E27FC236}">
                <a16:creationId xmlns:a16="http://schemas.microsoft.com/office/drawing/2014/main" id="{48BBD2B2-F6AA-4D26-A52C-BE67704BFE14}"/>
              </a:ext>
            </a:extLst>
          </p:cNvPr>
          <p:cNvSpPr/>
          <p:nvPr/>
        </p:nvSpPr>
        <p:spPr>
          <a:xfrm>
            <a:off x="6966604" y="4822004"/>
            <a:ext cx="449254" cy="448575"/>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grpSp>
        <p:nvGrpSpPr>
          <p:cNvPr id="4" name="组合 3">
            <a:extLst>
              <a:ext uri="{FF2B5EF4-FFF2-40B4-BE49-F238E27FC236}">
                <a16:creationId xmlns:a16="http://schemas.microsoft.com/office/drawing/2014/main" id="{C7E4F8DB-6F62-4564-B57C-7095D197402F}"/>
              </a:ext>
            </a:extLst>
          </p:cNvPr>
          <p:cNvGrpSpPr/>
          <p:nvPr/>
        </p:nvGrpSpPr>
        <p:grpSpPr>
          <a:xfrm>
            <a:off x="1615864" y="4646067"/>
            <a:ext cx="2707997" cy="956786"/>
            <a:chOff x="1616075" y="4708932"/>
            <a:chExt cx="2708350" cy="956911"/>
          </a:xfrm>
        </p:grpSpPr>
        <p:sp>
          <p:nvSpPr>
            <p:cNvPr id="52" name="文本框 51">
              <a:extLst>
                <a:ext uri="{FF2B5EF4-FFF2-40B4-BE49-F238E27FC236}">
                  <a16:creationId xmlns:a16="http://schemas.microsoft.com/office/drawing/2014/main" id="{EAB5C818-1CB1-496F-9ECA-140CCAAA2673}"/>
                </a:ext>
              </a:extLst>
            </p:cNvPr>
            <p:cNvSpPr txBox="1"/>
            <p:nvPr/>
          </p:nvSpPr>
          <p:spPr>
            <a:xfrm>
              <a:off x="2784288" y="4708932"/>
              <a:ext cx="1540136"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53" name="文本框 52">
              <a:extLst>
                <a:ext uri="{FF2B5EF4-FFF2-40B4-BE49-F238E27FC236}">
                  <a16:creationId xmlns:a16="http://schemas.microsoft.com/office/drawing/2014/main" id="{410EA634-B70C-4F76-AD55-0201E652EE5D}"/>
                </a:ext>
              </a:extLst>
            </p:cNvPr>
            <p:cNvSpPr txBox="1"/>
            <p:nvPr/>
          </p:nvSpPr>
          <p:spPr>
            <a:xfrm>
              <a:off x="1616075" y="5142555"/>
              <a:ext cx="2708350" cy="523288"/>
            </a:xfrm>
            <a:prstGeom prst="rect">
              <a:avLst/>
            </a:prstGeom>
            <a:noFill/>
          </p:spPr>
          <p:txBody>
            <a:bodyPr wrap="square">
              <a:spAutoFit/>
              <a:scene3d>
                <a:camera prst="orthographicFront"/>
                <a:lightRig rig="threePt" dir="t"/>
              </a:scene3d>
              <a:sp3d contourW="12700"/>
            </a:bodyPr>
            <a:lstStyle/>
            <a:p>
              <a:pPr algn="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7" name="组合 6">
            <a:extLst>
              <a:ext uri="{FF2B5EF4-FFF2-40B4-BE49-F238E27FC236}">
                <a16:creationId xmlns:a16="http://schemas.microsoft.com/office/drawing/2014/main" id="{E1C9E870-1000-4D95-B601-55FCA80532AE}"/>
              </a:ext>
            </a:extLst>
          </p:cNvPr>
          <p:cNvGrpSpPr/>
          <p:nvPr/>
        </p:nvGrpSpPr>
        <p:grpSpPr>
          <a:xfrm>
            <a:off x="7883832" y="4646067"/>
            <a:ext cx="2707997" cy="956786"/>
            <a:chOff x="7884859" y="4708932"/>
            <a:chExt cx="2708350" cy="956911"/>
          </a:xfrm>
        </p:grpSpPr>
        <p:sp>
          <p:nvSpPr>
            <p:cNvPr id="50" name="文本框 49">
              <a:extLst>
                <a:ext uri="{FF2B5EF4-FFF2-40B4-BE49-F238E27FC236}">
                  <a16:creationId xmlns:a16="http://schemas.microsoft.com/office/drawing/2014/main" id="{94DEECF0-99CF-417E-8079-33776E491D46}"/>
                </a:ext>
              </a:extLst>
            </p:cNvPr>
            <p:cNvSpPr txBox="1"/>
            <p:nvPr/>
          </p:nvSpPr>
          <p:spPr>
            <a:xfrm>
              <a:off x="7884859" y="4708932"/>
              <a:ext cx="1535553" cy="400110"/>
            </a:xfrm>
            <a:prstGeom prst="rect">
              <a:avLst/>
            </a:prstGeom>
            <a:noFill/>
          </p:spPr>
          <p:txBody>
            <a:bodyPr wrap="square" rtlCol="0">
              <a:spAutoFit/>
              <a:scene3d>
                <a:camera prst="orthographicFront"/>
                <a:lightRig rig="threePt" dir="t"/>
              </a:scene3d>
              <a:sp3d contourW="12700"/>
            </a:bodyPr>
            <a:lstStyle/>
            <a:p>
              <a:pPr algn="dist"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51" name="文本框 50">
              <a:extLst>
                <a:ext uri="{FF2B5EF4-FFF2-40B4-BE49-F238E27FC236}">
                  <a16:creationId xmlns:a16="http://schemas.microsoft.com/office/drawing/2014/main" id="{2109FD60-00D8-45C0-AE18-53B2BEE53D13}"/>
                </a:ext>
              </a:extLst>
            </p:cNvPr>
            <p:cNvSpPr txBox="1"/>
            <p:nvPr/>
          </p:nvSpPr>
          <p:spPr>
            <a:xfrm>
              <a:off x="7884859" y="5142555"/>
              <a:ext cx="2708350"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32" name="组合 31">
            <a:extLst>
              <a:ext uri="{FF2B5EF4-FFF2-40B4-BE49-F238E27FC236}">
                <a16:creationId xmlns:a16="http://schemas.microsoft.com/office/drawing/2014/main" id="{F609F195-A108-423B-8A57-97E8FB1CA834}"/>
              </a:ext>
            </a:extLst>
          </p:cNvPr>
          <p:cNvGrpSpPr/>
          <p:nvPr/>
        </p:nvGrpSpPr>
        <p:grpSpPr>
          <a:xfrm>
            <a:off x="4222998" y="809828"/>
            <a:ext cx="3660834" cy="954430"/>
            <a:chOff x="4402412" y="963591"/>
            <a:chExt cx="3027134" cy="954554"/>
          </a:xfrm>
        </p:grpSpPr>
        <p:grpSp>
          <p:nvGrpSpPr>
            <p:cNvPr id="33" name="组合 32">
              <a:extLst>
                <a:ext uri="{FF2B5EF4-FFF2-40B4-BE49-F238E27FC236}">
                  <a16:creationId xmlns:a16="http://schemas.microsoft.com/office/drawing/2014/main" id="{7B8A51DE-612C-4610-A72E-DAC95A97E237}"/>
                </a:ext>
              </a:extLst>
            </p:cNvPr>
            <p:cNvGrpSpPr/>
            <p:nvPr/>
          </p:nvGrpSpPr>
          <p:grpSpPr>
            <a:xfrm rot="5400000">
              <a:off x="5654046" y="-288043"/>
              <a:ext cx="523866" cy="3027134"/>
              <a:chOff x="2345523" y="1843954"/>
              <a:chExt cx="594900" cy="3437603"/>
            </a:xfrm>
          </p:grpSpPr>
          <p:pic>
            <p:nvPicPr>
              <p:cNvPr id="35" name="图片 34">
                <a:extLst>
                  <a:ext uri="{FF2B5EF4-FFF2-40B4-BE49-F238E27FC236}">
                    <a16:creationId xmlns:a16="http://schemas.microsoft.com/office/drawing/2014/main" id="{C5AADA31-F9E5-4384-8327-88184B0B73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6" name="图片 35">
                <a:extLst>
                  <a:ext uri="{FF2B5EF4-FFF2-40B4-BE49-F238E27FC236}">
                    <a16:creationId xmlns:a16="http://schemas.microsoft.com/office/drawing/2014/main" id="{2EB33C01-04C9-4A16-AEB1-48DEA5AE24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34" name="文本框 33">
              <a:extLst>
                <a:ext uri="{FF2B5EF4-FFF2-40B4-BE49-F238E27FC236}">
                  <a16:creationId xmlns:a16="http://schemas.microsoft.com/office/drawing/2014/main" id="{9835B7AC-593B-434F-9CD9-EFCF092A6815}"/>
                </a:ext>
              </a:extLst>
            </p:cNvPr>
            <p:cNvSpPr txBox="1"/>
            <p:nvPr/>
          </p:nvSpPr>
          <p:spPr>
            <a:xfrm>
              <a:off x="4943382" y="963914"/>
              <a:ext cx="1945194" cy="954231"/>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303433480"/>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p:cTn id="57" dur="500" fill="hold"/>
                                        <p:tgtEl>
                                          <p:spTgt spid="74"/>
                                        </p:tgtEl>
                                        <p:attrNameLst>
                                          <p:attrName>ppt_w</p:attrName>
                                        </p:attrNameLst>
                                      </p:cBhvr>
                                      <p:tavLst>
                                        <p:tav tm="0">
                                          <p:val>
                                            <p:fltVal val="0"/>
                                          </p:val>
                                        </p:tav>
                                        <p:tav tm="100000">
                                          <p:val>
                                            <p:strVal val="#ppt_w"/>
                                          </p:val>
                                        </p:tav>
                                      </p:tavLst>
                                    </p:anim>
                                    <p:anim calcmode="lin" valueType="num">
                                      <p:cBhvr>
                                        <p:cTn id="58" dur="500" fill="hold"/>
                                        <p:tgtEl>
                                          <p:spTgt spid="74"/>
                                        </p:tgtEl>
                                        <p:attrNameLst>
                                          <p:attrName>ppt_h</p:attrName>
                                        </p:attrNameLst>
                                      </p:cBhvr>
                                      <p:tavLst>
                                        <p:tav tm="0">
                                          <p:val>
                                            <p:fltVal val="0"/>
                                          </p:val>
                                        </p:tav>
                                        <p:tav tm="100000">
                                          <p:val>
                                            <p:strVal val="#ppt_h"/>
                                          </p:val>
                                        </p:tav>
                                      </p:tavLst>
                                    </p:anim>
                                    <p:animEffect transition="in" filter="fade">
                                      <p:cBhvr>
                                        <p:cTn id="59" dur="500"/>
                                        <p:tgtEl>
                                          <p:spTgt spid="7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p:cTn id="62" dur="500" fill="hold"/>
                                        <p:tgtEl>
                                          <p:spTgt spid="75"/>
                                        </p:tgtEl>
                                        <p:attrNameLst>
                                          <p:attrName>ppt_w</p:attrName>
                                        </p:attrNameLst>
                                      </p:cBhvr>
                                      <p:tavLst>
                                        <p:tav tm="0">
                                          <p:val>
                                            <p:fltVal val="0"/>
                                          </p:val>
                                        </p:tav>
                                        <p:tav tm="100000">
                                          <p:val>
                                            <p:strVal val="#ppt_w"/>
                                          </p:val>
                                        </p:tav>
                                      </p:tavLst>
                                    </p:anim>
                                    <p:anim calcmode="lin" valueType="num">
                                      <p:cBhvr>
                                        <p:cTn id="63" dur="500" fill="hold"/>
                                        <p:tgtEl>
                                          <p:spTgt spid="75"/>
                                        </p:tgtEl>
                                        <p:attrNameLst>
                                          <p:attrName>ppt_h</p:attrName>
                                        </p:attrNameLst>
                                      </p:cBhvr>
                                      <p:tavLst>
                                        <p:tav tm="0">
                                          <p:val>
                                            <p:fltVal val="0"/>
                                          </p:val>
                                        </p:tav>
                                        <p:tav tm="100000">
                                          <p:val>
                                            <p:strVal val="#ppt_h"/>
                                          </p:val>
                                        </p:tav>
                                      </p:tavLst>
                                    </p:anim>
                                    <p:animEffect transition="in" filter="fade">
                                      <p:cBhvr>
                                        <p:cTn id="64" dur="500"/>
                                        <p:tgtEl>
                                          <p:spTgt spid="75"/>
                                        </p:tgtEl>
                                      </p:cBhvr>
                                    </p:animEffect>
                                  </p:childTnLst>
                                </p:cTn>
                              </p:par>
                            </p:childTnLst>
                          </p:cTn>
                        </p:par>
                        <p:par>
                          <p:cTn id="65" fill="hold">
                            <p:stCondLst>
                              <p:cond delay="500"/>
                            </p:stCondLst>
                            <p:childTnLst>
                              <p:par>
                                <p:cTn id="66" presetID="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0-#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0-#ppt_w/2"/>
                                          </p:val>
                                        </p:tav>
                                        <p:tav tm="100000">
                                          <p:val>
                                            <p:strVal val="#ppt_x"/>
                                          </p:val>
                                        </p:tav>
                                      </p:tavLst>
                                    </p:anim>
                                    <p:anim calcmode="lin" valueType="num">
                                      <p:cBhvr additive="base">
                                        <p:cTn id="73" dur="500" fill="hold"/>
                                        <p:tgtEl>
                                          <p:spTgt spid="3"/>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0-#ppt_w/2"/>
                                          </p:val>
                                        </p:tav>
                                        <p:tav tm="100000">
                                          <p:val>
                                            <p:strVal val="#ppt_x"/>
                                          </p:val>
                                        </p:tav>
                                      </p:tavLst>
                                    </p:anim>
                                    <p:anim calcmode="lin" valueType="num">
                                      <p:cBhvr additive="base">
                                        <p:cTn id="77" dur="500" fill="hold"/>
                                        <p:tgtEl>
                                          <p:spTgt spid="4"/>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1+#ppt_w/2"/>
                                          </p:val>
                                        </p:tav>
                                        <p:tav tm="100000">
                                          <p:val>
                                            <p:strVal val="#ppt_x"/>
                                          </p:val>
                                        </p:tav>
                                      </p:tavLst>
                                    </p:anim>
                                    <p:anim calcmode="lin" valueType="num">
                                      <p:cBhvr additive="base">
                                        <p:cTn id="81" dur="500" fill="hold"/>
                                        <p:tgtEl>
                                          <p:spTgt spid="5"/>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fill="hold"/>
                                        <p:tgtEl>
                                          <p:spTgt spid="6"/>
                                        </p:tgtEl>
                                        <p:attrNameLst>
                                          <p:attrName>ppt_x</p:attrName>
                                        </p:attrNameLst>
                                      </p:cBhvr>
                                      <p:tavLst>
                                        <p:tav tm="0">
                                          <p:val>
                                            <p:strVal val="1+#ppt_w/2"/>
                                          </p:val>
                                        </p:tav>
                                        <p:tav tm="100000">
                                          <p:val>
                                            <p:strVal val="#ppt_x"/>
                                          </p:val>
                                        </p:tav>
                                      </p:tavLst>
                                    </p:anim>
                                    <p:anim calcmode="lin" valueType="num">
                                      <p:cBhvr additive="base">
                                        <p:cTn id="85" dur="500" fill="hold"/>
                                        <p:tgtEl>
                                          <p:spTgt spid="6"/>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1+#ppt_w/2"/>
                                          </p:val>
                                        </p:tav>
                                        <p:tav tm="100000">
                                          <p:val>
                                            <p:strVal val="#ppt_x"/>
                                          </p:val>
                                        </p:tav>
                                      </p:tavLst>
                                    </p:anim>
                                    <p:anim calcmode="lin" valueType="num">
                                      <p:cBhvr additive="base">
                                        <p:cTn id="8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8" grpId="0" animBg="1"/>
      <p:bldP spid="69" grpId="0" animBg="1"/>
      <p:bldP spid="62" grpId="0" animBg="1"/>
      <p:bldP spid="63" grpId="0" animBg="1"/>
      <p:bldP spid="71" grpId="0" animBg="1"/>
      <p:bldP spid="72" grpId="0" animBg="1"/>
      <p:bldP spid="65" grpId="0" animBg="1"/>
      <p:bldP spid="66" grpId="0" animBg="1"/>
      <p:bldP spid="74"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六边形 25">
            <a:extLst>
              <a:ext uri="{FF2B5EF4-FFF2-40B4-BE49-F238E27FC236}">
                <a16:creationId xmlns:a16="http://schemas.microsoft.com/office/drawing/2014/main" id="{A0516653-C6BD-46C3-8ACD-C284AEA6E4EA}"/>
              </a:ext>
            </a:extLst>
          </p:cNvPr>
          <p:cNvSpPr/>
          <p:nvPr/>
        </p:nvSpPr>
        <p:spPr>
          <a:xfrm rot="10800000">
            <a:off x="4045683" y="3074240"/>
            <a:ext cx="507776" cy="437737"/>
          </a:xfrm>
          <a:prstGeom prst="hexagon">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grpSp>
        <p:nvGrpSpPr>
          <p:cNvPr id="5" name="组合 4">
            <a:extLst>
              <a:ext uri="{FF2B5EF4-FFF2-40B4-BE49-F238E27FC236}">
                <a16:creationId xmlns:a16="http://schemas.microsoft.com/office/drawing/2014/main" id="{A7E3FD10-8754-41F8-BAD0-C5A318766FB6}"/>
              </a:ext>
            </a:extLst>
          </p:cNvPr>
          <p:cNvGrpSpPr/>
          <p:nvPr/>
        </p:nvGrpSpPr>
        <p:grpSpPr>
          <a:xfrm>
            <a:off x="1199329" y="4503597"/>
            <a:ext cx="2592720" cy="956786"/>
            <a:chOff x="1689253" y="2352404"/>
            <a:chExt cx="3103410" cy="956911"/>
          </a:xfrm>
        </p:grpSpPr>
        <p:sp>
          <p:nvSpPr>
            <p:cNvPr id="6" name="文本框 5">
              <a:extLst>
                <a:ext uri="{FF2B5EF4-FFF2-40B4-BE49-F238E27FC236}">
                  <a16:creationId xmlns:a16="http://schemas.microsoft.com/office/drawing/2014/main" id="{6999F138-D373-4346-B3E4-D104848FBC00}"/>
                </a:ext>
              </a:extLst>
            </p:cNvPr>
            <p:cNvSpPr txBox="1"/>
            <p:nvPr/>
          </p:nvSpPr>
          <p:spPr>
            <a:xfrm>
              <a:off x="2068525" y="2352404"/>
              <a:ext cx="2040961"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7" name="文本框 6">
              <a:extLst>
                <a:ext uri="{FF2B5EF4-FFF2-40B4-BE49-F238E27FC236}">
                  <a16:creationId xmlns:a16="http://schemas.microsoft.com/office/drawing/2014/main" id="{0C9F697E-B9E2-497B-96D7-DE190057340F}"/>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8" name="组合 7">
            <a:extLst>
              <a:ext uri="{FF2B5EF4-FFF2-40B4-BE49-F238E27FC236}">
                <a16:creationId xmlns:a16="http://schemas.microsoft.com/office/drawing/2014/main" id="{78E9ABB1-3AF1-45F9-BD0C-A3A745F40706}"/>
              </a:ext>
            </a:extLst>
          </p:cNvPr>
          <p:cNvGrpSpPr/>
          <p:nvPr/>
        </p:nvGrpSpPr>
        <p:grpSpPr>
          <a:xfrm>
            <a:off x="4808602" y="4503597"/>
            <a:ext cx="2592720" cy="956786"/>
            <a:chOff x="1689253" y="2352404"/>
            <a:chExt cx="3103410" cy="956911"/>
          </a:xfrm>
        </p:grpSpPr>
        <p:sp>
          <p:nvSpPr>
            <p:cNvPr id="9" name="文本框 8">
              <a:extLst>
                <a:ext uri="{FF2B5EF4-FFF2-40B4-BE49-F238E27FC236}">
                  <a16:creationId xmlns:a16="http://schemas.microsoft.com/office/drawing/2014/main" id="{6DE32229-5523-4CBF-B285-E10E3B24F11C}"/>
                </a:ext>
              </a:extLst>
            </p:cNvPr>
            <p:cNvSpPr txBox="1"/>
            <p:nvPr/>
          </p:nvSpPr>
          <p:spPr>
            <a:xfrm>
              <a:off x="2194983" y="2352404"/>
              <a:ext cx="1914503"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0" name="文本框 9">
              <a:extLst>
                <a:ext uri="{FF2B5EF4-FFF2-40B4-BE49-F238E27FC236}">
                  <a16:creationId xmlns:a16="http://schemas.microsoft.com/office/drawing/2014/main" id="{C28B95CC-E371-45B5-9355-F25D23A2CC4A}"/>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1" name="组合 10">
            <a:extLst>
              <a:ext uri="{FF2B5EF4-FFF2-40B4-BE49-F238E27FC236}">
                <a16:creationId xmlns:a16="http://schemas.microsoft.com/office/drawing/2014/main" id="{90E11AB2-9A7B-450D-A478-1662AAF1DD20}"/>
              </a:ext>
            </a:extLst>
          </p:cNvPr>
          <p:cNvGrpSpPr/>
          <p:nvPr/>
        </p:nvGrpSpPr>
        <p:grpSpPr>
          <a:xfrm>
            <a:off x="8417875" y="4503597"/>
            <a:ext cx="2592720" cy="956786"/>
            <a:chOff x="1689253" y="2352404"/>
            <a:chExt cx="3103410" cy="956911"/>
          </a:xfrm>
        </p:grpSpPr>
        <p:sp>
          <p:nvSpPr>
            <p:cNvPr id="12" name="文本框 11">
              <a:extLst>
                <a:ext uri="{FF2B5EF4-FFF2-40B4-BE49-F238E27FC236}">
                  <a16:creationId xmlns:a16="http://schemas.microsoft.com/office/drawing/2014/main" id="{C1003B1D-87E5-4C2E-BA61-A4523470115F}"/>
                </a:ext>
              </a:extLst>
            </p:cNvPr>
            <p:cNvSpPr txBox="1"/>
            <p:nvPr/>
          </p:nvSpPr>
          <p:spPr>
            <a:xfrm>
              <a:off x="2194983" y="2352404"/>
              <a:ext cx="2195054" cy="400162"/>
            </a:xfrm>
            <a:prstGeom prst="rect">
              <a:avLst/>
            </a:prstGeom>
            <a:noFill/>
          </p:spPr>
          <p:txBody>
            <a:bodyPr wrap="square" rtlCol="0">
              <a:spAutoFit/>
              <a:scene3d>
                <a:camera prst="orthographicFront"/>
                <a:lightRig rig="threePt" dir="t"/>
              </a:scene3d>
              <a:sp3d contourW="12700"/>
            </a:bodyPr>
            <a:lstStyle/>
            <a:p>
              <a:pPr algn="ctr" defTabSz="457154"/>
              <a:r>
                <a:rPr lang="en-US" altLang="zh-CN" sz="20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000" dirty="0">
                <a:gradFill>
                  <a:gsLst>
                    <a:gs pos="0">
                      <a:srgbClr val="FBBB65"/>
                    </a:gs>
                    <a:gs pos="100000">
                      <a:srgbClr val="BE833C"/>
                    </a:gs>
                  </a:gsLst>
                  <a:lin ang="5400000" scaled="1"/>
                </a:gradFill>
                <a:latin typeface="印品黑体"/>
                <a:ea typeface="微软雅黑"/>
                <a:cs typeface="+mn-ea"/>
                <a:sym typeface="+mn-lt"/>
              </a:endParaRPr>
            </a:p>
          </p:txBody>
        </p:sp>
        <p:sp>
          <p:nvSpPr>
            <p:cNvPr id="13" name="文本框 12">
              <a:extLst>
                <a:ext uri="{FF2B5EF4-FFF2-40B4-BE49-F238E27FC236}">
                  <a16:creationId xmlns:a16="http://schemas.microsoft.com/office/drawing/2014/main" id="{96A9D172-569D-4C6A-87A7-903303D0B23A}"/>
                </a:ext>
              </a:extLst>
            </p:cNvPr>
            <p:cNvSpPr txBox="1"/>
            <p:nvPr/>
          </p:nvSpPr>
          <p:spPr>
            <a:xfrm>
              <a:off x="1689253" y="2786027"/>
              <a:ext cx="3103410" cy="523288"/>
            </a:xfrm>
            <a:prstGeom prst="rect">
              <a:avLst/>
            </a:prstGeom>
            <a:noFill/>
          </p:spPr>
          <p:txBody>
            <a:bodyPr wrap="square">
              <a:spAutoFit/>
              <a:scene3d>
                <a:camera prst="orthographicFront"/>
                <a:lightRig rig="threePt" dir="t"/>
              </a:scene3d>
              <a:sp3d contourW="12700"/>
            </a:bodyPr>
            <a:lstStyle/>
            <a:p>
              <a:pPr algn="ct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sp>
        <p:nvSpPr>
          <p:cNvPr id="14" name="六边形 13">
            <a:extLst>
              <a:ext uri="{FF2B5EF4-FFF2-40B4-BE49-F238E27FC236}">
                <a16:creationId xmlns:a16="http://schemas.microsoft.com/office/drawing/2014/main" id="{4E77641E-F73A-4F06-B2F4-70184304D98A}"/>
              </a:ext>
            </a:extLst>
          </p:cNvPr>
          <p:cNvSpPr/>
          <p:nvPr/>
        </p:nvSpPr>
        <p:spPr>
          <a:xfrm rot="10800000">
            <a:off x="1516190" y="2448716"/>
            <a:ext cx="1958997" cy="1688786"/>
          </a:xfrm>
          <a:prstGeom prst="hexagon">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28" name="椭圆 14">
            <a:extLst>
              <a:ext uri="{FF2B5EF4-FFF2-40B4-BE49-F238E27FC236}">
                <a16:creationId xmlns:a16="http://schemas.microsoft.com/office/drawing/2014/main" id="{2E2E3E15-591C-4212-92CF-E3EC4EE717FA}"/>
              </a:ext>
            </a:extLst>
          </p:cNvPr>
          <p:cNvSpPr/>
          <p:nvPr/>
        </p:nvSpPr>
        <p:spPr>
          <a:xfrm>
            <a:off x="2093494" y="2938042"/>
            <a:ext cx="782917" cy="710134"/>
          </a:xfrm>
          <a:custGeom>
            <a:avLst/>
            <a:gdLst>
              <a:gd name="connsiteX0" fmla="*/ 0 w 605733"/>
              <a:gd name="connsiteY0" fmla="*/ 17006 h 549422"/>
              <a:gd name="connsiteX1" fmla="*/ 452449 w 605733"/>
              <a:gd name="connsiteY1" fmla="*/ 17006 h 549422"/>
              <a:gd name="connsiteX2" fmla="*/ 369848 w 605733"/>
              <a:gd name="connsiteY2" fmla="*/ 99487 h 549422"/>
              <a:gd name="connsiteX3" fmla="*/ 82601 w 605733"/>
              <a:gd name="connsiteY3" fmla="*/ 99487 h 549422"/>
              <a:gd name="connsiteX4" fmla="*/ 82601 w 605733"/>
              <a:gd name="connsiteY4" fmla="*/ 466941 h 549422"/>
              <a:gd name="connsiteX5" fmla="*/ 450591 w 605733"/>
              <a:gd name="connsiteY5" fmla="*/ 466941 h 549422"/>
              <a:gd name="connsiteX6" fmla="*/ 450591 w 605733"/>
              <a:gd name="connsiteY6" fmla="*/ 290947 h 549422"/>
              <a:gd name="connsiteX7" fmla="*/ 533192 w 605733"/>
              <a:gd name="connsiteY7" fmla="*/ 208466 h 549422"/>
              <a:gd name="connsiteX8" fmla="*/ 533192 w 605733"/>
              <a:gd name="connsiteY8" fmla="*/ 549422 h 549422"/>
              <a:gd name="connsiteX9" fmla="*/ 0 w 605733"/>
              <a:gd name="connsiteY9" fmla="*/ 549422 h 549422"/>
              <a:gd name="connsiteX10" fmla="*/ 547301 w 605733"/>
              <a:gd name="connsiteY10" fmla="*/ 0 h 549422"/>
              <a:gd name="connsiteX11" fmla="*/ 605733 w 605733"/>
              <a:gd name="connsiteY11" fmla="*/ 58245 h 549422"/>
              <a:gd name="connsiteX12" fmla="*/ 254935 w 605733"/>
              <a:gd name="connsiteY12" fmla="*/ 408644 h 549422"/>
              <a:gd name="connsiteX13" fmla="*/ 114739 w 605733"/>
              <a:gd name="connsiteY13" fmla="*/ 268650 h 549422"/>
              <a:gd name="connsiteX14" fmla="*/ 173068 w 605733"/>
              <a:gd name="connsiteY14" fmla="*/ 210301 h 549422"/>
              <a:gd name="connsiteX15" fmla="*/ 254935 w 605733"/>
              <a:gd name="connsiteY15" fmla="*/ 291948 h 54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733" h="549422">
                <a:moveTo>
                  <a:pt x="0" y="17006"/>
                </a:moveTo>
                <a:lnTo>
                  <a:pt x="452449" y="17006"/>
                </a:lnTo>
                <a:lnTo>
                  <a:pt x="369848" y="99487"/>
                </a:lnTo>
                <a:lnTo>
                  <a:pt x="82601" y="99487"/>
                </a:lnTo>
                <a:lnTo>
                  <a:pt x="82601" y="466941"/>
                </a:lnTo>
                <a:lnTo>
                  <a:pt x="450591" y="466941"/>
                </a:lnTo>
                <a:lnTo>
                  <a:pt x="450591" y="290947"/>
                </a:lnTo>
                <a:lnTo>
                  <a:pt x="533192" y="208466"/>
                </a:lnTo>
                <a:lnTo>
                  <a:pt x="533192" y="549422"/>
                </a:lnTo>
                <a:lnTo>
                  <a:pt x="0" y="549422"/>
                </a:lnTo>
                <a:close/>
                <a:moveTo>
                  <a:pt x="547301" y="0"/>
                </a:moveTo>
                <a:lnTo>
                  <a:pt x="605733" y="58245"/>
                </a:lnTo>
                <a:lnTo>
                  <a:pt x="254935" y="408644"/>
                </a:lnTo>
                <a:lnTo>
                  <a:pt x="114739" y="268650"/>
                </a:lnTo>
                <a:lnTo>
                  <a:pt x="173068" y="210301"/>
                </a:lnTo>
                <a:lnTo>
                  <a:pt x="254935" y="29194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21" name="六边形 20">
            <a:extLst>
              <a:ext uri="{FF2B5EF4-FFF2-40B4-BE49-F238E27FC236}">
                <a16:creationId xmlns:a16="http://schemas.microsoft.com/office/drawing/2014/main" id="{0B812AB6-C7E3-45B6-9F57-B268A788EDC9}"/>
              </a:ext>
            </a:extLst>
          </p:cNvPr>
          <p:cNvSpPr/>
          <p:nvPr/>
        </p:nvSpPr>
        <p:spPr>
          <a:xfrm rot="10800000">
            <a:off x="5115708" y="2448716"/>
            <a:ext cx="1958997" cy="1688786"/>
          </a:xfrm>
          <a:prstGeom prst="hexagon">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29" name="椭圆 21">
            <a:extLst>
              <a:ext uri="{FF2B5EF4-FFF2-40B4-BE49-F238E27FC236}">
                <a16:creationId xmlns:a16="http://schemas.microsoft.com/office/drawing/2014/main" id="{B7191CDB-5396-4446-B7CC-B61AC07625DC}"/>
              </a:ext>
            </a:extLst>
          </p:cNvPr>
          <p:cNvSpPr/>
          <p:nvPr/>
        </p:nvSpPr>
        <p:spPr>
          <a:xfrm>
            <a:off x="5693011" y="2902252"/>
            <a:ext cx="782917" cy="781714"/>
          </a:xfrm>
          <a:custGeom>
            <a:avLst/>
            <a:gdLst>
              <a:gd name="connsiteX0" fmla="*/ 25829 w 578320"/>
              <a:gd name="connsiteY0" fmla="*/ 524911 h 577432"/>
              <a:gd name="connsiteX1" fmla="*/ 220466 w 578320"/>
              <a:gd name="connsiteY1" fmla="*/ 524911 h 577432"/>
              <a:gd name="connsiteX2" fmla="*/ 247217 w 578320"/>
              <a:gd name="connsiteY2" fmla="*/ 550711 h 577432"/>
              <a:gd name="connsiteX3" fmla="*/ 220466 w 578320"/>
              <a:gd name="connsiteY3" fmla="*/ 577432 h 577432"/>
              <a:gd name="connsiteX4" fmla="*/ 25829 w 578320"/>
              <a:gd name="connsiteY4" fmla="*/ 577432 h 577432"/>
              <a:gd name="connsiteX5" fmla="*/ 0 w 578320"/>
              <a:gd name="connsiteY5" fmla="*/ 550711 h 577432"/>
              <a:gd name="connsiteX6" fmla="*/ 25829 w 578320"/>
              <a:gd name="connsiteY6" fmla="*/ 524911 h 577432"/>
              <a:gd name="connsiteX7" fmla="*/ 25820 w 578320"/>
              <a:gd name="connsiteY7" fmla="*/ 458632 h 577432"/>
              <a:gd name="connsiteX8" fmla="*/ 165988 w 578320"/>
              <a:gd name="connsiteY8" fmla="*/ 458632 h 577432"/>
              <a:gd name="connsiteX9" fmla="*/ 245294 w 578320"/>
              <a:gd name="connsiteY9" fmla="*/ 493646 h 577432"/>
              <a:gd name="connsiteX10" fmla="*/ 220396 w 578320"/>
              <a:gd name="connsiteY10" fmla="*/ 511153 h 577432"/>
              <a:gd name="connsiteX11" fmla="*/ 25820 w 578320"/>
              <a:gd name="connsiteY11" fmla="*/ 511153 h 577432"/>
              <a:gd name="connsiteX12" fmla="*/ 0 w 578320"/>
              <a:gd name="connsiteY12" fmla="*/ 484432 h 577432"/>
              <a:gd name="connsiteX13" fmla="*/ 25820 w 578320"/>
              <a:gd name="connsiteY13" fmla="*/ 458632 h 577432"/>
              <a:gd name="connsiteX14" fmla="*/ 468575 w 578320"/>
              <a:gd name="connsiteY14" fmla="*/ 396938 h 577432"/>
              <a:gd name="connsiteX15" fmla="*/ 551576 w 578320"/>
              <a:gd name="connsiteY15" fmla="*/ 396938 h 577432"/>
              <a:gd name="connsiteX16" fmla="*/ 578320 w 578320"/>
              <a:gd name="connsiteY16" fmla="*/ 422738 h 577432"/>
              <a:gd name="connsiteX17" fmla="*/ 551576 w 578320"/>
              <a:gd name="connsiteY17" fmla="*/ 449459 h 577432"/>
              <a:gd name="connsiteX18" fmla="*/ 424308 w 578320"/>
              <a:gd name="connsiteY18" fmla="*/ 449459 h 577432"/>
              <a:gd name="connsiteX19" fmla="*/ 468575 w 578320"/>
              <a:gd name="connsiteY19" fmla="*/ 396938 h 577432"/>
              <a:gd name="connsiteX20" fmla="*/ 25826 w 578320"/>
              <a:gd name="connsiteY20" fmla="*/ 392352 h 577432"/>
              <a:gd name="connsiteX21" fmla="*/ 106996 w 578320"/>
              <a:gd name="connsiteY21" fmla="*/ 392352 h 577432"/>
              <a:gd name="connsiteX22" fmla="*/ 149425 w 578320"/>
              <a:gd name="connsiteY22" fmla="*/ 444725 h 577432"/>
              <a:gd name="connsiteX23" fmla="*/ 25826 w 578320"/>
              <a:gd name="connsiteY23" fmla="*/ 444725 h 577432"/>
              <a:gd name="connsiteX24" fmla="*/ 0 w 578320"/>
              <a:gd name="connsiteY24" fmla="*/ 418998 h 577432"/>
              <a:gd name="connsiteX25" fmla="*/ 25826 w 578320"/>
              <a:gd name="connsiteY25" fmla="*/ 392352 h 577432"/>
              <a:gd name="connsiteX26" fmla="*/ 495311 w 578320"/>
              <a:gd name="connsiteY26" fmla="*/ 330659 h 577432"/>
              <a:gd name="connsiteX27" fmla="*/ 551573 w 578320"/>
              <a:gd name="connsiteY27" fmla="*/ 330659 h 577432"/>
              <a:gd name="connsiteX28" fmla="*/ 578320 w 578320"/>
              <a:gd name="connsiteY28" fmla="*/ 357305 h 577432"/>
              <a:gd name="connsiteX29" fmla="*/ 551573 w 578320"/>
              <a:gd name="connsiteY29" fmla="*/ 383032 h 577432"/>
              <a:gd name="connsiteX30" fmla="*/ 475942 w 578320"/>
              <a:gd name="connsiteY30" fmla="*/ 383032 h 577432"/>
              <a:gd name="connsiteX31" fmla="*/ 495311 w 578320"/>
              <a:gd name="connsiteY31" fmla="*/ 330659 h 577432"/>
              <a:gd name="connsiteX32" fmla="*/ 25814 w 578320"/>
              <a:gd name="connsiteY32" fmla="*/ 325924 h 577432"/>
              <a:gd name="connsiteX33" fmla="*/ 82051 w 578320"/>
              <a:gd name="connsiteY33" fmla="*/ 325924 h 577432"/>
              <a:gd name="connsiteX34" fmla="*/ 99568 w 578320"/>
              <a:gd name="connsiteY34" fmla="*/ 378445 h 577432"/>
              <a:gd name="connsiteX35" fmla="*/ 25814 w 578320"/>
              <a:gd name="connsiteY35" fmla="*/ 378445 h 577432"/>
              <a:gd name="connsiteX36" fmla="*/ 0 w 578320"/>
              <a:gd name="connsiteY36" fmla="*/ 352645 h 577432"/>
              <a:gd name="connsiteX37" fmla="*/ 25814 w 578320"/>
              <a:gd name="connsiteY37" fmla="*/ 325924 h 577432"/>
              <a:gd name="connsiteX38" fmla="*/ 297074 w 578320"/>
              <a:gd name="connsiteY38" fmla="*/ 302072 h 577432"/>
              <a:gd name="connsiteX39" fmla="*/ 297074 w 578320"/>
              <a:gd name="connsiteY39" fmla="*/ 349966 h 577432"/>
              <a:gd name="connsiteX40" fmla="*/ 326589 w 578320"/>
              <a:gd name="connsiteY40" fmla="*/ 326019 h 577432"/>
              <a:gd name="connsiteX41" fmla="*/ 297074 w 578320"/>
              <a:gd name="connsiteY41" fmla="*/ 302072 h 577432"/>
              <a:gd name="connsiteX42" fmla="*/ 498167 w 578320"/>
              <a:gd name="connsiteY42" fmla="*/ 264231 h 577432"/>
              <a:gd name="connsiteX43" fmla="*/ 551603 w 578320"/>
              <a:gd name="connsiteY43" fmla="*/ 264231 h 577432"/>
              <a:gd name="connsiteX44" fmla="*/ 578320 w 578320"/>
              <a:gd name="connsiteY44" fmla="*/ 290952 h 577432"/>
              <a:gd name="connsiteX45" fmla="*/ 551603 w 578320"/>
              <a:gd name="connsiteY45" fmla="*/ 316752 h 577432"/>
              <a:gd name="connsiteX46" fmla="*/ 497246 w 578320"/>
              <a:gd name="connsiteY46" fmla="*/ 316752 h 577432"/>
              <a:gd name="connsiteX47" fmla="*/ 499089 w 578320"/>
              <a:gd name="connsiteY47" fmla="*/ 288188 h 577432"/>
              <a:gd name="connsiteX48" fmla="*/ 498167 w 578320"/>
              <a:gd name="connsiteY48" fmla="*/ 264231 h 577432"/>
              <a:gd name="connsiteX49" fmla="*/ 25843 w 578320"/>
              <a:gd name="connsiteY49" fmla="*/ 259645 h 577432"/>
              <a:gd name="connsiteX50" fmla="*/ 81222 w 578320"/>
              <a:gd name="connsiteY50" fmla="*/ 259645 h 577432"/>
              <a:gd name="connsiteX51" fmla="*/ 78453 w 578320"/>
              <a:gd name="connsiteY51" fmla="*/ 288209 h 577432"/>
              <a:gd name="connsiteX52" fmla="*/ 80299 w 578320"/>
              <a:gd name="connsiteY52" fmla="*/ 312166 h 577432"/>
              <a:gd name="connsiteX53" fmla="*/ 25843 w 578320"/>
              <a:gd name="connsiteY53" fmla="*/ 312166 h 577432"/>
              <a:gd name="connsiteX54" fmla="*/ 0 w 578320"/>
              <a:gd name="connsiteY54" fmla="*/ 286366 h 577432"/>
              <a:gd name="connsiteX55" fmla="*/ 25843 w 578320"/>
              <a:gd name="connsiteY55" fmla="*/ 259645 h 577432"/>
              <a:gd name="connsiteX56" fmla="*/ 282316 w 578320"/>
              <a:gd name="connsiteY56" fmla="*/ 225625 h 577432"/>
              <a:gd name="connsiteX57" fmla="*/ 255567 w 578320"/>
              <a:gd name="connsiteY57" fmla="*/ 245888 h 577432"/>
              <a:gd name="connsiteX58" fmla="*/ 282316 w 578320"/>
              <a:gd name="connsiteY58" fmla="*/ 267993 h 577432"/>
              <a:gd name="connsiteX59" fmla="*/ 478752 w 578320"/>
              <a:gd name="connsiteY59" fmla="*/ 197951 h 577432"/>
              <a:gd name="connsiteX60" fmla="*/ 551584 w 578320"/>
              <a:gd name="connsiteY60" fmla="*/ 197951 h 577432"/>
              <a:gd name="connsiteX61" fmla="*/ 578320 w 578320"/>
              <a:gd name="connsiteY61" fmla="*/ 224672 h 577432"/>
              <a:gd name="connsiteX62" fmla="*/ 551584 w 578320"/>
              <a:gd name="connsiteY62" fmla="*/ 250472 h 577432"/>
              <a:gd name="connsiteX63" fmla="*/ 495347 w 578320"/>
              <a:gd name="connsiteY63" fmla="*/ 250472 h 577432"/>
              <a:gd name="connsiteX64" fmla="*/ 478752 w 578320"/>
              <a:gd name="connsiteY64" fmla="*/ 197951 h 577432"/>
              <a:gd name="connsiteX65" fmla="*/ 25834 w 578320"/>
              <a:gd name="connsiteY65" fmla="*/ 194253 h 577432"/>
              <a:gd name="connsiteX66" fmla="*/ 101491 w 578320"/>
              <a:gd name="connsiteY66" fmla="*/ 194253 h 577432"/>
              <a:gd name="connsiteX67" fmla="*/ 83038 w 578320"/>
              <a:gd name="connsiteY67" fmla="*/ 246774 h 577432"/>
              <a:gd name="connsiteX68" fmla="*/ 25834 w 578320"/>
              <a:gd name="connsiteY68" fmla="*/ 246774 h 577432"/>
              <a:gd name="connsiteX69" fmla="*/ 0 w 578320"/>
              <a:gd name="connsiteY69" fmla="*/ 220053 h 577432"/>
              <a:gd name="connsiteX70" fmla="*/ 25834 w 578320"/>
              <a:gd name="connsiteY70" fmla="*/ 194253 h 577432"/>
              <a:gd name="connsiteX71" fmla="*/ 289695 w 578320"/>
              <a:gd name="connsiteY71" fmla="*/ 180494 h 577432"/>
              <a:gd name="connsiteX72" fmla="*/ 297074 w 578320"/>
              <a:gd name="connsiteY72" fmla="*/ 188784 h 577432"/>
              <a:gd name="connsiteX73" fmla="*/ 297074 w 578320"/>
              <a:gd name="connsiteY73" fmla="*/ 200757 h 577432"/>
              <a:gd name="connsiteX74" fmla="*/ 353338 w 578320"/>
              <a:gd name="connsiteY74" fmla="*/ 236678 h 577432"/>
              <a:gd name="connsiteX75" fmla="*/ 338580 w 578320"/>
              <a:gd name="connsiteY75" fmla="*/ 251415 h 577432"/>
              <a:gd name="connsiteX76" fmla="*/ 297074 w 578320"/>
              <a:gd name="connsiteY76" fmla="*/ 225625 h 577432"/>
              <a:gd name="connsiteX77" fmla="*/ 297074 w 578320"/>
              <a:gd name="connsiteY77" fmla="*/ 270756 h 577432"/>
              <a:gd name="connsiteX78" fmla="*/ 356105 w 578320"/>
              <a:gd name="connsiteY78" fmla="*/ 323256 h 577432"/>
              <a:gd name="connsiteX79" fmla="*/ 297074 w 578320"/>
              <a:gd name="connsiteY79" fmla="*/ 373913 h 577432"/>
              <a:gd name="connsiteX80" fmla="*/ 297074 w 578320"/>
              <a:gd name="connsiteY80" fmla="*/ 388650 h 577432"/>
              <a:gd name="connsiteX81" fmla="*/ 289695 w 578320"/>
              <a:gd name="connsiteY81" fmla="*/ 396939 h 577432"/>
              <a:gd name="connsiteX82" fmla="*/ 282316 w 578320"/>
              <a:gd name="connsiteY82" fmla="*/ 388650 h 577432"/>
              <a:gd name="connsiteX83" fmla="*/ 282316 w 578320"/>
              <a:gd name="connsiteY83" fmla="*/ 373913 h 577432"/>
              <a:gd name="connsiteX84" fmla="*/ 222362 w 578320"/>
              <a:gd name="connsiteY84" fmla="*/ 329703 h 577432"/>
              <a:gd name="connsiteX85" fmla="*/ 237120 w 578320"/>
              <a:gd name="connsiteY85" fmla="*/ 314966 h 577432"/>
              <a:gd name="connsiteX86" fmla="*/ 282316 w 578320"/>
              <a:gd name="connsiteY86" fmla="*/ 349966 h 577432"/>
              <a:gd name="connsiteX87" fmla="*/ 282316 w 578320"/>
              <a:gd name="connsiteY87" fmla="*/ 299309 h 577432"/>
              <a:gd name="connsiteX88" fmla="*/ 225129 w 578320"/>
              <a:gd name="connsiteY88" fmla="*/ 251415 h 577432"/>
              <a:gd name="connsiteX89" fmla="*/ 282316 w 578320"/>
              <a:gd name="connsiteY89" fmla="*/ 200757 h 577432"/>
              <a:gd name="connsiteX90" fmla="*/ 282316 w 578320"/>
              <a:gd name="connsiteY90" fmla="*/ 188784 h 577432"/>
              <a:gd name="connsiteX91" fmla="*/ 289695 w 578320"/>
              <a:gd name="connsiteY91" fmla="*/ 180494 h 577432"/>
              <a:gd name="connsiteX92" fmla="*/ 288699 w 578320"/>
              <a:gd name="connsiteY92" fmla="*/ 157519 h 577432"/>
              <a:gd name="connsiteX93" fmla="*/ 157752 w 578320"/>
              <a:gd name="connsiteY93" fmla="*/ 288255 h 577432"/>
              <a:gd name="connsiteX94" fmla="*/ 288699 w 578320"/>
              <a:gd name="connsiteY94" fmla="*/ 419912 h 577432"/>
              <a:gd name="connsiteX95" fmla="*/ 420567 w 578320"/>
              <a:gd name="connsiteY95" fmla="*/ 288255 h 577432"/>
              <a:gd name="connsiteX96" fmla="*/ 288699 w 578320"/>
              <a:gd name="connsiteY96" fmla="*/ 157519 h 577432"/>
              <a:gd name="connsiteX97" fmla="*/ 428895 w 578320"/>
              <a:gd name="connsiteY97" fmla="*/ 132559 h 577432"/>
              <a:gd name="connsiteX98" fmla="*/ 551571 w 578320"/>
              <a:gd name="connsiteY98" fmla="*/ 132559 h 577432"/>
              <a:gd name="connsiteX99" fmla="*/ 578320 w 578320"/>
              <a:gd name="connsiteY99" fmla="*/ 158359 h 577432"/>
              <a:gd name="connsiteX100" fmla="*/ 551571 w 578320"/>
              <a:gd name="connsiteY100" fmla="*/ 185080 h 577432"/>
              <a:gd name="connsiteX101" fmla="*/ 471324 w 578320"/>
              <a:gd name="connsiteY101" fmla="*/ 185080 h 577432"/>
              <a:gd name="connsiteX102" fmla="*/ 428895 w 578320"/>
              <a:gd name="connsiteY102" fmla="*/ 132559 h 577432"/>
              <a:gd name="connsiteX103" fmla="*/ 25822 w 578320"/>
              <a:gd name="connsiteY103" fmla="*/ 127973 h 577432"/>
              <a:gd name="connsiteX104" fmla="*/ 154012 w 578320"/>
              <a:gd name="connsiteY104" fmla="*/ 127973 h 577432"/>
              <a:gd name="connsiteX105" fmla="*/ 108823 w 578320"/>
              <a:gd name="connsiteY105" fmla="*/ 180494 h 577432"/>
              <a:gd name="connsiteX106" fmla="*/ 25822 w 578320"/>
              <a:gd name="connsiteY106" fmla="*/ 180494 h 577432"/>
              <a:gd name="connsiteX107" fmla="*/ 0 w 578320"/>
              <a:gd name="connsiteY107" fmla="*/ 153773 h 577432"/>
              <a:gd name="connsiteX108" fmla="*/ 25822 w 578320"/>
              <a:gd name="connsiteY108" fmla="*/ 127973 h 577432"/>
              <a:gd name="connsiteX109" fmla="*/ 288699 w 578320"/>
              <a:gd name="connsiteY109" fmla="*/ 105041 h 577432"/>
              <a:gd name="connsiteX110" fmla="*/ 473130 w 578320"/>
              <a:gd name="connsiteY110" fmla="*/ 288255 h 577432"/>
              <a:gd name="connsiteX111" fmla="*/ 288699 w 578320"/>
              <a:gd name="connsiteY111" fmla="*/ 472390 h 577432"/>
              <a:gd name="connsiteX112" fmla="*/ 105189 w 578320"/>
              <a:gd name="connsiteY112" fmla="*/ 288255 h 577432"/>
              <a:gd name="connsiteX113" fmla="*/ 288699 w 578320"/>
              <a:gd name="connsiteY113" fmla="*/ 105041 h 577432"/>
              <a:gd name="connsiteX114" fmla="*/ 357002 w 578320"/>
              <a:gd name="connsiteY114" fmla="*/ 66280 h 577432"/>
              <a:gd name="connsiteX115" fmla="*/ 551578 w 578320"/>
              <a:gd name="connsiteY115" fmla="*/ 66280 h 577432"/>
              <a:gd name="connsiteX116" fmla="*/ 578320 w 578320"/>
              <a:gd name="connsiteY116" fmla="*/ 92080 h 577432"/>
              <a:gd name="connsiteX117" fmla="*/ 551578 w 578320"/>
              <a:gd name="connsiteY117" fmla="*/ 118801 h 577432"/>
              <a:gd name="connsiteX118" fmla="*/ 411410 w 578320"/>
              <a:gd name="connsiteY118" fmla="*/ 118801 h 577432"/>
              <a:gd name="connsiteX119" fmla="*/ 333026 w 578320"/>
              <a:gd name="connsiteY119" fmla="*/ 82865 h 577432"/>
              <a:gd name="connsiteX120" fmla="*/ 357002 w 578320"/>
              <a:gd name="connsiteY120" fmla="*/ 66280 h 577432"/>
              <a:gd name="connsiteX121" fmla="*/ 356932 w 578320"/>
              <a:gd name="connsiteY121" fmla="*/ 0 h 577432"/>
              <a:gd name="connsiteX122" fmla="*/ 551569 w 578320"/>
              <a:gd name="connsiteY122" fmla="*/ 0 h 577432"/>
              <a:gd name="connsiteX123" fmla="*/ 578320 w 578320"/>
              <a:gd name="connsiteY123" fmla="*/ 25800 h 577432"/>
              <a:gd name="connsiteX124" fmla="*/ 551569 w 578320"/>
              <a:gd name="connsiteY124" fmla="*/ 52521 h 577432"/>
              <a:gd name="connsiteX125" fmla="*/ 356932 w 578320"/>
              <a:gd name="connsiteY125" fmla="*/ 52521 h 577432"/>
              <a:gd name="connsiteX126" fmla="*/ 331103 w 578320"/>
              <a:gd name="connsiteY126" fmla="*/ 25800 h 577432"/>
              <a:gd name="connsiteX127" fmla="*/ 356932 w 578320"/>
              <a:gd name="connsiteY12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8320" h="577432">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24" name="六边形 23">
            <a:extLst>
              <a:ext uri="{FF2B5EF4-FFF2-40B4-BE49-F238E27FC236}">
                <a16:creationId xmlns:a16="http://schemas.microsoft.com/office/drawing/2014/main" id="{BDAC95A3-F265-4F38-B364-8043C810D41A}"/>
              </a:ext>
            </a:extLst>
          </p:cNvPr>
          <p:cNvSpPr/>
          <p:nvPr/>
        </p:nvSpPr>
        <p:spPr>
          <a:xfrm rot="10800000">
            <a:off x="8734736" y="2448716"/>
            <a:ext cx="1958997" cy="1688786"/>
          </a:xfrm>
          <a:prstGeom prst="hexagon">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FFFFFF"/>
              </a:solidFill>
              <a:latin typeface="印品黑体"/>
              <a:ea typeface="微软雅黑"/>
              <a:cs typeface="+mn-ea"/>
              <a:sym typeface="+mn-lt"/>
            </a:endParaRPr>
          </a:p>
        </p:txBody>
      </p:sp>
      <p:sp>
        <p:nvSpPr>
          <p:cNvPr id="30" name="椭圆 24">
            <a:extLst>
              <a:ext uri="{FF2B5EF4-FFF2-40B4-BE49-F238E27FC236}">
                <a16:creationId xmlns:a16="http://schemas.microsoft.com/office/drawing/2014/main" id="{D180C838-820D-4FDE-BF6A-DFF1B50B4AEC}"/>
              </a:ext>
            </a:extLst>
          </p:cNvPr>
          <p:cNvSpPr/>
          <p:nvPr/>
        </p:nvSpPr>
        <p:spPr>
          <a:xfrm>
            <a:off x="9365972" y="2901650"/>
            <a:ext cx="675050" cy="782917"/>
          </a:xfrm>
          <a:custGeom>
            <a:avLst/>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54"/>
            <a:endParaRPr lang="zh-CN" altLang="en-US" dirty="0">
              <a:solidFill>
                <a:srgbClr val="FFFFFF"/>
              </a:solidFill>
              <a:latin typeface="印品黑体"/>
              <a:ea typeface="微软雅黑"/>
              <a:cs typeface="+mn-ea"/>
              <a:sym typeface="+mn-lt"/>
            </a:endParaRPr>
          </a:p>
        </p:txBody>
      </p:sp>
      <p:sp>
        <p:nvSpPr>
          <p:cNvPr id="27" name="六边形 26">
            <a:extLst>
              <a:ext uri="{FF2B5EF4-FFF2-40B4-BE49-F238E27FC236}">
                <a16:creationId xmlns:a16="http://schemas.microsoft.com/office/drawing/2014/main" id="{DA96DB81-B6C7-4770-82B9-E83D90DA9760}"/>
              </a:ext>
            </a:extLst>
          </p:cNvPr>
          <p:cNvSpPr/>
          <p:nvPr/>
        </p:nvSpPr>
        <p:spPr>
          <a:xfrm rot="10800000">
            <a:off x="7650832" y="3074240"/>
            <a:ext cx="507776" cy="437737"/>
          </a:xfrm>
          <a:prstGeom prst="hexagon">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defTabSz="457154"/>
            <a:endParaRPr lang="zh-CN" altLang="en-US" sz="1800" dirty="0">
              <a:solidFill>
                <a:srgbClr val="FFFFFF"/>
              </a:solidFill>
              <a:latin typeface="印品黑体"/>
              <a:ea typeface="微软雅黑"/>
              <a:cs typeface="+mn-ea"/>
              <a:sym typeface="+mn-lt"/>
            </a:endParaRPr>
          </a:p>
        </p:txBody>
      </p:sp>
      <p:grpSp>
        <p:nvGrpSpPr>
          <p:cNvPr id="19" name="组合 18">
            <a:extLst>
              <a:ext uri="{FF2B5EF4-FFF2-40B4-BE49-F238E27FC236}">
                <a16:creationId xmlns:a16="http://schemas.microsoft.com/office/drawing/2014/main" id="{47848E35-D4D2-4B14-97DA-F92C7B342A56}"/>
              </a:ext>
            </a:extLst>
          </p:cNvPr>
          <p:cNvGrpSpPr/>
          <p:nvPr/>
        </p:nvGrpSpPr>
        <p:grpSpPr>
          <a:xfrm>
            <a:off x="4367014" y="809828"/>
            <a:ext cx="3456384" cy="954430"/>
            <a:chOff x="4402412" y="963591"/>
            <a:chExt cx="3027134" cy="954554"/>
          </a:xfrm>
        </p:grpSpPr>
        <p:grpSp>
          <p:nvGrpSpPr>
            <p:cNvPr id="20" name="组合 19">
              <a:extLst>
                <a:ext uri="{FF2B5EF4-FFF2-40B4-BE49-F238E27FC236}">
                  <a16:creationId xmlns:a16="http://schemas.microsoft.com/office/drawing/2014/main" id="{138B295D-E3E7-4639-B8AC-754ED12FAB39}"/>
                </a:ext>
              </a:extLst>
            </p:cNvPr>
            <p:cNvGrpSpPr/>
            <p:nvPr/>
          </p:nvGrpSpPr>
          <p:grpSpPr>
            <a:xfrm rot="5400000">
              <a:off x="5654046" y="-288043"/>
              <a:ext cx="523866" cy="3027134"/>
              <a:chOff x="2345523" y="1843954"/>
              <a:chExt cx="594900" cy="3437603"/>
            </a:xfrm>
          </p:grpSpPr>
          <p:pic>
            <p:nvPicPr>
              <p:cNvPr id="23" name="图片 22">
                <a:extLst>
                  <a:ext uri="{FF2B5EF4-FFF2-40B4-BE49-F238E27FC236}">
                    <a16:creationId xmlns:a16="http://schemas.microsoft.com/office/drawing/2014/main" id="{56EB0234-B76B-464B-B273-1B0D78F386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25" name="图片 24">
                <a:extLst>
                  <a:ext uri="{FF2B5EF4-FFF2-40B4-BE49-F238E27FC236}">
                    <a16:creationId xmlns:a16="http://schemas.microsoft.com/office/drawing/2014/main" id="{A1D344EF-621E-4021-A018-DA09C55445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2" name="文本框 21">
              <a:extLst>
                <a:ext uri="{FF2B5EF4-FFF2-40B4-BE49-F238E27FC236}">
                  <a16:creationId xmlns:a16="http://schemas.microsoft.com/office/drawing/2014/main" id="{8B9553B7-26F8-4886-9709-0683F93BB647}"/>
                </a:ext>
              </a:extLst>
            </p:cNvPr>
            <p:cNvSpPr txBox="1"/>
            <p:nvPr/>
          </p:nvSpPr>
          <p:spPr>
            <a:xfrm>
              <a:off x="4943382" y="963914"/>
              <a:ext cx="1945194" cy="954231"/>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3881291938"/>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500"/>
                                        <p:tgtEl>
                                          <p:spTgt spid="5"/>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animBg="1"/>
      <p:bldP spid="28" grpId="0" animBg="1"/>
      <p:bldP spid="21" grpId="0" animBg="1"/>
      <p:bldP spid="29" grpId="0" animBg="1"/>
      <p:bldP spid="24" grpId="0" animBg="1"/>
      <p:bldP spid="30"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76438" y="2097259"/>
            <a:ext cx="2248921" cy="3385703"/>
            <a:chOff x="4642859" y="1232756"/>
            <a:chExt cx="2917667" cy="4392488"/>
          </a:xfrm>
        </p:grpSpPr>
        <p:sp>
          <p:nvSpPr>
            <p:cNvPr id="17" name="矩形: 圆角 16"/>
            <p:cNvSpPr/>
            <p:nvPr/>
          </p:nvSpPr>
          <p:spPr bwMode="auto">
            <a:xfrm rot="6138628">
              <a:off x="5626785" y="3101231"/>
              <a:ext cx="2930337" cy="613750"/>
            </a:xfrm>
            <a:prstGeom prst="roundRect">
              <a:avLst>
                <a:gd name="adj" fmla="val 50000"/>
              </a:avLst>
            </a:prstGeom>
            <a:gradFill>
              <a:gsLst>
                <a:gs pos="0">
                  <a:srgbClr val="FBBB65"/>
                </a:gs>
                <a:gs pos="100000">
                  <a:srgbClr val="BE833C"/>
                </a:gs>
              </a:gsLst>
              <a:lin ang="5400000" scaled="1"/>
            </a:gradFill>
            <a:ln w="38100">
              <a:solidFill>
                <a:srgbClr val="BE83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18" name="矩形: 圆角 17"/>
            <p:cNvSpPr/>
            <p:nvPr/>
          </p:nvSpPr>
          <p:spPr bwMode="auto">
            <a:xfrm rot="5200262">
              <a:off x="5190746" y="2802065"/>
              <a:ext cx="3154900" cy="613750"/>
            </a:xfrm>
            <a:prstGeom prst="roundRect">
              <a:avLst>
                <a:gd name="adj" fmla="val 50000"/>
              </a:avLst>
            </a:prstGeom>
            <a:gradFill>
              <a:gsLst>
                <a:gs pos="0">
                  <a:srgbClr val="FBBB65"/>
                </a:gs>
                <a:gs pos="100000">
                  <a:srgbClr val="BE833C"/>
                </a:gs>
              </a:gsLst>
              <a:lin ang="5400000" scaled="1"/>
            </a:gradFill>
            <a:ln w="38100">
              <a:solidFill>
                <a:srgbClr val="BE83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19" name="矩形: 圆角 18"/>
            <p:cNvSpPr/>
            <p:nvPr/>
          </p:nvSpPr>
          <p:spPr bwMode="auto">
            <a:xfrm rot="4124492">
              <a:off x="4719111" y="2563264"/>
              <a:ext cx="3274766" cy="613750"/>
            </a:xfrm>
            <a:prstGeom prst="roundRect">
              <a:avLst>
                <a:gd name="adj" fmla="val 50000"/>
              </a:avLst>
            </a:prstGeom>
            <a:gradFill>
              <a:gsLst>
                <a:gs pos="0">
                  <a:srgbClr val="FBBB65"/>
                </a:gs>
                <a:gs pos="100000">
                  <a:srgbClr val="BE833C"/>
                </a:gs>
              </a:gsLst>
              <a:lin ang="5400000" scaled="1"/>
            </a:gradFill>
            <a:ln w="38100">
              <a:solidFill>
                <a:srgbClr val="BE83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0" name="任意多边形: 形状 19"/>
            <p:cNvSpPr/>
            <p:nvPr/>
          </p:nvSpPr>
          <p:spPr bwMode="auto">
            <a:xfrm>
              <a:off x="4642859" y="3101922"/>
              <a:ext cx="2523295" cy="2523322"/>
            </a:xfrm>
            <a:custGeom>
              <a:avLst/>
              <a:gdLst>
                <a:gd name="connsiteX0" fmla="*/ 1104687 w 2232362"/>
                <a:gd name="connsiteY0" fmla="*/ 54 h 2232385"/>
                <a:gd name="connsiteX1" fmla="*/ 1945531 w 2232362"/>
                <a:gd name="connsiteY1" fmla="*/ 369173 h 2232385"/>
                <a:gd name="connsiteX2" fmla="*/ 2019450 w 2232362"/>
                <a:gd name="connsiteY2" fmla="*/ 1771858 h 2232385"/>
                <a:gd name="connsiteX3" fmla="*/ 662856 w 2232362"/>
                <a:gd name="connsiteY3" fmla="*/ 2136059 h 2232385"/>
                <a:gd name="connsiteX4" fmla="*/ 8215 w 2232362"/>
                <a:gd name="connsiteY4" fmla="*/ 981601 h 2232385"/>
                <a:gd name="connsiteX5" fmla="*/ 20002 w 2232362"/>
                <a:gd name="connsiteY5" fmla="*/ 910872 h 2232385"/>
                <a:gd name="connsiteX6" fmla="*/ 22287 w 2232362"/>
                <a:gd name="connsiteY6" fmla="*/ 888201 h 2232385"/>
                <a:gd name="connsiteX7" fmla="*/ 295712 w 2232362"/>
                <a:gd name="connsiteY7" fmla="*/ 665353 h 2232385"/>
                <a:gd name="connsiteX8" fmla="*/ 574807 w 2232362"/>
                <a:gd name="connsiteY8" fmla="*/ 944448 h 2232385"/>
                <a:gd name="connsiteX9" fmla="*/ 569174 w 2232362"/>
                <a:gd name="connsiteY9" fmla="*/ 1000327 h 2232385"/>
                <a:gd name="connsiteX10" fmla="*/ 570277 w 2232362"/>
                <a:gd name="connsiteY10" fmla="*/ 1000560 h 2232385"/>
                <a:gd name="connsiteX11" fmla="*/ 889545 w 2232362"/>
                <a:gd name="connsiteY11" fmla="*/ 1626112 h 2232385"/>
                <a:gd name="connsiteX12" fmla="*/ 1567842 w 2232362"/>
                <a:gd name="connsiteY12" fmla="*/ 1444012 h 2232385"/>
                <a:gd name="connsiteX13" fmla="*/ 1530882 w 2232362"/>
                <a:gd name="connsiteY13" fmla="*/ 742669 h 2232385"/>
                <a:gd name="connsiteX14" fmla="*/ 837202 w 2232362"/>
                <a:gd name="connsiteY14" fmla="*/ 632870 h 2232385"/>
                <a:gd name="connsiteX15" fmla="*/ 836586 w 2232362"/>
                <a:gd name="connsiteY15" fmla="*/ 631802 h 2232385"/>
                <a:gd name="connsiteX16" fmla="*/ 822840 w 2232362"/>
                <a:gd name="connsiteY16" fmla="*/ 639264 h 2232385"/>
                <a:gd name="connsiteX17" fmla="*/ 714203 w 2232362"/>
                <a:gd name="connsiteY17" fmla="*/ 661196 h 2232385"/>
                <a:gd name="connsiteX18" fmla="*/ 435108 w 2232362"/>
                <a:gd name="connsiteY18" fmla="*/ 382101 h 2232385"/>
                <a:gd name="connsiteX19" fmla="*/ 558158 w 2232362"/>
                <a:gd name="connsiteY19" fmla="*/ 150671 h 2232385"/>
                <a:gd name="connsiteX20" fmla="*/ 558650 w 2232362"/>
                <a:gd name="connsiteY20" fmla="*/ 150404 h 2232385"/>
                <a:gd name="connsiteX21" fmla="*/ 558171 w 2232362"/>
                <a:gd name="connsiteY21" fmla="*/ 149574 h 2232385"/>
                <a:gd name="connsiteX22" fmla="*/ 1104687 w 2232362"/>
                <a:gd name="connsiteY22" fmla="*/ 54 h 22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2362" h="2232385">
                  <a:moveTo>
                    <a:pt x="1104687" y="54"/>
                  </a:moveTo>
                  <a:cubicBezTo>
                    <a:pt x="1416539" y="-3035"/>
                    <a:pt x="1725128" y="124486"/>
                    <a:pt x="1945531" y="369173"/>
                  </a:cubicBezTo>
                  <a:cubicBezTo>
                    <a:pt x="2298176" y="760672"/>
                    <a:pt x="2328993" y="1345463"/>
                    <a:pt x="2019450" y="1771858"/>
                  </a:cubicBezTo>
                  <a:cubicBezTo>
                    <a:pt x="1709907" y="2198254"/>
                    <a:pt x="1144333" y="2350092"/>
                    <a:pt x="662856" y="2136059"/>
                  </a:cubicBezTo>
                  <a:cubicBezTo>
                    <a:pt x="211471" y="1935403"/>
                    <a:pt x="-50714" y="1464429"/>
                    <a:pt x="8215" y="981601"/>
                  </a:cubicBezTo>
                  <a:lnTo>
                    <a:pt x="20002" y="910872"/>
                  </a:lnTo>
                  <a:lnTo>
                    <a:pt x="22287" y="888201"/>
                  </a:lnTo>
                  <a:cubicBezTo>
                    <a:pt x="48312" y="761022"/>
                    <a:pt x="160840" y="665353"/>
                    <a:pt x="295712" y="665353"/>
                  </a:cubicBezTo>
                  <a:cubicBezTo>
                    <a:pt x="449852" y="665353"/>
                    <a:pt x="574807" y="790308"/>
                    <a:pt x="574807" y="944448"/>
                  </a:cubicBezTo>
                  <a:lnTo>
                    <a:pt x="569174" y="1000327"/>
                  </a:lnTo>
                  <a:lnTo>
                    <a:pt x="570277" y="1000560"/>
                  </a:lnTo>
                  <a:cubicBezTo>
                    <a:pt x="515701" y="1258298"/>
                    <a:pt x="648806" y="1519096"/>
                    <a:pt x="889545" y="1626112"/>
                  </a:cubicBezTo>
                  <a:cubicBezTo>
                    <a:pt x="1130283" y="1733129"/>
                    <a:pt x="1413071" y="1657210"/>
                    <a:pt x="1567842" y="1444012"/>
                  </a:cubicBezTo>
                  <a:cubicBezTo>
                    <a:pt x="1722613" y="1230814"/>
                    <a:pt x="1707205" y="938419"/>
                    <a:pt x="1530882" y="742669"/>
                  </a:cubicBezTo>
                  <a:cubicBezTo>
                    <a:pt x="1354560" y="546919"/>
                    <a:pt x="1065359" y="501143"/>
                    <a:pt x="837202" y="632870"/>
                  </a:cubicBezTo>
                  <a:lnTo>
                    <a:pt x="836586" y="631802"/>
                  </a:lnTo>
                  <a:lnTo>
                    <a:pt x="822840" y="639264"/>
                  </a:lnTo>
                  <a:cubicBezTo>
                    <a:pt x="789449" y="653386"/>
                    <a:pt x="752738" y="661196"/>
                    <a:pt x="714203" y="661196"/>
                  </a:cubicBezTo>
                  <a:cubicBezTo>
                    <a:pt x="560063" y="661196"/>
                    <a:pt x="435108" y="536241"/>
                    <a:pt x="435108" y="382101"/>
                  </a:cubicBezTo>
                  <a:cubicBezTo>
                    <a:pt x="435108" y="285764"/>
                    <a:pt x="483919" y="200827"/>
                    <a:pt x="558158" y="150671"/>
                  </a:cubicBezTo>
                  <a:lnTo>
                    <a:pt x="558650" y="150404"/>
                  </a:lnTo>
                  <a:lnTo>
                    <a:pt x="558171" y="149574"/>
                  </a:lnTo>
                  <a:cubicBezTo>
                    <a:pt x="729289" y="50779"/>
                    <a:pt x="917575" y="1907"/>
                    <a:pt x="1104687" y="54"/>
                  </a:cubicBezTo>
                  <a:close/>
                </a:path>
              </a:pathLst>
            </a:custGeom>
            <a:gradFill>
              <a:gsLst>
                <a:gs pos="0">
                  <a:srgbClr val="FBBB65"/>
                </a:gs>
                <a:gs pos="100000">
                  <a:srgbClr val="BE833C"/>
                </a:gs>
              </a:gsLst>
              <a:lin ang="5400000" scaled="1"/>
            </a:gradFill>
            <a:ln w="38100">
              <a:solidFill>
                <a:srgbClr val="BE83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1" name="任意多边形: 形状 20"/>
            <p:cNvSpPr>
              <a:spLocks/>
            </p:cNvSpPr>
            <p:nvPr/>
          </p:nvSpPr>
          <p:spPr bwMode="auto">
            <a:xfrm>
              <a:off x="5666720" y="4125796"/>
              <a:ext cx="475573" cy="475574"/>
            </a:xfrm>
            <a:custGeom>
              <a:avLst/>
              <a:gdLst>
                <a:gd name="T0" fmla="+- 0 10800 98"/>
                <a:gd name="T1" fmla="*/ T0 w 21404"/>
                <a:gd name="T2" fmla="+- 0 10864 128"/>
                <a:gd name="T3" fmla="*/ 10864 h 21472"/>
                <a:gd name="T4" fmla="+- 0 10800 98"/>
                <a:gd name="T5" fmla="*/ T4 w 21404"/>
                <a:gd name="T6" fmla="+- 0 10864 128"/>
                <a:gd name="T7" fmla="*/ 10864 h 21472"/>
                <a:gd name="T8" fmla="+- 0 10800 98"/>
                <a:gd name="T9" fmla="*/ T8 w 21404"/>
                <a:gd name="T10" fmla="+- 0 10864 128"/>
                <a:gd name="T11" fmla="*/ 10864 h 21472"/>
                <a:gd name="T12" fmla="+- 0 10800 98"/>
                <a:gd name="T13" fmla="*/ T12 w 21404"/>
                <a:gd name="T14" fmla="+- 0 10864 128"/>
                <a:gd name="T15" fmla="*/ 10864 h 21472"/>
              </a:gdLst>
              <a:ahLst/>
              <a:cxnLst>
                <a:cxn ang="0">
                  <a:pos x="T1" y="T3"/>
                </a:cxn>
                <a:cxn ang="0">
                  <a:pos x="T5" y="T7"/>
                </a:cxn>
                <a:cxn ang="0">
                  <a:pos x="T9" y="T11"/>
                </a:cxn>
                <a:cxn ang="0">
                  <a:pos x="T13" y="T15"/>
                </a:cxn>
              </a:cxnLst>
              <a:rect l="0" t="0" r="r" b="b"/>
              <a:pathLst>
                <a:path w="21404" h="21472">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sz="1800" dirty="0">
                <a:solidFill>
                  <a:srgbClr val="FFFFFF"/>
                </a:solidFill>
                <a:latin typeface="印品黑体"/>
                <a:ea typeface="微软雅黑"/>
                <a:cs typeface="+mn-ea"/>
                <a:sym typeface="+mn-lt"/>
              </a:endParaRPr>
            </a:p>
          </p:txBody>
        </p:sp>
        <p:sp>
          <p:nvSpPr>
            <p:cNvPr id="22" name="任意多边形: 形状 21"/>
            <p:cNvSpPr/>
            <p:nvPr/>
          </p:nvSpPr>
          <p:spPr bwMode="auto">
            <a:xfrm>
              <a:off x="4764465" y="3959892"/>
              <a:ext cx="405597" cy="403691"/>
            </a:xfrm>
            <a:custGeom>
              <a:avLst/>
              <a:gdLst>
                <a:gd name="connsiteX0" fmla="*/ 106363 w 338138"/>
                <a:gd name="connsiteY0" fmla="*/ 188912 h 336550"/>
                <a:gd name="connsiteX1" fmla="*/ 106363 w 338138"/>
                <a:gd name="connsiteY1" fmla="*/ 190500 h 336550"/>
                <a:gd name="connsiteX2" fmla="*/ 107951 w 338138"/>
                <a:gd name="connsiteY2" fmla="*/ 190500 h 336550"/>
                <a:gd name="connsiteX3" fmla="*/ 107951 w 338138"/>
                <a:gd name="connsiteY3" fmla="*/ 188912 h 336550"/>
                <a:gd name="connsiteX4" fmla="*/ 169863 w 338138"/>
                <a:gd name="connsiteY4" fmla="*/ 96837 h 336550"/>
                <a:gd name="connsiteX5" fmla="*/ 98425 w 338138"/>
                <a:gd name="connsiteY5" fmla="*/ 168275 h 336550"/>
                <a:gd name="connsiteX6" fmla="*/ 115888 w 338138"/>
                <a:gd name="connsiteY6" fmla="*/ 168275 h 336550"/>
                <a:gd name="connsiteX7" fmla="*/ 115888 w 338138"/>
                <a:gd name="connsiteY7" fmla="*/ 242887 h 336550"/>
                <a:gd name="connsiteX8" fmla="*/ 222251 w 338138"/>
                <a:gd name="connsiteY8" fmla="*/ 242887 h 336550"/>
                <a:gd name="connsiteX9" fmla="*/ 222251 w 338138"/>
                <a:gd name="connsiteY9" fmla="*/ 168275 h 336550"/>
                <a:gd name="connsiteX10" fmla="*/ 239713 w 338138"/>
                <a:gd name="connsiteY10" fmla="*/ 168275 h 336550"/>
                <a:gd name="connsiteX11" fmla="*/ 166416 w 338138"/>
                <a:gd name="connsiteY11" fmla="*/ 85183 h 336550"/>
                <a:gd name="connsiteX12" fmla="*/ 171724 w 338138"/>
                <a:gd name="connsiteY12" fmla="*/ 85183 h 336550"/>
                <a:gd name="connsiteX13" fmla="*/ 246039 w 338138"/>
                <a:gd name="connsiteY13" fmla="*/ 157606 h 336550"/>
                <a:gd name="connsiteX14" fmla="*/ 254001 w 338138"/>
                <a:gd name="connsiteY14" fmla="*/ 168140 h 336550"/>
                <a:gd name="connsiteX15" fmla="*/ 243385 w 338138"/>
                <a:gd name="connsiteY15" fmla="*/ 178674 h 336550"/>
                <a:gd name="connsiteX16" fmla="*/ 232768 w 338138"/>
                <a:gd name="connsiteY16" fmla="*/ 178674 h 336550"/>
                <a:gd name="connsiteX17" fmla="*/ 232768 w 338138"/>
                <a:gd name="connsiteY17" fmla="*/ 241879 h 336550"/>
                <a:gd name="connsiteX18" fmla="*/ 222152 w 338138"/>
                <a:gd name="connsiteY18" fmla="*/ 252413 h 336550"/>
                <a:gd name="connsiteX19" fmla="*/ 115987 w 338138"/>
                <a:gd name="connsiteY19" fmla="*/ 252413 h 336550"/>
                <a:gd name="connsiteX20" fmla="*/ 105371 w 338138"/>
                <a:gd name="connsiteY20" fmla="*/ 241879 h 336550"/>
                <a:gd name="connsiteX21" fmla="*/ 105371 w 338138"/>
                <a:gd name="connsiteY21" fmla="*/ 178674 h 336550"/>
                <a:gd name="connsiteX22" fmla="*/ 94754 w 338138"/>
                <a:gd name="connsiteY22" fmla="*/ 178674 h 336550"/>
                <a:gd name="connsiteX23" fmla="*/ 84138 w 338138"/>
                <a:gd name="connsiteY23" fmla="*/ 168140 h 336550"/>
                <a:gd name="connsiteX24" fmla="*/ 84138 w 338138"/>
                <a:gd name="connsiteY24" fmla="*/ 166823 h 336550"/>
                <a:gd name="connsiteX25" fmla="*/ 92100 w 338138"/>
                <a:gd name="connsiteY25" fmla="*/ 157606 h 336550"/>
                <a:gd name="connsiteX26" fmla="*/ 166416 w 338138"/>
                <a:gd name="connsiteY26" fmla="*/ 85183 h 336550"/>
                <a:gd name="connsiteX27" fmla="*/ 169070 w 338138"/>
                <a:gd name="connsiteY27" fmla="*/ 11112 h 336550"/>
                <a:gd name="connsiteX28" fmla="*/ 11113 w 338138"/>
                <a:gd name="connsiteY28" fmla="*/ 169069 h 336550"/>
                <a:gd name="connsiteX29" fmla="*/ 169070 w 338138"/>
                <a:gd name="connsiteY29" fmla="*/ 327026 h 336550"/>
                <a:gd name="connsiteX30" fmla="*/ 327027 w 338138"/>
                <a:gd name="connsiteY30" fmla="*/ 169069 h 336550"/>
                <a:gd name="connsiteX31" fmla="*/ 169070 w 338138"/>
                <a:gd name="connsiteY31" fmla="*/ 11112 h 336550"/>
                <a:gd name="connsiteX32" fmla="*/ 169069 w 338138"/>
                <a:gd name="connsiteY32" fmla="*/ 0 h 336550"/>
                <a:gd name="connsiteX33" fmla="*/ 338138 w 338138"/>
                <a:gd name="connsiteY33" fmla="*/ 168275 h 336550"/>
                <a:gd name="connsiteX34" fmla="*/ 169069 w 338138"/>
                <a:gd name="connsiteY34" fmla="*/ 336550 h 336550"/>
                <a:gd name="connsiteX35" fmla="*/ 0 w 338138"/>
                <a:gd name="connsiteY35" fmla="*/ 168275 h 336550"/>
                <a:gd name="connsiteX36" fmla="*/ 169069 w 338138"/>
                <a:gd name="connsiteY3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38" h="336550">
                  <a:moveTo>
                    <a:pt x="106363" y="188912"/>
                  </a:moveTo>
                  <a:lnTo>
                    <a:pt x="106363" y="190500"/>
                  </a:lnTo>
                  <a:lnTo>
                    <a:pt x="107951" y="190500"/>
                  </a:lnTo>
                  <a:lnTo>
                    <a:pt x="107951" y="188912"/>
                  </a:lnTo>
                  <a:close/>
                  <a:moveTo>
                    <a:pt x="169863" y="96837"/>
                  </a:moveTo>
                  <a:lnTo>
                    <a:pt x="98425" y="168275"/>
                  </a:lnTo>
                  <a:lnTo>
                    <a:pt x="115888" y="168275"/>
                  </a:lnTo>
                  <a:lnTo>
                    <a:pt x="115888" y="242887"/>
                  </a:lnTo>
                  <a:lnTo>
                    <a:pt x="222251" y="242887"/>
                  </a:lnTo>
                  <a:lnTo>
                    <a:pt x="222251" y="168275"/>
                  </a:lnTo>
                  <a:lnTo>
                    <a:pt x="239713" y="168275"/>
                  </a:lnTo>
                  <a:close/>
                  <a:moveTo>
                    <a:pt x="166416" y="85183"/>
                  </a:moveTo>
                  <a:cubicBezTo>
                    <a:pt x="167743" y="82550"/>
                    <a:pt x="170397" y="82550"/>
                    <a:pt x="171724" y="85183"/>
                  </a:cubicBezTo>
                  <a:cubicBezTo>
                    <a:pt x="171724" y="85183"/>
                    <a:pt x="171724" y="85183"/>
                    <a:pt x="246039" y="157606"/>
                  </a:cubicBezTo>
                  <a:cubicBezTo>
                    <a:pt x="250020" y="158923"/>
                    <a:pt x="254001" y="162873"/>
                    <a:pt x="254001" y="168140"/>
                  </a:cubicBezTo>
                  <a:cubicBezTo>
                    <a:pt x="254001" y="173407"/>
                    <a:pt x="248693" y="178674"/>
                    <a:pt x="243385" y="178674"/>
                  </a:cubicBezTo>
                  <a:cubicBezTo>
                    <a:pt x="243385" y="178674"/>
                    <a:pt x="243385" y="178674"/>
                    <a:pt x="232768" y="178674"/>
                  </a:cubicBezTo>
                  <a:cubicBezTo>
                    <a:pt x="232768" y="178674"/>
                    <a:pt x="232768" y="178674"/>
                    <a:pt x="232768" y="241879"/>
                  </a:cubicBezTo>
                  <a:cubicBezTo>
                    <a:pt x="232768" y="247146"/>
                    <a:pt x="227460" y="252413"/>
                    <a:pt x="222152" y="252413"/>
                  </a:cubicBezTo>
                  <a:cubicBezTo>
                    <a:pt x="222152" y="252413"/>
                    <a:pt x="222152" y="252413"/>
                    <a:pt x="115987" y="252413"/>
                  </a:cubicBezTo>
                  <a:cubicBezTo>
                    <a:pt x="110679" y="252413"/>
                    <a:pt x="105371" y="247146"/>
                    <a:pt x="105371" y="241879"/>
                  </a:cubicBezTo>
                  <a:cubicBezTo>
                    <a:pt x="105371" y="241879"/>
                    <a:pt x="105371" y="241879"/>
                    <a:pt x="105371" y="178674"/>
                  </a:cubicBezTo>
                  <a:cubicBezTo>
                    <a:pt x="105371" y="178674"/>
                    <a:pt x="105371" y="178674"/>
                    <a:pt x="94754" y="178674"/>
                  </a:cubicBezTo>
                  <a:cubicBezTo>
                    <a:pt x="89446" y="178674"/>
                    <a:pt x="84138" y="173407"/>
                    <a:pt x="84138" y="168140"/>
                  </a:cubicBezTo>
                  <a:cubicBezTo>
                    <a:pt x="84138" y="168140"/>
                    <a:pt x="84138" y="166823"/>
                    <a:pt x="84138" y="166823"/>
                  </a:cubicBezTo>
                  <a:cubicBezTo>
                    <a:pt x="85465" y="162873"/>
                    <a:pt x="88119" y="158923"/>
                    <a:pt x="92100" y="157606"/>
                  </a:cubicBezTo>
                  <a:cubicBezTo>
                    <a:pt x="92100" y="157606"/>
                    <a:pt x="92100" y="157606"/>
                    <a:pt x="166416" y="85183"/>
                  </a:cubicBezTo>
                  <a:close/>
                  <a:moveTo>
                    <a:pt x="169070" y="11112"/>
                  </a:moveTo>
                  <a:cubicBezTo>
                    <a:pt x="81833" y="11112"/>
                    <a:pt x="11113" y="81832"/>
                    <a:pt x="11113" y="169069"/>
                  </a:cubicBezTo>
                  <a:cubicBezTo>
                    <a:pt x="11113" y="256306"/>
                    <a:pt x="81833" y="327026"/>
                    <a:pt x="169070" y="327026"/>
                  </a:cubicBezTo>
                  <a:cubicBezTo>
                    <a:pt x="256307" y="327026"/>
                    <a:pt x="327027" y="256306"/>
                    <a:pt x="327027" y="169069"/>
                  </a:cubicBezTo>
                  <a:cubicBezTo>
                    <a:pt x="327027" y="81832"/>
                    <a:pt x="256307" y="11112"/>
                    <a:pt x="169070" y="1111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tx1">
                <a:lumMod val="85000"/>
                <a:lumOff val="15000"/>
              </a:schemeClr>
            </a:solidFill>
            <a:ln w="19050">
              <a:noFill/>
              <a:round/>
              <a:headEnd/>
              <a:tailEnd/>
            </a:ln>
          </p:spPr>
          <p:txBody>
            <a:bodyPr anchor="ctr"/>
            <a:lstStyle/>
            <a:p>
              <a:pPr algn="ctr" defTabSz="457154"/>
              <a:endParaRPr sz="1800" dirty="0">
                <a:solidFill>
                  <a:srgbClr val="000000"/>
                </a:solidFill>
                <a:latin typeface="印品黑体"/>
                <a:ea typeface="微软雅黑"/>
                <a:cs typeface="+mn-ea"/>
                <a:sym typeface="+mn-lt"/>
              </a:endParaRPr>
            </a:p>
          </p:txBody>
        </p:sp>
        <p:sp>
          <p:nvSpPr>
            <p:cNvPr id="23" name="任意多边形: 形状 22"/>
            <p:cNvSpPr/>
            <p:nvPr/>
          </p:nvSpPr>
          <p:spPr bwMode="auto">
            <a:xfrm>
              <a:off x="5248995" y="3318823"/>
              <a:ext cx="405597" cy="405597"/>
            </a:xfrm>
            <a:custGeom>
              <a:avLst/>
              <a:gdLst>
                <a:gd name="connsiteX0" fmla="*/ 165894 w 331788"/>
                <a:gd name="connsiteY0" fmla="*/ 145113 h 331788"/>
                <a:gd name="connsiteX1" fmla="*/ 151827 w 331788"/>
                <a:gd name="connsiteY1" fmla="*/ 151827 h 331788"/>
                <a:gd name="connsiteX2" fmla="*/ 151827 w 331788"/>
                <a:gd name="connsiteY2" fmla="*/ 179961 h 331788"/>
                <a:gd name="connsiteX3" fmla="*/ 179961 w 331788"/>
                <a:gd name="connsiteY3" fmla="*/ 179961 h 331788"/>
                <a:gd name="connsiteX4" fmla="*/ 179961 w 331788"/>
                <a:gd name="connsiteY4" fmla="*/ 151827 h 331788"/>
                <a:gd name="connsiteX5" fmla="*/ 165894 w 331788"/>
                <a:gd name="connsiteY5" fmla="*/ 145113 h 331788"/>
                <a:gd name="connsiteX6" fmla="*/ 103187 w 331788"/>
                <a:gd name="connsiteY6" fmla="*/ 103187 h 331788"/>
                <a:gd name="connsiteX7" fmla="*/ 147604 w 331788"/>
                <a:gd name="connsiteY7" fmla="*/ 111025 h 331788"/>
                <a:gd name="connsiteX8" fmla="*/ 133234 w 331788"/>
                <a:gd name="connsiteY8" fmla="*/ 125395 h 331788"/>
                <a:gd name="connsiteX9" fmla="*/ 147604 w 331788"/>
                <a:gd name="connsiteY9" fmla="*/ 139766 h 331788"/>
                <a:gd name="connsiteX10" fmla="*/ 184183 w 331788"/>
                <a:gd name="connsiteY10" fmla="*/ 139766 h 331788"/>
                <a:gd name="connsiteX11" fmla="*/ 198553 w 331788"/>
                <a:gd name="connsiteY11" fmla="*/ 125395 h 331788"/>
                <a:gd name="connsiteX12" fmla="*/ 184183 w 331788"/>
                <a:gd name="connsiteY12" fmla="*/ 111025 h 331788"/>
                <a:gd name="connsiteX13" fmla="*/ 228600 w 331788"/>
                <a:gd name="connsiteY13" fmla="*/ 103187 h 331788"/>
                <a:gd name="connsiteX14" fmla="*/ 220762 w 331788"/>
                <a:gd name="connsiteY14" fmla="*/ 147604 h 331788"/>
                <a:gd name="connsiteX15" fmla="*/ 206392 w 331788"/>
                <a:gd name="connsiteY15" fmla="*/ 133234 h 331788"/>
                <a:gd name="connsiteX16" fmla="*/ 192021 w 331788"/>
                <a:gd name="connsiteY16" fmla="*/ 147604 h 331788"/>
                <a:gd name="connsiteX17" fmla="*/ 192021 w 331788"/>
                <a:gd name="connsiteY17" fmla="*/ 184183 h 331788"/>
                <a:gd name="connsiteX18" fmla="*/ 206392 w 331788"/>
                <a:gd name="connsiteY18" fmla="*/ 198553 h 331788"/>
                <a:gd name="connsiteX19" fmla="*/ 220762 w 331788"/>
                <a:gd name="connsiteY19" fmla="*/ 184183 h 331788"/>
                <a:gd name="connsiteX20" fmla="*/ 228600 w 331788"/>
                <a:gd name="connsiteY20" fmla="*/ 228600 h 331788"/>
                <a:gd name="connsiteX21" fmla="*/ 184183 w 331788"/>
                <a:gd name="connsiteY21" fmla="*/ 220762 h 331788"/>
                <a:gd name="connsiteX22" fmla="*/ 198553 w 331788"/>
                <a:gd name="connsiteY22" fmla="*/ 206392 h 331788"/>
                <a:gd name="connsiteX23" fmla="*/ 184183 w 331788"/>
                <a:gd name="connsiteY23" fmla="*/ 192021 h 331788"/>
                <a:gd name="connsiteX24" fmla="*/ 147604 w 331788"/>
                <a:gd name="connsiteY24" fmla="*/ 192021 h 331788"/>
                <a:gd name="connsiteX25" fmla="*/ 133234 w 331788"/>
                <a:gd name="connsiteY25" fmla="*/ 206392 h 331788"/>
                <a:gd name="connsiteX26" fmla="*/ 147604 w 331788"/>
                <a:gd name="connsiteY26" fmla="*/ 220762 h 331788"/>
                <a:gd name="connsiteX27" fmla="*/ 103187 w 331788"/>
                <a:gd name="connsiteY27" fmla="*/ 228600 h 331788"/>
                <a:gd name="connsiteX28" fmla="*/ 111025 w 331788"/>
                <a:gd name="connsiteY28" fmla="*/ 184183 h 331788"/>
                <a:gd name="connsiteX29" fmla="*/ 125395 w 331788"/>
                <a:gd name="connsiteY29" fmla="*/ 198553 h 331788"/>
                <a:gd name="connsiteX30" fmla="*/ 139766 w 331788"/>
                <a:gd name="connsiteY30" fmla="*/ 184183 h 331788"/>
                <a:gd name="connsiteX31" fmla="*/ 139766 w 331788"/>
                <a:gd name="connsiteY31" fmla="*/ 147604 h 331788"/>
                <a:gd name="connsiteX32" fmla="*/ 125395 w 331788"/>
                <a:gd name="connsiteY32" fmla="*/ 133234 h 331788"/>
                <a:gd name="connsiteX33" fmla="*/ 111025 w 331788"/>
                <a:gd name="connsiteY33" fmla="*/ 147604 h 331788"/>
                <a:gd name="connsiteX34" fmla="*/ 103187 w 331788"/>
                <a:gd name="connsiteY34" fmla="*/ 103187 h 331788"/>
                <a:gd name="connsiteX35" fmla="*/ 165894 w 331788"/>
                <a:gd name="connsiteY35" fmla="*/ 11112 h 331788"/>
                <a:gd name="connsiteX36" fmla="*/ 11112 w 331788"/>
                <a:gd name="connsiteY36" fmla="*/ 165894 h 331788"/>
                <a:gd name="connsiteX37" fmla="*/ 165894 w 331788"/>
                <a:gd name="connsiteY37" fmla="*/ 320676 h 331788"/>
                <a:gd name="connsiteX38" fmla="*/ 320676 w 331788"/>
                <a:gd name="connsiteY38" fmla="*/ 165894 h 331788"/>
                <a:gd name="connsiteX39" fmla="*/ 165894 w 331788"/>
                <a:gd name="connsiteY39" fmla="*/ 11112 h 331788"/>
                <a:gd name="connsiteX40" fmla="*/ 165894 w 331788"/>
                <a:gd name="connsiteY40" fmla="*/ 0 h 331788"/>
                <a:gd name="connsiteX41" fmla="*/ 331788 w 331788"/>
                <a:gd name="connsiteY41" fmla="*/ 165894 h 331788"/>
                <a:gd name="connsiteX42" fmla="*/ 165894 w 331788"/>
                <a:gd name="connsiteY42" fmla="*/ 331788 h 331788"/>
                <a:gd name="connsiteX43" fmla="*/ 0 w 331788"/>
                <a:gd name="connsiteY43" fmla="*/ 165894 h 331788"/>
                <a:gd name="connsiteX44" fmla="*/ 165894 w 331788"/>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788" h="331788">
                  <a:moveTo>
                    <a:pt x="165894" y="145113"/>
                  </a:moveTo>
                  <a:cubicBezTo>
                    <a:pt x="160779" y="145113"/>
                    <a:pt x="155664" y="147351"/>
                    <a:pt x="151827" y="151827"/>
                  </a:cubicBezTo>
                  <a:cubicBezTo>
                    <a:pt x="142875" y="159500"/>
                    <a:pt x="142875" y="172288"/>
                    <a:pt x="151827" y="179961"/>
                  </a:cubicBezTo>
                  <a:cubicBezTo>
                    <a:pt x="159500" y="188913"/>
                    <a:pt x="172288" y="188913"/>
                    <a:pt x="179961" y="179961"/>
                  </a:cubicBezTo>
                  <a:cubicBezTo>
                    <a:pt x="188913" y="172288"/>
                    <a:pt x="188913" y="159500"/>
                    <a:pt x="179961" y="151827"/>
                  </a:cubicBezTo>
                  <a:cubicBezTo>
                    <a:pt x="176125" y="147351"/>
                    <a:pt x="171010" y="145113"/>
                    <a:pt x="165894" y="145113"/>
                  </a:cubicBezTo>
                  <a:close/>
                  <a:moveTo>
                    <a:pt x="103187" y="103187"/>
                  </a:moveTo>
                  <a:cubicBezTo>
                    <a:pt x="103187" y="103187"/>
                    <a:pt x="103187" y="103187"/>
                    <a:pt x="147604" y="111025"/>
                  </a:cubicBezTo>
                  <a:cubicBezTo>
                    <a:pt x="147604" y="111025"/>
                    <a:pt x="147604" y="111025"/>
                    <a:pt x="133234" y="125395"/>
                  </a:cubicBezTo>
                  <a:cubicBezTo>
                    <a:pt x="133234" y="125395"/>
                    <a:pt x="133234" y="125395"/>
                    <a:pt x="147604" y="139766"/>
                  </a:cubicBezTo>
                  <a:cubicBezTo>
                    <a:pt x="158055" y="133234"/>
                    <a:pt x="173732" y="133234"/>
                    <a:pt x="184183" y="139766"/>
                  </a:cubicBezTo>
                  <a:cubicBezTo>
                    <a:pt x="184183" y="139766"/>
                    <a:pt x="184183" y="139766"/>
                    <a:pt x="198553" y="125395"/>
                  </a:cubicBezTo>
                  <a:cubicBezTo>
                    <a:pt x="198553" y="125395"/>
                    <a:pt x="198553" y="125395"/>
                    <a:pt x="184183" y="111025"/>
                  </a:cubicBezTo>
                  <a:cubicBezTo>
                    <a:pt x="184183" y="111025"/>
                    <a:pt x="184183" y="111025"/>
                    <a:pt x="228600" y="103187"/>
                  </a:cubicBezTo>
                  <a:cubicBezTo>
                    <a:pt x="228600" y="103187"/>
                    <a:pt x="228600" y="103187"/>
                    <a:pt x="220762" y="147604"/>
                  </a:cubicBezTo>
                  <a:cubicBezTo>
                    <a:pt x="220762" y="147604"/>
                    <a:pt x="220762" y="147604"/>
                    <a:pt x="206392" y="133234"/>
                  </a:cubicBezTo>
                  <a:cubicBezTo>
                    <a:pt x="206392" y="133234"/>
                    <a:pt x="206392" y="133234"/>
                    <a:pt x="192021" y="147604"/>
                  </a:cubicBezTo>
                  <a:cubicBezTo>
                    <a:pt x="198553" y="158055"/>
                    <a:pt x="198553" y="173732"/>
                    <a:pt x="192021" y="184183"/>
                  </a:cubicBezTo>
                  <a:cubicBezTo>
                    <a:pt x="192021" y="184183"/>
                    <a:pt x="192021" y="184183"/>
                    <a:pt x="206392" y="198553"/>
                  </a:cubicBezTo>
                  <a:lnTo>
                    <a:pt x="220762" y="184183"/>
                  </a:lnTo>
                  <a:cubicBezTo>
                    <a:pt x="220762" y="184183"/>
                    <a:pt x="220762" y="184183"/>
                    <a:pt x="228600" y="228600"/>
                  </a:cubicBezTo>
                  <a:cubicBezTo>
                    <a:pt x="228600" y="228600"/>
                    <a:pt x="228600" y="228600"/>
                    <a:pt x="184183" y="220762"/>
                  </a:cubicBezTo>
                  <a:cubicBezTo>
                    <a:pt x="184183" y="220762"/>
                    <a:pt x="184183" y="220762"/>
                    <a:pt x="198553" y="206392"/>
                  </a:cubicBezTo>
                  <a:cubicBezTo>
                    <a:pt x="198553" y="206392"/>
                    <a:pt x="198553" y="206392"/>
                    <a:pt x="184183" y="192021"/>
                  </a:cubicBezTo>
                  <a:cubicBezTo>
                    <a:pt x="173732" y="198553"/>
                    <a:pt x="158055" y="198553"/>
                    <a:pt x="147604" y="192021"/>
                  </a:cubicBezTo>
                  <a:cubicBezTo>
                    <a:pt x="147604" y="192021"/>
                    <a:pt x="147604" y="192021"/>
                    <a:pt x="133234" y="206392"/>
                  </a:cubicBezTo>
                  <a:cubicBezTo>
                    <a:pt x="133234" y="206392"/>
                    <a:pt x="133234" y="206392"/>
                    <a:pt x="147604" y="220762"/>
                  </a:cubicBezTo>
                  <a:cubicBezTo>
                    <a:pt x="147604" y="220762"/>
                    <a:pt x="147604" y="220762"/>
                    <a:pt x="103187" y="228600"/>
                  </a:cubicBezTo>
                  <a:cubicBezTo>
                    <a:pt x="103187" y="228600"/>
                    <a:pt x="103187" y="228600"/>
                    <a:pt x="111025" y="184183"/>
                  </a:cubicBezTo>
                  <a:cubicBezTo>
                    <a:pt x="111025" y="184183"/>
                    <a:pt x="111025" y="184183"/>
                    <a:pt x="125395" y="198553"/>
                  </a:cubicBezTo>
                  <a:cubicBezTo>
                    <a:pt x="125395" y="198553"/>
                    <a:pt x="125395" y="198553"/>
                    <a:pt x="139766" y="184183"/>
                  </a:cubicBezTo>
                  <a:cubicBezTo>
                    <a:pt x="133234" y="173732"/>
                    <a:pt x="133234" y="158055"/>
                    <a:pt x="139766" y="147604"/>
                  </a:cubicBezTo>
                  <a:cubicBezTo>
                    <a:pt x="139766" y="147604"/>
                    <a:pt x="139766" y="147604"/>
                    <a:pt x="125395" y="133234"/>
                  </a:cubicBezTo>
                  <a:cubicBezTo>
                    <a:pt x="125395" y="133234"/>
                    <a:pt x="125395" y="133234"/>
                    <a:pt x="111025" y="147604"/>
                  </a:cubicBezTo>
                  <a:cubicBezTo>
                    <a:pt x="111025" y="147604"/>
                    <a:pt x="111025" y="147604"/>
                    <a:pt x="103187" y="103187"/>
                  </a:cubicBezTo>
                  <a:close/>
                  <a:moveTo>
                    <a:pt x="165894" y="11112"/>
                  </a:moveTo>
                  <a:cubicBezTo>
                    <a:pt x="80410" y="11112"/>
                    <a:pt x="11112" y="80410"/>
                    <a:pt x="11112" y="165894"/>
                  </a:cubicBezTo>
                  <a:cubicBezTo>
                    <a:pt x="11112" y="251378"/>
                    <a:pt x="80410" y="320676"/>
                    <a:pt x="165894" y="320676"/>
                  </a:cubicBezTo>
                  <a:cubicBezTo>
                    <a:pt x="251378" y="320676"/>
                    <a:pt x="320676" y="251378"/>
                    <a:pt x="320676" y="165894"/>
                  </a:cubicBezTo>
                  <a:cubicBezTo>
                    <a:pt x="320676" y="80410"/>
                    <a:pt x="251378" y="11112"/>
                    <a:pt x="165894" y="11112"/>
                  </a:cubicBezTo>
                  <a:close/>
                  <a:moveTo>
                    <a:pt x="165894" y="0"/>
                  </a:moveTo>
                  <a:cubicBezTo>
                    <a:pt x="257515" y="0"/>
                    <a:pt x="331788" y="74273"/>
                    <a:pt x="331788" y="165894"/>
                  </a:cubicBezTo>
                  <a:cubicBezTo>
                    <a:pt x="331788" y="257515"/>
                    <a:pt x="257515" y="331788"/>
                    <a:pt x="165894" y="331788"/>
                  </a:cubicBezTo>
                  <a:cubicBezTo>
                    <a:pt x="74273" y="331788"/>
                    <a:pt x="0" y="257515"/>
                    <a:pt x="0" y="165894"/>
                  </a:cubicBezTo>
                  <a:cubicBezTo>
                    <a:pt x="0" y="74273"/>
                    <a:pt x="74273" y="0"/>
                    <a:pt x="165894" y="0"/>
                  </a:cubicBezTo>
                  <a:close/>
                </a:path>
              </a:pathLst>
            </a:custGeom>
            <a:solidFill>
              <a:schemeClr val="tx1">
                <a:lumMod val="85000"/>
                <a:lumOff val="15000"/>
              </a:schemeClr>
            </a:solidFill>
            <a:ln w="19050">
              <a:noFill/>
              <a:round/>
              <a:headEnd/>
              <a:tailEnd/>
            </a:ln>
          </p:spPr>
          <p:txBody>
            <a:bodyPr anchor="ctr"/>
            <a:lstStyle/>
            <a:p>
              <a:pPr algn="ctr" defTabSz="457154"/>
              <a:endParaRPr sz="1800" dirty="0">
                <a:solidFill>
                  <a:srgbClr val="000000"/>
                </a:solidFill>
                <a:latin typeface="印品黑体"/>
                <a:ea typeface="微软雅黑"/>
                <a:cs typeface="+mn-ea"/>
                <a:sym typeface="+mn-lt"/>
              </a:endParaRPr>
            </a:p>
          </p:txBody>
        </p:sp>
        <p:sp>
          <p:nvSpPr>
            <p:cNvPr id="24" name="文本框 12"/>
            <p:cNvSpPr txBox="1"/>
            <p:nvPr/>
          </p:nvSpPr>
          <p:spPr>
            <a:xfrm>
              <a:off x="5682858" y="1506552"/>
              <a:ext cx="396263" cy="369332"/>
            </a:xfrm>
            <a:prstGeom prst="rect">
              <a:avLst/>
            </a:prstGeom>
            <a:noFill/>
          </p:spPr>
          <p:txBody>
            <a:bodyPr wrap="none" anchor="ctr">
              <a:normAutofit fontScale="85000" lnSpcReduction="20000"/>
            </a:bodyPr>
            <a:lstStyle/>
            <a:p>
              <a:pPr algn="ctr" defTabSz="457154"/>
              <a:r>
                <a:rPr lang="en-US" altLang="zh-CN" sz="1800" dirty="0">
                  <a:solidFill>
                    <a:srgbClr val="000000">
                      <a:lumMod val="85000"/>
                      <a:lumOff val="15000"/>
                    </a:srgbClr>
                  </a:solidFill>
                  <a:latin typeface="印品黑体"/>
                  <a:ea typeface="微软雅黑"/>
                  <a:cs typeface="+mn-ea"/>
                  <a:sym typeface="+mn-lt"/>
                </a:rPr>
                <a:t>01</a:t>
              </a:r>
            </a:p>
          </p:txBody>
        </p:sp>
        <p:sp>
          <p:nvSpPr>
            <p:cNvPr id="25" name="文本框 13"/>
            <p:cNvSpPr txBox="1"/>
            <p:nvPr/>
          </p:nvSpPr>
          <p:spPr>
            <a:xfrm>
              <a:off x="6503198" y="1726531"/>
              <a:ext cx="423514" cy="369332"/>
            </a:xfrm>
            <a:prstGeom prst="rect">
              <a:avLst/>
            </a:prstGeom>
            <a:noFill/>
          </p:spPr>
          <p:txBody>
            <a:bodyPr wrap="none" anchor="ctr">
              <a:normAutofit fontScale="85000" lnSpcReduction="20000"/>
            </a:bodyPr>
            <a:lstStyle/>
            <a:p>
              <a:pPr algn="ctr" defTabSz="457154"/>
              <a:r>
                <a:rPr lang="en-US" altLang="zh-CN" sz="1800" dirty="0">
                  <a:solidFill>
                    <a:srgbClr val="000000">
                      <a:lumMod val="85000"/>
                      <a:lumOff val="15000"/>
                    </a:srgbClr>
                  </a:solidFill>
                  <a:latin typeface="印品黑体"/>
                  <a:ea typeface="微软雅黑"/>
                  <a:cs typeface="+mn-ea"/>
                  <a:sym typeface="+mn-lt"/>
                </a:rPr>
                <a:t>02</a:t>
              </a:r>
            </a:p>
          </p:txBody>
        </p:sp>
        <p:sp>
          <p:nvSpPr>
            <p:cNvPr id="26" name="文本框 14"/>
            <p:cNvSpPr txBox="1"/>
            <p:nvPr/>
          </p:nvSpPr>
          <p:spPr>
            <a:xfrm>
              <a:off x="7130600" y="2120060"/>
              <a:ext cx="429926" cy="369332"/>
            </a:xfrm>
            <a:prstGeom prst="rect">
              <a:avLst/>
            </a:prstGeom>
            <a:noFill/>
          </p:spPr>
          <p:txBody>
            <a:bodyPr wrap="none" anchor="ctr">
              <a:normAutofit fontScale="85000" lnSpcReduction="20000"/>
            </a:bodyPr>
            <a:lstStyle/>
            <a:p>
              <a:pPr algn="ctr" defTabSz="457154"/>
              <a:r>
                <a:rPr lang="en-US" altLang="zh-CN" sz="1800" dirty="0">
                  <a:solidFill>
                    <a:srgbClr val="000000">
                      <a:lumMod val="85000"/>
                      <a:lumOff val="15000"/>
                    </a:srgbClr>
                  </a:solidFill>
                  <a:latin typeface="印品黑体"/>
                  <a:ea typeface="微软雅黑"/>
                  <a:cs typeface="+mn-ea"/>
                  <a:sym typeface="+mn-lt"/>
                </a:rPr>
                <a:t>03</a:t>
              </a:r>
            </a:p>
          </p:txBody>
        </p:sp>
      </p:grpSp>
      <p:grpSp>
        <p:nvGrpSpPr>
          <p:cNvPr id="13" name="组合 12">
            <a:extLst>
              <a:ext uri="{FF2B5EF4-FFF2-40B4-BE49-F238E27FC236}">
                <a16:creationId xmlns:a16="http://schemas.microsoft.com/office/drawing/2014/main" id="{1815381A-9A07-4CA3-BF09-37F53009AC30}"/>
              </a:ext>
            </a:extLst>
          </p:cNvPr>
          <p:cNvGrpSpPr/>
          <p:nvPr/>
        </p:nvGrpSpPr>
        <p:grpSpPr>
          <a:xfrm>
            <a:off x="8295730" y="1922275"/>
            <a:ext cx="3083423" cy="956786"/>
            <a:chOff x="1934830" y="2352404"/>
            <a:chExt cx="2857832" cy="956911"/>
          </a:xfrm>
        </p:grpSpPr>
        <p:sp>
          <p:nvSpPr>
            <p:cNvPr id="14" name="文本框 13">
              <a:extLst>
                <a:ext uri="{FF2B5EF4-FFF2-40B4-BE49-F238E27FC236}">
                  <a16:creationId xmlns:a16="http://schemas.microsoft.com/office/drawing/2014/main" id="{675CE349-26AE-487B-8CEC-220529A5F5CE}"/>
                </a:ext>
              </a:extLst>
            </p:cNvPr>
            <p:cNvSpPr txBox="1"/>
            <p:nvPr/>
          </p:nvSpPr>
          <p:spPr>
            <a:xfrm>
              <a:off x="1934830" y="2352404"/>
              <a:ext cx="2104106" cy="523289"/>
            </a:xfrm>
            <a:prstGeom prst="rect">
              <a:avLst/>
            </a:prstGeom>
            <a:noFill/>
          </p:spPr>
          <p:txBody>
            <a:bodyPr wrap="square" rtlCol="0">
              <a:spAutoFit/>
              <a:scene3d>
                <a:camera prst="orthographicFront"/>
                <a:lightRig rig="threePt" dir="t"/>
              </a:scene3d>
              <a:sp3d contourW="12700"/>
            </a:bodyPr>
            <a:lstStyle/>
            <a:p>
              <a:pPr defTabSz="457154"/>
              <a:r>
                <a:rPr lang="en-US" altLang="zh-CN" sz="28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800" dirty="0">
                <a:gradFill>
                  <a:gsLst>
                    <a:gs pos="0">
                      <a:srgbClr val="FBBB65"/>
                    </a:gs>
                    <a:gs pos="100000">
                      <a:srgbClr val="BE833C"/>
                    </a:gs>
                  </a:gsLst>
                  <a:lin ang="5400000" scaled="1"/>
                </a:gradFill>
                <a:latin typeface="印品黑体"/>
                <a:ea typeface="微软雅黑"/>
                <a:cs typeface="+mn-ea"/>
                <a:sym typeface="+mn-lt"/>
              </a:endParaRPr>
            </a:p>
          </p:txBody>
        </p:sp>
        <p:sp>
          <p:nvSpPr>
            <p:cNvPr id="15" name="文本框 14">
              <a:extLst>
                <a:ext uri="{FF2B5EF4-FFF2-40B4-BE49-F238E27FC236}">
                  <a16:creationId xmlns:a16="http://schemas.microsoft.com/office/drawing/2014/main" id="{4AE0C706-D063-43F7-BC0D-238FD6986F00}"/>
                </a:ext>
              </a:extLst>
            </p:cNvPr>
            <p:cNvSpPr txBox="1"/>
            <p:nvPr/>
          </p:nvSpPr>
          <p:spPr>
            <a:xfrm>
              <a:off x="1934831" y="2786027"/>
              <a:ext cx="2857831"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16" name="组合 15">
            <a:extLst>
              <a:ext uri="{FF2B5EF4-FFF2-40B4-BE49-F238E27FC236}">
                <a16:creationId xmlns:a16="http://schemas.microsoft.com/office/drawing/2014/main" id="{8402131B-CBBE-4921-AD4A-920655BC521C}"/>
              </a:ext>
            </a:extLst>
          </p:cNvPr>
          <p:cNvGrpSpPr/>
          <p:nvPr/>
        </p:nvGrpSpPr>
        <p:grpSpPr>
          <a:xfrm>
            <a:off x="8295731" y="3418989"/>
            <a:ext cx="3083422" cy="956786"/>
            <a:chOff x="1934831" y="2352404"/>
            <a:chExt cx="2857831" cy="956911"/>
          </a:xfrm>
        </p:grpSpPr>
        <p:sp>
          <p:nvSpPr>
            <p:cNvPr id="27" name="文本框 26">
              <a:extLst>
                <a:ext uri="{FF2B5EF4-FFF2-40B4-BE49-F238E27FC236}">
                  <a16:creationId xmlns:a16="http://schemas.microsoft.com/office/drawing/2014/main" id="{3B8D1BED-7603-48C1-A3E9-06A7FB4FBF1D}"/>
                </a:ext>
              </a:extLst>
            </p:cNvPr>
            <p:cNvSpPr txBox="1"/>
            <p:nvPr/>
          </p:nvSpPr>
          <p:spPr>
            <a:xfrm>
              <a:off x="1934831" y="2352404"/>
              <a:ext cx="2104105" cy="523289"/>
            </a:xfrm>
            <a:prstGeom prst="rect">
              <a:avLst/>
            </a:prstGeom>
            <a:noFill/>
          </p:spPr>
          <p:txBody>
            <a:bodyPr wrap="square" rtlCol="0">
              <a:spAutoFit/>
              <a:scene3d>
                <a:camera prst="orthographicFront"/>
                <a:lightRig rig="threePt" dir="t"/>
              </a:scene3d>
              <a:sp3d contourW="12700"/>
            </a:bodyPr>
            <a:lstStyle/>
            <a:p>
              <a:pPr defTabSz="457154"/>
              <a:r>
                <a:rPr lang="en-US" altLang="zh-CN" sz="28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800" dirty="0">
                <a:gradFill>
                  <a:gsLst>
                    <a:gs pos="0">
                      <a:srgbClr val="FBBB65"/>
                    </a:gs>
                    <a:gs pos="100000">
                      <a:srgbClr val="BE833C"/>
                    </a:gs>
                  </a:gsLst>
                  <a:lin ang="5400000" scaled="1"/>
                </a:gradFill>
                <a:latin typeface="印品黑体"/>
                <a:ea typeface="微软雅黑"/>
                <a:cs typeface="+mn-ea"/>
                <a:sym typeface="+mn-lt"/>
              </a:endParaRPr>
            </a:p>
          </p:txBody>
        </p:sp>
        <p:sp>
          <p:nvSpPr>
            <p:cNvPr id="28" name="文本框 27">
              <a:extLst>
                <a:ext uri="{FF2B5EF4-FFF2-40B4-BE49-F238E27FC236}">
                  <a16:creationId xmlns:a16="http://schemas.microsoft.com/office/drawing/2014/main" id="{6BFFFBD4-EDF7-4674-9240-305C1D037366}"/>
                </a:ext>
              </a:extLst>
            </p:cNvPr>
            <p:cNvSpPr txBox="1"/>
            <p:nvPr/>
          </p:nvSpPr>
          <p:spPr>
            <a:xfrm>
              <a:off x="1934831" y="2786027"/>
              <a:ext cx="2857831"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29" name="组合 28">
            <a:extLst>
              <a:ext uri="{FF2B5EF4-FFF2-40B4-BE49-F238E27FC236}">
                <a16:creationId xmlns:a16="http://schemas.microsoft.com/office/drawing/2014/main" id="{C8B9D2CC-39FA-45F4-9D14-A7A85E8BC6F2}"/>
              </a:ext>
            </a:extLst>
          </p:cNvPr>
          <p:cNvGrpSpPr/>
          <p:nvPr/>
        </p:nvGrpSpPr>
        <p:grpSpPr>
          <a:xfrm>
            <a:off x="8295730" y="4915702"/>
            <a:ext cx="3083423" cy="956786"/>
            <a:chOff x="1934830" y="2352404"/>
            <a:chExt cx="2857832" cy="956911"/>
          </a:xfrm>
        </p:grpSpPr>
        <p:sp>
          <p:nvSpPr>
            <p:cNvPr id="30" name="文本框 29">
              <a:extLst>
                <a:ext uri="{FF2B5EF4-FFF2-40B4-BE49-F238E27FC236}">
                  <a16:creationId xmlns:a16="http://schemas.microsoft.com/office/drawing/2014/main" id="{F5413236-1492-4648-836C-AAC70D838BDF}"/>
                </a:ext>
              </a:extLst>
            </p:cNvPr>
            <p:cNvSpPr txBox="1"/>
            <p:nvPr/>
          </p:nvSpPr>
          <p:spPr>
            <a:xfrm>
              <a:off x="1934830" y="2352404"/>
              <a:ext cx="2233916" cy="523289"/>
            </a:xfrm>
            <a:prstGeom prst="rect">
              <a:avLst/>
            </a:prstGeom>
            <a:noFill/>
          </p:spPr>
          <p:txBody>
            <a:bodyPr wrap="square" rtlCol="0">
              <a:spAutoFit/>
              <a:scene3d>
                <a:camera prst="orthographicFront"/>
                <a:lightRig rig="threePt" dir="t"/>
              </a:scene3d>
              <a:sp3d contourW="12700"/>
            </a:bodyPr>
            <a:lstStyle/>
            <a:p>
              <a:pPr defTabSz="457154"/>
              <a:r>
                <a:rPr lang="en-US" altLang="zh-CN" sz="28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800" dirty="0">
                <a:gradFill>
                  <a:gsLst>
                    <a:gs pos="0">
                      <a:srgbClr val="FBBB65"/>
                    </a:gs>
                    <a:gs pos="100000">
                      <a:srgbClr val="BE833C"/>
                    </a:gs>
                  </a:gsLst>
                  <a:lin ang="5400000" scaled="1"/>
                </a:gradFill>
                <a:latin typeface="印品黑体"/>
                <a:ea typeface="微软雅黑"/>
                <a:cs typeface="+mn-ea"/>
                <a:sym typeface="+mn-lt"/>
              </a:endParaRPr>
            </a:p>
          </p:txBody>
        </p:sp>
        <p:sp>
          <p:nvSpPr>
            <p:cNvPr id="31" name="文本框 30">
              <a:extLst>
                <a:ext uri="{FF2B5EF4-FFF2-40B4-BE49-F238E27FC236}">
                  <a16:creationId xmlns:a16="http://schemas.microsoft.com/office/drawing/2014/main" id="{AEE6E472-A814-41E5-9C88-3FE4D8274BFD}"/>
                </a:ext>
              </a:extLst>
            </p:cNvPr>
            <p:cNvSpPr txBox="1"/>
            <p:nvPr/>
          </p:nvSpPr>
          <p:spPr>
            <a:xfrm>
              <a:off x="1934831" y="2786027"/>
              <a:ext cx="2857831" cy="523288"/>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a:t>
              </a:r>
            </a:p>
          </p:txBody>
        </p:sp>
      </p:grpSp>
      <p:grpSp>
        <p:nvGrpSpPr>
          <p:cNvPr id="35" name="组合 34">
            <a:extLst>
              <a:ext uri="{FF2B5EF4-FFF2-40B4-BE49-F238E27FC236}">
                <a16:creationId xmlns:a16="http://schemas.microsoft.com/office/drawing/2014/main" id="{38E39F1B-8805-4A18-AFB1-47A13AA0D171}"/>
              </a:ext>
            </a:extLst>
          </p:cNvPr>
          <p:cNvGrpSpPr/>
          <p:nvPr/>
        </p:nvGrpSpPr>
        <p:grpSpPr>
          <a:xfrm>
            <a:off x="1532286" y="3133072"/>
            <a:ext cx="3083423" cy="1172230"/>
            <a:chOff x="1934830" y="2352404"/>
            <a:chExt cx="2857832" cy="1172383"/>
          </a:xfrm>
        </p:grpSpPr>
        <p:sp>
          <p:nvSpPr>
            <p:cNvPr id="36" name="文本框 35">
              <a:extLst>
                <a:ext uri="{FF2B5EF4-FFF2-40B4-BE49-F238E27FC236}">
                  <a16:creationId xmlns:a16="http://schemas.microsoft.com/office/drawing/2014/main" id="{19BA67D5-C636-428B-BE60-B9BC300BAA0A}"/>
                </a:ext>
              </a:extLst>
            </p:cNvPr>
            <p:cNvSpPr txBox="1"/>
            <p:nvPr/>
          </p:nvSpPr>
          <p:spPr>
            <a:xfrm>
              <a:off x="1934830" y="2352404"/>
              <a:ext cx="2015302" cy="523288"/>
            </a:xfrm>
            <a:prstGeom prst="rect">
              <a:avLst/>
            </a:prstGeom>
            <a:noFill/>
          </p:spPr>
          <p:txBody>
            <a:bodyPr wrap="square" rtlCol="0">
              <a:spAutoFit/>
              <a:scene3d>
                <a:camera prst="orthographicFront"/>
                <a:lightRig rig="threePt" dir="t"/>
              </a:scene3d>
              <a:sp3d contourW="12700"/>
            </a:bodyPr>
            <a:lstStyle/>
            <a:p>
              <a:pPr defTabSz="457154"/>
              <a:r>
                <a:rPr lang="en-US" altLang="zh-CN" sz="2800" dirty="0">
                  <a:gradFill>
                    <a:gsLst>
                      <a:gs pos="0">
                        <a:srgbClr val="FBBB65"/>
                      </a:gs>
                      <a:gs pos="100000">
                        <a:srgbClr val="BE833C"/>
                      </a:gs>
                    </a:gsLst>
                    <a:lin ang="5400000" scaled="1"/>
                  </a:gradFill>
                  <a:latin typeface="印品黑体"/>
                  <a:ea typeface="微软雅黑"/>
                  <a:cs typeface="+mn-ea"/>
                  <a:sym typeface="+mn-lt"/>
                </a:rPr>
                <a:t>Add title text</a:t>
              </a:r>
              <a:endParaRPr lang="zh-CN" altLang="en-US" sz="2800" dirty="0">
                <a:gradFill>
                  <a:gsLst>
                    <a:gs pos="0">
                      <a:srgbClr val="FBBB65"/>
                    </a:gs>
                    <a:gs pos="100000">
                      <a:srgbClr val="BE833C"/>
                    </a:gs>
                  </a:gsLst>
                  <a:lin ang="5400000" scaled="1"/>
                </a:gradFill>
                <a:latin typeface="印品黑体"/>
                <a:ea typeface="微软雅黑"/>
                <a:cs typeface="+mn-ea"/>
                <a:sym typeface="+mn-lt"/>
              </a:endParaRPr>
            </a:p>
          </p:txBody>
        </p:sp>
        <p:sp>
          <p:nvSpPr>
            <p:cNvPr id="37" name="文本框 36">
              <a:extLst>
                <a:ext uri="{FF2B5EF4-FFF2-40B4-BE49-F238E27FC236}">
                  <a16:creationId xmlns:a16="http://schemas.microsoft.com/office/drawing/2014/main" id="{BD8B56A1-86FA-4AE3-B0C7-9BA2B8E03C4E}"/>
                </a:ext>
              </a:extLst>
            </p:cNvPr>
            <p:cNvSpPr txBox="1"/>
            <p:nvPr/>
          </p:nvSpPr>
          <p:spPr>
            <a:xfrm>
              <a:off x="1934831" y="2786027"/>
              <a:ext cx="2857831" cy="738760"/>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gradFill>
                    <a:gsLst>
                      <a:gs pos="0">
                        <a:srgbClr val="FBBB65"/>
                      </a:gs>
                      <a:gs pos="100000">
                        <a:srgbClr val="BE833C"/>
                      </a:gs>
                    </a:gsLst>
                    <a:lin ang="5400000" scaled="1"/>
                  </a:gradFill>
                  <a:latin typeface="印品黑体"/>
                  <a:ea typeface="微软雅黑"/>
                  <a:cs typeface="+mn-ea"/>
                  <a:sym typeface="+mn-lt"/>
                </a:rPr>
                <a:t>Click here to add content, content to match the title. Click here to add content, content to match the title. </a:t>
              </a:r>
            </a:p>
          </p:txBody>
        </p:sp>
      </p:grpSp>
      <p:grpSp>
        <p:nvGrpSpPr>
          <p:cNvPr id="2" name="组合 1">
            <a:extLst>
              <a:ext uri="{FF2B5EF4-FFF2-40B4-BE49-F238E27FC236}">
                <a16:creationId xmlns:a16="http://schemas.microsoft.com/office/drawing/2014/main" id="{A588D596-B652-403B-8DF9-36A6CEFB4D3E}"/>
              </a:ext>
            </a:extLst>
          </p:cNvPr>
          <p:cNvGrpSpPr/>
          <p:nvPr/>
        </p:nvGrpSpPr>
        <p:grpSpPr>
          <a:xfrm>
            <a:off x="4222998" y="809828"/>
            <a:ext cx="3600400" cy="954430"/>
            <a:chOff x="4402412" y="963591"/>
            <a:chExt cx="3027134" cy="954554"/>
          </a:xfrm>
        </p:grpSpPr>
        <p:grpSp>
          <p:nvGrpSpPr>
            <p:cNvPr id="32" name="组合 31">
              <a:extLst>
                <a:ext uri="{FF2B5EF4-FFF2-40B4-BE49-F238E27FC236}">
                  <a16:creationId xmlns:a16="http://schemas.microsoft.com/office/drawing/2014/main" id="{2297F36A-B939-4A6E-8D32-E90017FCAD09}"/>
                </a:ext>
              </a:extLst>
            </p:cNvPr>
            <p:cNvGrpSpPr/>
            <p:nvPr/>
          </p:nvGrpSpPr>
          <p:grpSpPr>
            <a:xfrm rot="5400000">
              <a:off x="5654046" y="-288043"/>
              <a:ext cx="523866" cy="3027134"/>
              <a:chOff x="2345523" y="1843954"/>
              <a:chExt cx="594900" cy="3437603"/>
            </a:xfrm>
          </p:grpSpPr>
          <p:pic>
            <p:nvPicPr>
              <p:cNvPr id="33" name="图片 32">
                <a:extLst>
                  <a:ext uri="{FF2B5EF4-FFF2-40B4-BE49-F238E27FC236}">
                    <a16:creationId xmlns:a16="http://schemas.microsoft.com/office/drawing/2014/main" id="{37742AEB-A454-4074-B551-B40781DF4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4" name="图片 33">
                <a:extLst>
                  <a:ext uri="{FF2B5EF4-FFF2-40B4-BE49-F238E27FC236}">
                    <a16:creationId xmlns:a16="http://schemas.microsoft.com/office/drawing/2014/main" id="{4FF44D13-E696-436B-B20A-5009BAD78E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38" name="文本框 37">
              <a:extLst>
                <a:ext uri="{FF2B5EF4-FFF2-40B4-BE49-F238E27FC236}">
                  <a16:creationId xmlns:a16="http://schemas.microsoft.com/office/drawing/2014/main" id="{8079FC90-E727-48A2-8D49-F959F0B6D5FC}"/>
                </a:ext>
              </a:extLst>
            </p:cNvPr>
            <p:cNvSpPr txBox="1"/>
            <p:nvPr/>
          </p:nvSpPr>
          <p:spPr>
            <a:xfrm>
              <a:off x="4943382" y="963914"/>
              <a:ext cx="1945194" cy="954231"/>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819955211"/>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0-#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7C51B1-6680-48CA-9018-695B73B83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1294" y="1705828"/>
            <a:ext cx="4907825" cy="1723966"/>
          </a:xfrm>
          <a:prstGeom prst="rect">
            <a:avLst/>
          </a:prstGeom>
        </p:spPr>
      </p:pic>
      <p:pic>
        <p:nvPicPr>
          <p:cNvPr id="5" name="图片 4">
            <a:extLst>
              <a:ext uri="{FF2B5EF4-FFF2-40B4-BE49-F238E27FC236}">
                <a16:creationId xmlns:a16="http://schemas.microsoft.com/office/drawing/2014/main" id="{AA8C5EE0-5FAC-4ABE-A4AA-CC21F6DC09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41294" y="3729792"/>
            <a:ext cx="4907825" cy="1591888"/>
          </a:xfrm>
          <a:prstGeom prst="rect">
            <a:avLst/>
          </a:prstGeom>
        </p:spPr>
      </p:pic>
      <p:sp>
        <p:nvSpPr>
          <p:cNvPr id="9" name="文本框 8">
            <a:extLst>
              <a:ext uri="{FF2B5EF4-FFF2-40B4-BE49-F238E27FC236}">
                <a16:creationId xmlns:a16="http://schemas.microsoft.com/office/drawing/2014/main" id="{6306B7BC-4427-4FFF-8BAC-0ECF8E19CF29}"/>
              </a:ext>
            </a:extLst>
          </p:cNvPr>
          <p:cNvSpPr txBox="1"/>
          <p:nvPr/>
        </p:nvSpPr>
        <p:spPr>
          <a:xfrm>
            <a:off x="3396894" y="3373904"/>
            <a:ext cx="5152225" cy="1015534"/>
          </a:xfrm>
          <a:prstGeom prst="rect">
            <a:avLst/>
          </a:prstGeom>
          <a:noFill/>
        </p:spPr>
        <p:txBody>
          <a:bodyPr wrap="square" rtlCol="0">
            <a:spAutoFit/>
            <a:scene3d>
              <a:camera prst="orthographicFront"/>
              <a:lightRig rig="threePt" dir="t"/>
            </a:scene3d>
            <a:sp3d contourW="12700"/>
          </a:bodyPr>
          <a:lstStyle>
            <a:defPPr>
              <a:defRPr lang="en-US"/>
            </a:defPPr>
            <a:lvl1pPr algn="dist">
              <a:defRPr sz="6000">
                <a:solidFill>
                  <a:srgbClr val="DBA357"/>
                </a:solidFill>
                <a:latin typeface="方正正黑简体" panose="02000000000000000000" pitchFamily="2" charset="-122"/>
                <a:ea typeface="方正正黑简体" panose="02000000000000000000" pitchFamily="2" charset="-122"/>
                <a:cs typeface="+mn-ea"/>
              </a:defRPr>
            </a:lvl1pPr>
          </a:lstStyle>
          <a:p>
            <a:pPr algn="ctr" defTabSz="457154"/>
            <a:r>
              <a:rPr lang="en-US" altLang="zh-CN" sz="5999" dirty="0">
                <a:sym typeface="+mn-lt"/>
              </a:rPr>
              <a:t>Add title text</a:t>
            </a:r>
            <a:endParaRPr lang="zh-CN" altLang="en-US" sz="5999" dirty="0">
              <a:sym typeface="+mn-lt"/>
            </a:endParaRPr>
          </a:p>
        </p:txBody>
      </p:sp>
      <p:sp>
        <p:nvSpPr>
          <p:cNvPr id="11" name="文本框 10">
            <a:extLst>
              <a:ext uri="{FF2B5EF4-FFF2-40B4-BE49-F238E27FC236}">
                <a16:creationId xmlns:a16="http://schemas.microsoft.com/office/drawing/2014/main" id="{A09A60B4-759F-4578-9030-B9FF0618E2FE}"/>
              </a:ext>
            </a:extLst>
          </p:cNvPr>
          <p:cNvSpPr txBox="1"/>
          <p:nvPr/>
        </p:nvSpPr>
        <p:spPr>
          <a:xfrm>
            <a:off x="4403152" y="2664814"/>
            <a:ext cx="3384109" cy="707794"/>
          </a:xfrm>
          <a:prstGeom prst="rect">
            <a:avLst/>
          </a:prstGeom>
          <a:noFill/>
        </p:spPr>
        <p:txBody>
          <a:bodyPr wrap="square" rtlCol="0">
            <a:spAutoFit/>
            <a:scene3d>
              <a:camera prst="orthographicFront"/>
              <a:lightRig rig="threePt" dir="t"/>
            </a:scene3d>
            <a:sp3d contourW="12700"/>
          </a:bodyPr>
          <a:lstStyle/>
          <a:p>
            <a:pPr algn="dist" defTabSz="457154"/>
            <a:r>
              <a:rPr lang="en-US" altLang="zh-CN" sz="4000" dirty="0">
                <a:solidFill>
                  <a:srgbClr val="DBA357"/>
                </a:solidFill>
                <a:latin typeface="印品黑体"/>
                <a:ea typeface="微软雅黑"/>
                <a:cs typeface="+mn-ea"/>
                <a:sym typeface="+mn-lt"/>
              </a:rPr>
              <a:t>PART 02</a:t>
            </a:r>
            <a:endParaRPr lang="zh-CN" altLang="en-US" sz="4000" dirty="0">
              <a:solidFill>
                <a:srgbClr val="DBA357"/>
              </a:solidFill>
              <a:latin typeface="印品黑体"/>
              <a:ea typeface="微软雅黑"/>
              <a:cs typeface="+mn-ea"/>
              <a:sym typeface="+mn-lt"/>
            </a:endParaRPr>
          </a:p>
        </p:txBody>
      </p:sp>
    </p:spTree>
    <p:extLst>
      <p:ext uri="{BB962C8B-B14F-4D97-AF65-F5344CB8AC3E}">
        <p14:creationId xmlns:p14="http://schemas.microsoft.com/office/powerpoint/2010/main" val="163045631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38">
            <a:extLst>
              <a:ext uri="{FF2B5EF4-FFF2-40B4-BE49-F238E27FC236}">
                <a16:creationId xmlns:a16="http://schemas.microsoft.com/office/drawing/2014/main" id="{5463C1EA-C1A0-43CA-91EE-8DBC4F2028CA}"/>
              </a:ext>
            </a:extLst>
          </p:cNvPr>
          <p:cNvSpPr/>
          <p:nvPr/>
        </p:nvSpPr>
        <p:spPr>
          <a:xfrm>
            <a:off x="5465891" y="2606322"/>
            <a:ext cx="1744955" cy="2782423"/>
          </a:xfrm>
          <a:custGeom>
            <a:avLst/>
            <a:gdLst>
              <a:gd name="connsiteX0" fmla="*/ 0 w 1445350"/>
              <a:gd name="connsiteY0" fmla="*/ 0 h 2044418"/>
              <a:gd name="connsiteX1" fmla="*/ 1445350 w 1445350"/>
              <a:gd name="connsiteY1" fmla="*/ 0 h 2044418"/>
              <a:gd name="connsiteX2" fmla="*/ 1445350 w 1445350"/>
              <a:gd name="connsiteY2" fmla="*/ 2044418 h 2044418"/>
              <a:gd name="connsiteX3" fmla="*/ 0 w 1445350"/>
              <a:gd name="connsiteY3" fmla="*/ 2044418 h 2044418"/>
            </a:gdLst>
            <a:ahLst/>
            <a:cxnLst>
              <a:cxn ang="0">
                <a:pos x="connsiteX0" y="connsiteY0"/>
              </a:cxn>
              <a:cxn ang="0">
                <a:pos x="connsiteX1" y="connsiteY1"/>
              </a:cxn>
              <a:cxn ang="0">
                <a:pos x="connsiteX2" y="connsiteY2"/>
              </a:cxn>
              <a:cxn ang="0">
                <a:pos x="connsiteX3" y="connsiteY3"/>
              </a:cxn>
            </a:cxnLst>
            <a:rect l="l" t="t" r="r" b="b"/>
            <a:pathLst>
              <a:path w="1445350" h="2044418">
                <a:moveTo>
                  <a:pt x="0" y="0"/>
                </a:moveTo>
                <a:lnTo>
                  <a:pt x="1445350" y="0"/>
                </a:lnTo>
                <a:lnTo>
                  <a:pt x="1445350" y="2044418"/>
                </a:lnTo>
                <a:lnTo>
                  <a:pt x="0" y="2044418"/>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40" name="任意多边形: 形状 39">
            <a:extLst>
              <a:ext uri="{FF2B5EF4-FFF2-40B4-BE49-F238E27FC236}">
                <a16:creationId xmlns:a16="http://schemas.microsoft.com/office/drawing/2014/main" id="{7D00145C-3A27-4385-8E2C-3E733433A31A}"/>
              </a:ext>
            </a:extLst>
          </p:cNvPr>
          <p:cNvSpPr/>
          <p:nvPr/>
        </p:nvSpPr>
        <p:spPr>
          <a:xfrm>
            <a:off x="7420991" y="2606322"/>
            <a:ext cx="1607533" cy="2782423"/>
          </a:xfrm>
          <a:custGeom>
            <a:avLst/>
            <a:gdLst>
              <a:gd name="connsiteX0" fmla="*/ 0 w 1445350"/>
              <a:gd name="connsiteY0" fmla="*/ 0 h 2044418"/>
              <a:gd name="connsiteX1" fmla="*/ 1445350 w 1445350"/>
              <a:gd name="connsiteY1" fmla="*/ 0 h 2044418"/>
              <a:gd name="connsiteX2" fmla="*/ 1445350 w 1445350"/>
              <a:gd name="connsiteY2" fmla="*/ 2044418 h 2044418"/>
              <a:gd name="connsiteX3" fmla="*/ 0 w 1445350"/>
              <a:gd name="connsiteY3" fmla="*/ 2044418 h 2044418"/>
            </a:gdLst>
            <a:ahLst/>
            <a:cxnLst>
              <a:cxn ang="0">
                <a:pos x="connsiteX0" y="connsiteY0"/>
              </a:cxn>
              <a:cxn ang="0">
                <a:pos x="connsiteX1" y="connsiteY1"/>
              </a:cxn>
              <a:cxn ang="0">
                <a:pos x="connsiteX2" y="connsiteY2"/>
              </a:cxn>
              <a:cxn ang="0">
                <a:pos x="connsiteX3" y="connsiteY3"/>
              </a:cxn>
            </a:cxnLst>
            <a:rect l="l" t="t" r="r" b="b"/>
            <a:pathLst>
              <a:path w="1445350" h="2044418">
                <a:moveTo>
                  <a:pt x="0" y="0"/>
                </a:moveTo>
                <a:lnTo>
                  <a:pt x="1445350" y="0"/>
                </a:lnTo>
                <a:lnTo>
                  <a:pt x="1445350" y="2044418"/>
                </a:lnTo>
                <a:lnTo>
                  <a:pt x="0" y="2044418"/>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sp>
        <p:nvSpPr>
          <p:cNvPr id="38" name="任意多边形: 形状 37">
            <a:extLst>
              <a:ext uri="{FF2B5EF4-FFF2-40B4-BE49-F238E27FC236}">
                <a16:creationId xmlns:a16="http://schemas.microsoft.com/office/drawing/2014/main" id="{C0012AAB-F9AA-4CE5-AA7E-DFBB7D2AA54F}"/>
              </a:ext>
            </a:extLst>
          </p:cNvPr>
          <p:cNvSpPr/>
          <p:nvPr/>
        </p:nvSpPr>
        <p:spPr>
          <a:xfrm>
            <a:off x="9238670" y="2606321"/>
            <a:ext cx="1744955" cy="2782424"/>
          </a:xfrm>
          <a:custGeom>
            <a:avLst/>
            <a:gdLst>
              <a:gd name="connsiteX0" fmla="*/ 0 w 2080831"/>
              <a:gd name="connsiteY0" fmla="*/ 0 h 4406576"/>
              <a:gd name="connsiteX1" fmla="*/ 2080831 w 2080831"/>
              <a:gd name="connsiteY1" fmla="*/ 0 h 4406576"/>
              <a:gd name="connsiteX2" fmla="*/ 2080831 w 2080831"/>
              <a:gd name="connsiteY2" fmla="*/ 4406576 h 4406576"/>
              <a:gd name="connsiteX3" fmla="*/ 0 w 2080831"/>
              <a:gd name="connsiteY3" fmla="*/ 4406576 h 4406576"/>
            </a:gdLst>
            <a:ahLst/>
            <a:cxnLst>
              <a:cxn ang="0">
                <a:pos x="connsiteX0" y="connsiteY0"/>
              </a:cxn>
              <a:cxn ang="0">
                <a:pos x="connsiteX1" y="connsiteY1"/>
              </a:cxn>
              <a:cxn ang="0">
                <a:pos x="connsiteX2" y="connsiteY2"/>
              </a:cxn>
              <a:cxn ang="0">
                <a:pos x="connsiteX3" y="connsiteY3"/>
              </a:cxn>
            </a:cxnLst>
            <a:rect l="l" t="t" r="r" b="b"/>
            <a:pathLst>
              <a:path w="2080831" h="4406576">
                <a:moveTo>
                  <a:pt x="0" y="0"/>
                </a:moveTo>
                <a:lnTo>
                  <a:pt x="2080831" y="0"/>
                </a:lnTo>
                <a:lnTo>
                  <a:pt x="2080831" y="4406576"/>
                </a:lnTo>
                <a:lnTo>
                  <a:pt x="0" y="4406576"/>
                </a:lnTo>
                <a:close/>
              </a:path>
            </a:pathLst>
          </a:cu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endParaRPr lang="zh-CN" altLang="en-US" sz="1800" dirty="0">
              <a:solidFill>
                <a:srgbClr val="FFFFFF"/>
              </a:solidFill>
              <a:latin typeface="印品黑体"/>
              <a:ea typeface="微软雅黑"/>
              <a:cs typeface="+mn-ea"/>
              <a:sym typeface="+mn-lt"/>
            </a:endParaRPr>
          </a:p>
        </p:txBody>
      </p:sp>
      <p:grpSp>
        <p:nvGrpSpPr>
          <p:cNvPr id="3" name="组合 2">
            <a:extLst>
              <a:ext uri="{FF2B5EF4-FFF2-40B4-BE49-F238E27FC236}">
                <a16:creationId xmlns:a16="http://schemas.microsoft.com/office/drawing/2014/main" id="{902AA9D7-B8A5-4121-A3D8-62D02EEDB573}"/>
              </a:ext>
            </a:extLst>
          </p:cNvPr>
          <p:cNvGrpSpPr/>
          <p:nvPr/>
        </p:nvGrpSpPr>
        <p:grpSpPr>
          <a:xfrm>
            <a:off x="1079359" y="2606321"/>
            <a:ext cx="4054624" cy="1187295"/>
            <a:chOff x="1079500" y="3204832"/>
            <a:chExt cx="4055152" cy="1187450"/>
          </a:xfrm>
        </p:grpSpPr>
        <p:grpSp>
          <p:nvGrpSpPr>
            <p:cNvPr id="31" name="组合 30"/>
            <p:cNvGrpSpPr/>
            <p:nvPr/>
          </p:nvGrpSpPr>
          <p:grpSpPr>
            <a:xfrm>
              <a:off x="1079500" y="3204832"/>
              <a:ext cx="4055152" cy="1187450"/>
              <a:chOff x="1079500" y="3204832"/>
              <a:chExt cx="4055152" cy="1187450"/>
            </a:xfrm>
          </p:grpSpPr>
          <p:sp>
            <p:nvSpPr>
              <p:cNvPr id="12" name="矩形 11"/>
              <p:cNvSpPr/>
              <p:nvPr/>
            </p:nvSpPr>
            <p:spPr>
              <a:xfrm>
                <a:off x="1079500" y="3204832"/>
                <a:ext cx="4055152" cy="1187450"/>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cxnSp>
            <p:nvCxnSpPr>
              <p:cNvPr id="22" name="直接连接符 21"/>
              <p:cNvCxnSpPr/>
              <p:nvPr/>
            </p:nvCxnSpPr>
            <p:spPr>
              <a:xfrm>
                <a:off x="2849880" y="3531322"/>
                <a:ext cx="227715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9FC1C837-4E2A-4D27-97B9-2AB0253218E0}"/>
                </a:ext>
              </a:extLst>
            </p:cNvPr>
            <p:cNvGrpSpPr/>
            <p:nvPr/>
          </p:nvGrpSpPr>
          <p:grpSpPr>
            <a:xfrm>
              <a:off x="1206944" y="3326678"/>
              <a:ext cx="3644455" cy="956912"/>
              <a:chOff x="1934830" y="2352404"/>
              <a:chExt cx="4185394" cy="956912"/>
            </a:xfrm>
          </p:grpSpPr>
          <p:sp>
            <p:nvSpPr>
              <p:cNvPr id="20" name="文本框 19">
                <a:extLst>
                  <a:ext uri="{FF2B5EF4-FFF2-40B4-BE49-F238E27FC236}">
                    <a16:creationId xmlns:a16="http://schemas.microsoft.com/office/drawing/2014/main" id="{9828B98C-667A-478E-9BBA-789C63B37ED6}"/>
                  </a:ext>
                </a:extLst>
              </p:cNvPr>
              <p:cNvSpPr txBox="1"/>
              <p:nvPr/>
            </p:nvSpPr>
            <p:spPr>
              <a:xfrm>
                <a:off x="1934830" y="2352404"/>
                <a:ext cx="2058337" cy="400162"/>
              </a:xfrm>
              <a:prstGeom prst="rect">
                <a:avLst/>
              </a:prstGeom>
              <a:noFill/>
            </p:spPr>
            <p:txBody>
              <a:bodyPr wrap="square" rtlCol="0">
                <a:spAutoFit/>
                <a:scene3d>
                  <a:camera prst="orthographicFront"/>
                  <a:lightRig rig="threePt" dir="t"/>
                </a:scene3d>
                <a:sp3d contourW="12700"/>
              </a:bodyPr>
              <a:lstStyle/>
              <a:p>
                <a:pPr defTabSz="457154"/>
                <a:r>
                  <a:rPr lang="en-US" altLang="zh-CN" sz="2000" dirty="0">
                    <a:solidFill>
                      <a:srgbClr val="000000">
                        <a:lumMod val="85000"/>
                        <a:lumOff val="15000"/>
                      </a:srgbClr>
                    </a:solidFill>
                    <a:latin typeface="印品黑体"/>
                    <a:ea typeface="微软雅黑"/>
                    <a:cs typeface="+mn-ea"/>
                    <a:sym typeface="+mn-lt"/>
                  </a:rPr>
                  <a:t>Add title text</a:t>
                </a:r>
                <a:endParaRPr lang="zh-CN" altLang="en-US" sz="2000" dirty="0">
                  <a:solidFill>
                    <a:srgbClr val="000000">
                      <a:lumMod val="85000"/>
                      <a:lumOff val="15000"/>
                    </a:srgbClr>
                  </a:solidFill>
                  <a:latin typeface="印品黑体"/>
                  <a:ea typeface="微软雅黑"/>
                  <a:cs typeface="+mn-ea"/>
                  <a:sym typeface="+mn-lt"/>
                </a:endParaRPr>
              </a:p>
            </p:txBody>
          </p:sp>
          <p:sp>
            <p:nvSpPr>
              <p:cNvPr id="21" name="文本框 20">
                <a:extLst>
                  <a:ext uri="{FF2B5EF4-FFF2-40B4-BE49-F238E27FC236}">
                    <a16:creationId xmlns:a16="http://schemas.microsoft.com/office/drawing/2014/main" id="{E5BEE375-4559-4843-9B60-1D9903E8BA37}"/>
                  </a:ext>
                </a:extLst>
              </p:cNvPr>
              <p:cNvSpPr txBox="1"/>
              <p:nvPr/>
            </p:nvSpPr>
            <p:spPr>
              <a:xfrm>
                <a:off x="1934830" y="2786027"/>
                <a:ext cx="4185394"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grpSp>
        <p:nvGrpSpPr>
          <p:cNvPr id="4" name="组合 3">
            <a:extLst>
              <a:ext uri="{FF2B5EF4-FFF2-40B4-BE49-F238E27FC236}">
                <a16:creationId xmlns:a16="http://schemas.microsoft.com/office/drawing/2014/main" id="{420856E1-B9C9-45B9-AEFA-A7E1003C2CFE}"/>
              </a:ext>
            </a:extLst>
          </p:cNvPr>
          <p:cNvGrpSpPr/>
          <p:nvPr/>
        </p:nvGrpSpPr>
        <p:grpSpPr>
          <a:xfrm>
            <a:off x="1079359" y="4204393"/>
            <a:ext cx="4054624" cy="1187295"/>
            <a:chOff x="1079500" y="4803112"/>
            <a:chExt cx="4055152" cy="1187450"/>
          </a:xfrm>
        </p:grpSpPr>
        <p:grpSp>
          <p:nvGrpSpPr>
            <p:cNvPr id="32" name="组合 31"/>
            <p:cNvGrpSpPr/>
            <p:nvPr/>
          </p:nvGrpSpPr>
          <p:grpSpPr>
            <a:xfrm>
              <a:off x="1079500" y="4803112"/>
              <a:ext cx="4055152" cy="1187450"/>
              <a:chOff x="1079500" y="4803112"/>
              <a:chExt cx="4055152" cy="1187450"/>
            </a:xfrm>
          </p:grpSpPr>
          <p:sp>
            <p:nvSpPr>
              <p:cNvPr id="13" name="矩形 12"/>
              <p:cNvSpPr/>
              <p:nvPr/>
            </p:nvSpPr>
            <p:spPr>
              <a:xfrm>
                <a:off x="1079500" y="4803112"/>
                <a:ext cx="4055152" cy="1187450"/>
              </a:xfrm>
              <a:prstGeom prst="rect">
                <a:avLst/>
              </a:prstGeom>
              <a:gradFill>
                <a:gsLst>
                  <a:gs pos="0">
                    <a:srgbClr val="FBBB65"/>
                  </a:gs>
                  <a:gs pos="100000">
                    <a:srgbClr val="BE83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457154"/>
                <a:endParaRPr lang="zh-CN" altLang="en-US" sz="1800" dirty="0">
                  <a:solidFill>
                    <a:srgbClr val="000000">
                      <a:lumMod val="85000"/>
                      <a:lumOff val="15000"/>
                    </a:srgbClr>
                  </a:solidFill>
                  <a:latin typeface="印品黑体"/>
                  <a:ea typeface="微软雅黑"/>
                  <a:cs typeface="+mn-ea"/>
                  <a:sym typeface="+mn-lt"/>
                </a:endParaRPr>
              </a:p>
            </p:txBody>
          </p:sp>
          <p:cxnSp>
            <p:nvCxnSpPr>
              <p:cNvPr id="26" name="直接连接符 25"/>
              <p:cNvCxnSpPr/>
              <p:nvPr/>
            </p:nvCxnSpPr>
            <p:spPr>
              <a:xfrm>
                <a:off x="2849880" y="5146762"/>
                <a:ext cx="227715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BF0DDBBD-6DFD-4ACD-9DA2-F1648826FFF9}"/>
                </a:ext>
              </a:extLst>
            </p:cNvPr>
            <p:cNvGrpSpPr/>
            <p:nvPr/>
          </p:nvGrpSpPr>
          <p:grpSpPr>
            <a:xfrm>
              <a:off x="1206944" y="4967270"/>
              <a:ext cx="3644455" cy="956912"/>
              <a:chOff x="1934830" y="2352404"/>
              <a:chExt cx="4185394" cy="956912"/>
            </a:xfrm>
          </p:grpSpPr>
          <p:sp>
            <p:nvSpPr>
              <p:cNvPr id="24" name="文本框 23">
                <a:extLst>
                  <a:ext uri="{FF2B5EF4-FFF2-40B4-BE49-F238E27FC236}">
                    <a16:creationId xmlns:a16="http://schemas.microsoft.com/office/drawing/2014/main" id="{68CE8EB6-4E20-409F-82B4-D43F7A70DE6B}"/>
                  </a:ext>
                </a:extLst>
              </p:cNvPr>
              <p:cNvSpPr txBox="1"/>
              <p:nvPr/>
            </p:nvSpPr>
            <p:spPr>
              <a:xfrm>
                <a:off x="1934831" y="2352404"/>
                <a:ext cx="1878042" cy="400162"/>
              </a:xfrm>
              <a:prstGeom prst="rect">
                <a:avLst/>
              </a:prstGeom>
              <a:noFill/>
            </p:spPr>
            <p:txBody>
              <a:bodyPr wrap="square" rtlCol="0">
                <a:spAutoFit/>
                <a:scene3d>
                  <a:camera prst="orthographicFront"/>
                  <a:lightRig rig="threePt" dir="t"/>
                </a:scene3d>
                <a:sp3d contourW="12700"/>
              </a:bodyPr>
              <a:lstStyle/>
              <a:p>
                <a:pPr defTabSz="457154"/>
                <a:r>
                  <a:rPr lang="en-US" altLang="zh-CN" sz="2000" dirty="0">
                    <a:solidFill>
                      <a:srgbClr val="000000">
                        <a:lumMod val="85000"/>
                        <a:lumOff val="15000"/>
                      </a:srgbClr>
                    </a:solidFill>
                    <a:latin typeface="印品黑体"/>
                    <a:ea typeface="微软雅黑"/>
                    <a:cs typeface="+mn-ea"/>
                    <a:sym typeface="+mn-lt"/>
                  </a:rPr>
                  <a:t>Add title text</a:t>
                </a:r>
                <a:endParaRPr lang="zh-CN" altLang="en-US" sz="2000" dirty="0">
                  <a:solidFill>
                    <a:srgbClr val="000000">
                      <a:lumMod val="85000"/>
                      <a:lumOff val="15000"/>
                    </a:srgbClr>
                  </a:solidFill>
                  <a:latin typeface="印品黑体"/>
                  <a:ea typeface="微软雅黑"/>
                  <a:cs typeface="+mn-ea"/>
                  <a:sym typeface="+mn-lt"/>
                </a:endParaRPr>
              </a:p>
            </p:txBody>
          </p:sp>
          <p:sp>
            <p:nvSpPr>
              <p:cNvPr id="25" name="文本框 24">
                <a:extLst>
                  <a:ext uri="{FF2B5EF4-FFF2-40B4-BE49-F238E27FC236}">
                    <a16:creationId xmlns:a16="http://schemas.microsoft.com/office/drawing/2014/main" id="{F1580C7D-2621-4598-B095-CA58D2F1CB1F}"/>
                  </a:ext>
                </a:extLst>
              </p:cNvPr>
              <p:cNvSpPr txBox="1"/>
              <p:nvPr/>
            </p:nvSpPr>
            <p:spPr>
              <a:xfrm>
                <a:off x="1934830" y="2786027"/>
                <a:ext cx="4185394" cy="523289"/>
              </a:xfrm>
              <a:prstGeom prst="rect">
                <a:avLst/>
              </a:prstGeom>
              <a:noFill/>
            </p:spPr>
            <p:txBody>
              <a:bodyPr wrap="square">
                <a:spAutoFit/>
                <a:scene3d>
                  <a:camera prst="orthographicFront"/>
                  <a:lightRig rig="threePt" dir="t"/>
                </a:scene3d>
                <a:sp3d contourW="12700"/>
              </a:bodyPr>
              <a:lstStyle/>
              <a:p>
                <a:pPr defTabSz="457154">
                  <a:defRPr/>
                </a:pPr>
                <a:r>
                  <a:rPr lang="en-US" altLang="zh-CN" sz="1400" dirty="0">
                    <a:solidFill>
                      <a:srgbClr val="000000">
                        <a:lumMod val="85000"/>
                        <a:lumOff val="15000"/>
                      </a:srgbClr>
                    </a:solidFill>
                    <a:latin typeface="印品黑体"/>
                    <a:ea typeface="微软雅黑"/>
                    <a:cs typeface="+mn-ea"/>
                    <a:sym typeface="+mn-lt"/>
                  </a:rPr>
                  <a:t>Click here to add content, content to match the title. </a:t>
                </a:r>
              </a:p>
            </p:txBody>
          </p:sp>
        </p:grpSp>
      </p:grpSp>
      <p:grpSp>
        <p:nvGrpSpPr>
          <p:cNvPr id="27" name="组合 26">
            <a:extLst>
              <a:ext uri="{FF2B5EF4-FFF2-40B4-BE49-F238E27FC236}">
                <a16:creationId xmlns:a16="http://schemas.microsoft.com/office/drawing/2014/main" id="{5AFFA214-D319-4104-A428-7BA92E7D139C}"/>
              </a:ext>
            </a:extLst>
          </p:cNvPr>
          <p:cNvGrpSpPr/>
          <p:nvPr/>
        </p:nvGrpSpPr>
        <p:grpSpPr>
          <a:xfrm>
            <a:off x="4581836" y="809828"/>
            <a:ext cx="3026740" cy="523798"/>
            <a:chOff x="4402412" y="963591"/>
            <a:chExt cx="3027134" cy="523866"/>
          </a:xfrm>
        </p:grpSpPr>
        <p:grpSp>
          <p:nvGrpSpPr>
            <p:cNvPr id="28" name="组合 27">
              <a:extLst>
                <a:ext uri="{FF2B5EF4-FFF2-40B4-BE49-F238E27FC236}">
                  <a16:creationId xmlns:a16="http://schemas.microsoft.com/office/drawing/2014/main" id="{BD623824-03F7-4680-84ED-58A8534C22BB}"/>
                </a:ext>
              </a:extLst>
            </p:cNvPr>
            <p:cNvGrpSpPr/>
            <p:nvPr/>
          </p:nvGrpSpPr>
          <p:grpSpPr>
            <a:xfrm rot="5400000">
              <a:off x="5654046" y="-288043"/>
              <a:ext cx="523866" cy="3027134"/>
              <a:chOff x="2345523" y="1843954"/>
              <a:chExt cx="594900" cy="3437603"/>
            </a:xfrm>
          </p:grpSpPr>
          <p:pic>
            <p:nvPicPr>
              <p:cNvPr id="33" name="图片 32">
                <a:extLst>
                  <a:ext uri="{FF2B5EF4-FFF2-40B4-BE49-F238E27FC236}">
                    <a16:creationId xmlns:a16="http://schemas.microsoft.com/office/drawing/2014/main" id="{E14F138E-80C1-4E07-9ED2-C366CC5F43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45523" y="4660217"/>
                <a:ext cx="594899" cy="621340"/>
              </a:xfrm>
              <a:prstGeom prst="rect">
                <a:avLst/>
              </a:prstGeom>
            </p:spPr>
          </p:pic>
          <p:pic>
            <p:nvPicPr>
              <p:cNvPr id="34" name="图片 33">
                <a:extLst>
                  <a:ext uri="{FF2B5EF4-FFF2-40B4-BE49-F238E27FC236}">
                    <a16:creationId xmlns:a16="http://schemas.microsoft.com/office/drawing/2014/main" id="{0BF7B180-582B-4756-B0B7-A7F318019C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45524" y="1843954"/>
                <a:ext cx="594899" cy="621340"/>
              </a:xfrm>
              <a:prstGeom prst="rect">
                <a:avLst/>
              </a:prstGeom>
            </p:spPr>
          </p:pic>
        </p:grpSp>
        <p:sp>
          <p:nvSpPr>
            <p:cNvPr id="29" name="文本框 28">
              <a:extLst>
                <a:ext uri="{FF2B5EF4-FFF2-40B4-BE49-F238E27FC236}">
                  <a16:creationId xmlns:a16="http://schemas.microsoft.com/office/drawing/2014/main" id="{373D3546-BFAF-4C70-A3D1-8455D2FE9E4D}"/>
                </a:ext>
              </a:extLst>
            </p:cNvPr>
            <p:cNvSpPr txBox="1"/>
            <p:nvPr/>
          </p:nvSpPr>
          <p:spPr>
            <a:xfrm>
              <a:off x="4763701" y="963914"/>
              <a:ext cx="2268063" cy="523288"/>
            </a:xfrm>
            <a:prstGeom prst="rect">
              <a:avLst/>
            </a:prstGeom>
            <a:noFill/>
          </p:spPr>
          <p:txBody>
            <a:bodyPr wrap="square" rtlCol="0">
              <a:spAutoFit/>
              <a:scene3d>
                <a:camera prst="orthographicFront"/>
                <a:lightRig rig="threePt" dir="t"/>
              </a:scene3d>
              <a:sp3d contourW="12700"/>
            </a:bodyPr>
            <a:lstStyle/>
            <a:p>
              <a:pPr algn="ctr" defTabSz="457154"/>
              <a:r>
                <a:rPr lang="en-US" altLang="zh-CN" sz="2800" dirty="0">
                  <a:solidFill>
                    <a:srgbClr val="DBA357"/>
                  </a:solidFill>
                  <a:latin typeface="印品黑体"/>
                  <a:ea typeface="微软雅黑"/>
                  <a:cs typeface="+mn-ea"/>
                  <a:sym typeface="+mn-lt"/>
                </a:rPr>
                <a:t>Add title text</a:t>
              </a:r>
              <a:endParaRPr lang="zh-CN" altLang="en-US" sz="2800" dirty="0">
                <a:solidFill>
                  <a:srgbClr val="DBA357"/>
                </a:solidFill>
                <a:latin typeface="印品黑体"/>
                <a:ea typeface="微软雅黑"/>
                <a:cs typeface="+mn-ea"/>
                <a:sym typeface="+mn-lt"/>
              </a:endParaRPr>
            </a:p>
          </p:txBody>
        </p:sp>
      </p:grpSp>
    </p:spTree>
    <p:extLst>
      <p:ext uri="{BB962C8B-B14F-4D97-AF65-F5344CB8AC3E}">
        <p14:creationId xmlns:p14="http://schemas.microsoft.com/office/powerpoint/2010/main" val="4246390262"/>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downLeft)">
                                      <p:cBhvr>
                                        <p:cTn id="16" dur="500"/>
                                        <p:tgtEl>
                                          <p:spTgt spid="39"/>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strips(downLeft)">
                                      <p:cBhvr>
                                        <p:cTn id="19" dur="500"/>
                                        <p:tgtEl>
                                          <p:spTgt spid="4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strips(downLeft)">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PA" val="v4.3.3"/>
</p:tagLst>
</file>

<file path=ppt/tags/tag3.xml><?xml version="1.0" encoding="utf-8"?>
<p:tagLst xmlns:a="http://schemas.openxmlformats.org/drawingml/2006/main" xmlns:r="http://schemas.openxmlformats.org/officeDocument/2006/relationships" xmlns:p="http://schemas.openxmlformats.org/presentationml/2006/main">
  <p:tag name="PA" val="v4.3.3"/>
</p:tagLst>
</file>

<file path=ppt/tags/tag4.xml><?xml version="1.0" encoding="utf-8"?>
<p:tagLst xmlns:a="http://schemas.openxmlformats.org/drawingml/2006/main" xmlns:r="http://schemas.openxmlformats.org/officeDocument/2006/relationships" xmlns:p="http://schemas.openxmlformats.org/presentationml/2006/main">
  <p:tag name="PA" val="v4.3.3"/>
</p:tagLst>
</file>

<file path=ppt/tags/tag5.xml><?xml version="1.0" encoding="utf-8"?>
<p:tagLst xmlns:a="http://schemas.openxmlformats.org/drawingml/2006/main" xmlns:r="http://schemas.openxmlformats.org/officeDocument/2006/relationships" xmlns:p="http://schemas.openxmlformats.org/presentationml/2006/main">
  <p:tag name="PA" val="v4.3.3"/>
</p:tagLst>
</file>

<file path=ppt/tags/tag6.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jp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fiump02l">
      <a:majorFont>
        <a:latin typeface="印品黑体"/>
        <a:ea typeface="微软雅黑"/>
        <a:cs typeface=""/>
      </a:majorFont>
      <a:minorFont>
        <a:latin typeface="印品黑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1305</Words>
  <Application>Microsoft Office PowerPoint</Application>
  <PresentationFormat>自定义</PresentationFormat>
  <Paragraphs>214</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inpin heiti</vt:lpstr>
      <vt:lpstr>等线</vt:lpstr>
      <vt:lpstr>方正正黑简体</vt:lpstr>
      <vt:lpstr>微软雅黑</vt:lpstr>
      <vt:lpstr>印品黑体</vt:lpstr>
      <vt:lpstr>Arial</vt:lpstr>
      <vt:lpstr>Arial Rounded MT Bold</vt:lpstr>
      <vt:lpstr>Calibri</vt:lpstr>
      <vt:lpstr>Wingdings</vt:lpstr>
      <vt:lpstr>www.freeppt7.com</vt:lpstr>
      <vt:lpstr>www.jpppt.com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第一PPT</dc:creator>
  <cp:keywords>www.1ppt.com</cp:keywords>
  <dc:description>www.1ppt.com</dc:description>
  <cp:lastModifiedBy>之灵</cp:lastModifiedBy>
  <cp:revision>8</cp:revision>
  <dcterms:created xsi:type="dcterms:W3CDTF">2019-12-24T09:15:27Z</dcterms:created>
  <dcterms:modified xsi:type="dcterms:W3CDTF">2023-03-14T15:23:39Z</dcterms:modified>
</cp:coreProperties>
</file>