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3.xml" ContentType="application/vnd.openxmlformats-officedocument.presentationml.tag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3"/>
  </p:notesMasterIdLst>
  <p:sldIdLst>
    <p:sldId id="256" r:id="rId3"/>
    <p:sldId id="257" r:id="rId4"/>
    <p:sldId id="258" r:id="rId5"/>
    <p:sldId id="268" r:id="rId6"/>
    <p:sldId id="269" r:id="rId7"/>
    <p:sldId id="270" r:id="rId8"/>
    <p:sldId id="276" r:id="rId9"/>
    <p:sldId id="277" r:id="rId10"/>
    <p:sldId id="283" r:id="rId11"/>
    <p:sldId id="285" r:id="rId12"/>
    <p:sldId id="288" r:id="rId13"/>
    <p:sldId id="263" r:id="rId14"/>
    <p:sldId id="281" r:id="rId15"/>
    <p:sldId id="279" r:id="rId16"/>
    <p:sldId id="282" r:id="rId17"/>
    <p:sldId id="286" r:id="rId18"/>
    <p:sldId id="264" r:id="rId19"/>
    <p:sldId id="278" r:id="rId20"/>
    <p:sldId id="284" r:id="rId21"/>
    <p:sldId id="272" r:id="rId22"/>
    <p:sldId id="271" r:id="rId23"/>
    <p:sldId id="273" r:id="rId24"/>
    <p:sldId id="287" r:id="rId25"/>
    <p:sldId id="274" r:id="rId26"/>
    <p:sldId id="266" r:id="rId27"/>
    <p:sldId id="267" r:id="rId28"/>
    <p:sldId id="275" r:id="rId29"/>
    <p:sldId id="289" r:id="rId30"/>
    <p:sldId id="280" r:id="rId31"/>
    <p:sldId id="291" r:id="rId32"/>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6261"/>
    <a:srgbClr val="5A6362"/>
    <a:srgbClr val="8D9393"/>
    <a:srgbClr val="B7BEAC"/>
    <a:srgbClr val="8C987F"/>
    <a:srgbClr val="DB1315"/>
    <a:srgbClr val="395A9F"/>
    <a:srgbClr val="E620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32" autoAdjust="0"/>
    <p:restoredTop sz="94660"/>
  </p:normalViewPr>
  <p:slideViewPr>
    <p:cSldViewPr snapToGrid="0">
      <p:cViewPr varScale="1">
        <p:scale>
          <a:sx n="73" d="100"/>
          <a:sy n="73" d="100"/>
        </p:scale>
        <p:origin x="432" y="66"/>
      </p:cViewPr>
      <p:guideLst/>
    </p:cSldViewPr>
  </p:slideViewPr>
  <p:notesTextViewPr>
    <p:cViewPr>
      <p:scale>
        <a:sx n="1" d="1"/>
        <a:sy n="1" d="1"/>
      </p:scale>
      <p:origin x="0" y="0"/>
    </p:cViewPr>
  </p:notesTextViewPr>
  <p:sorterViewPr>
    <p:cViewPr>
      <p:scale>
        <a:sx n="58" d="100"/>
        <a:sy n="58"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列1</c:v>
                </c:pt>
              </c:strCache>
            </c:strRef>
          </c:tx>
          <c:spPr>
            <a:solidFill>
              <a:schemeClr val="accent3"/>
            </a:solidFill>
            <a:ln>
              <a:noFill/>
            </a:ln>
            <a:effectLst/>
          </c:spPr>
          <c:invertIfNegative val="0"/>
          <c:cat>
            <c:strRef>
              <c:f>Sheet1!$A$2:$A$5</c:f>
              <c:strCache>
                <c:ptCount val="4"/>
                <c:pt idx="0">
                  <c:v>Title</c:v>
                </c:pt>
                <c:pt idx="1">
                  <c:v>Title</c:v>
                </c:pt>
                <c:pt idx="2">
                  <c:v>Title</c:v>
                </c:pt>
                <c:pt idx="3">
                  <c:v>Title</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F19-43EF-87C2-97E57E98C22A}"/>
            </c:ext>
          </c:extLst>
        </c:ser>
        <c:ser>
          <c:idx val="1"/>
          <c:order val="1"/>
          <c:tx>
            <c:strRef>
              <c:f>Sheet1!$C$1</c:f>
              <c:strCache>
                <c:ptCount val="1"/>
                <c:pt idx="0">
                  <c:v>列2</c:v>
                </c:pt>
              </c:strCache>
            </c:strRef>
          </c:tx>
          <c:spPr>
            <a:solidFill>
              <a:schemeClr val="accent5"/>
            </a:solidFill>
            <a:ln>
              <a:noFill/>
            </a:ln>
            <a:effectLst/>
          </c:spPr>
          <c:invertIfNegative val="0"/>
          <c:cat>
            <c:strRef>
              <c:f>Sheet1!$A$2:$A$5</c:f>
              <c:strCache>
                <c:ptCount val="4"/>
                <c:pt idx="0">
                  <c:v>Title</c:v>
                </c:pt>
                <c:pt idx="1">
                  <c:v>Title</c:v>
                </c:pt>
                <c:pt idx="2">
                  <c:v>Title</c:v>
                </c:pt>
                <c:pt idx="3">
                  <c:v>Title</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F19-43EF-87C2-97E57E98C22A}"/>
            </c:ext>
          </c:extLst>
        </c:ser>
        <c:ser>
          <c:idx val="2"/>
          <c:order val="2"/>
          <c:tx>
            <c:strRef>
              <c:f>Sheet1!$D$1</c:f>
              <c:strCache>
                <c:ptCount val="1"/>
                <c:pt idx="0">
                  <c:v>列3</c:v>
                </c:pt>
              </c:strCache>
            </c:strRef>
          </c:tx>
          <c:spPr>
            <a:solidFill>
              <a:schemeClr val="accent6"/>
            </a:solidFill>
            <a:ln>
              <a:noFill/>
            </a:ln>
            <a:effectLst/>
          </c:spPr>
          <c:invertIfNegative val="0"/>
          <c:cat>
            <c:strRef>
              <c:f>Sheet1!$A$2:$A$5</c:f>
              <c:strCache>
                <c:ptCount val="4"/>
                <c:pt idx="0">
                  <c:v>Title</c:v>
                </c:pt>
                <c:pt idx="1">
                  <c:v>Title</c:v>
                </c:pt>
                <c:pt idx="2">
                  <c:v>Title</c:v>
                </c:pt>
                <c:pt idx="3">
                  <c:v>Title</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2F19-43EF-87C2-97E57E98C22A}"/>
            </c:ext>
          </c:extLst>
        </c:ser>
        <c:ser>
          <c:idx val="3"/>
          <c:order val="3"/>
          <c:tx>
            <c:strRef>
              <c:f>Sheet1!$E$1</c:f>
              <c:strCache>
                <c:ptCount val="1"/>
                <c:pt idx="0">
                  <c:v>列4</c:v>
                </c:pt>
              </c:strCache>
            </c:strRef>
          </c:tx>
          <c:spPr>
            <a:solidFill>
              <a:schemeClr val="bg1">
                <a:lumMod val="95000"/>
              </a:schemeClr>
            </a:solidFill>
            <a:ln>
              <a:noFill/>
            </a:ln>
            <a:effectLst/>
          </c:spPr>
          <c:invertIfNegative val="0"/>
          <c:cat>
            <c:strRef>
              <c:f>Sheet1!$A$2:$A$5</c:f>
              <c:strCache>
                <c:ptCount val="4"/>
                <c:pt idx="0">
                  <c:v>Title</c:v>
                </c:pt>
                <c:pt idx="1">
                  <c:v>Title</c:v>
                </c:pt>
                <c:pt idx="2">
                  <c:v>Title</c:v>
                </c:pt>
                <c:pt idx="3">
                  <c:v>Title</c:v>
                </c:pt>
              </c:strCache>
            </c:strRef>
          </c:cat>
          <c:val>
            <c:numRef>
              <c:f>Sheet1!$E$2:$E$5</c:f>
              <c:numCache>
                <c:formatCode>General</c:formatCode>
                <c:ptCount val="4"/>
                <c:pt idx="0">
                  <c:v>1</c:v>
                </c:pt>
                <c:pt idx="1">
                  <c:v>3</c:v>
                </c:pt>
                <c:pt idx="2">
                  <c:v>2</c:v>
                </c:pt>
                <c:pt idx="3">
                  <c:v>1.5</c:v>
                </c:pt>
              </c:numCache>
            </c:numRef>
          </c:val>
          <c:extLst>
            <c:ext xmlns:c16="http://schemas.microsoft.com/office/drawing/2014/chart" uri="{C3380CC4-5D6E-409C-BE32-E72D297353CC}">
              <c16:uniqueId val="{00000003-2F19-43EF-87C2-97E57E98C22A}"/>
            </c:ext>
          </c:extLst>
        </c:ser>
        <c:dLbls>
          <c:showLegendKey val="0"/>
          <c:showVal val="0"/>
          <c:showCatName val="0"/>
          <c:showSerName val="0"/>
          <c:showPercent val="0"/>
          <c:showBubbleSize val="0"/>
        </c:dLbls>
        <c:gapWidth val="150"/>
        <c:overlap val="100"/>
        <c:axId val="-930684240"/>
        <c:axId val="-930684784"/>
      </c:barChart>
      <c:catAx>
        <c:axId val="-9306842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vert="horz"/>
          <a:lstStyle/>
          <a:p>
            <a:pPr>
              <a:defRPr/>
            </a:pPr>
            <a:endParaRPr lang="en-US"/>
          </a:p>
        </c:txPr>
        <c:crossAx val="-930684784"/>
        <c:crosses val="autoZero"/>
        <c:auto val="1"/>
        <c:lblAlgn val="ctr"/>
        <c:lblOffset val="100"/>
        <c:noMultiLvlLbl val="0"/>
      </c:catAx>
      <c:valAx>
        <c:axId val="-930684784"/>
        <c:scaling>
          <c:orientation val="minMax"/>
        </c:scaling>
        <c:delete val="0"/>
        <c:axPos val="b"/>
        <c:numFmt formatCode="0%" sourceLinked="1"/>
        <c:majorTickMark val="none"/>
        <c:minorTickMark val="none"/>
        <c:tickLblPos val="nextTo"/>
        <c:spPr>
          <a:noFill/>
          <a:ln w="6350" cap="flat" cmpd="sng" algn="ctr">
            <a:noFill/>
            <a:prstDash val="solid"/>
            <a:round/>
          </a:ln>
          <a:effectLst/>
        </c:spPr>
        <c:txPr>
          <a:bodyPr rot="-60000000" vert="horz"/>
          <a:lstStyle/>
          <a:p>
            <a:pPr>
              <a:defRPr/>
            </a:pPr>
            <a:endParaRPr lang="en-US"/>
          </a:p>
        </c:txPr>
        <c:crossAx val="-930684240"/>
        <c:crosses val="autoZero"/>
        <c:crossBetween val="between"/>
      </c:valAx>
      <c:spPr>
        <a:noFill/>
        <a:ln>
          <a:noFill/>
        </a:ln>
        <a:effectLst/>
      </c:spPr>
    </c:plotArea>
    <c:plotVisOnly val="1"/>
    <c:dispBlanksAs val="gap"/>
    <c:showDLblsOverMax val="0"/>
  </c:chart>
  <c:spPr>
    <a:noFill/>
    <a:ln>
      <a:noFill/>
    </a:ln>
    <a:effectLst/>
  </c:spPr>
  <c:txPr>
    <a:bodyPr/>
    <a:lstStyle/>
    <a:p>
      <a:pPr>
        <a:defRPr lang="zh-CN">
          <a:latin typeface="+mn-lt"/>
          <a:ea typeface="+mn-ea"/>
          <a:cs typeface="+mn-ea"/>
          <a:sym typeface="+mn-lt"/>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138325475405198E-2"/>
          <c:y val="3.5645820878346703E-2"/>
          <c:w val="0.95450634426848302"/>
          <c:h val="0.69441376148123302"/>
        </c:manualLayout>
      </c:layout>
      <c:lineChart>
        <c:grouping val="standard"/>
        <c:varyColors val="0"/>
        <c:ser>
          <c:idx val="0"/>
          <c:order val="0"/>
          <c:tx>
            <c:strRef>
              <c:f>Sheet1!$B$1</c:f>
              <c:strCache>
                <c:ptCount val="1"/>
                <c:pt idx="0">
                  <c:v>列1</c:v>
                </c:pt>
              </c:strCache>
            </c:strRef>
          </c:tx>
          <c:spPr>
            <a:ln w="50800" cap="rnd" cmpd="sng" algn="ctr">
              <a:solidFill>
                <a:schemeClr val="accent6"/>
              </a:solidFill>
              <a:prstDash val="solid"/>
              <a:round/>
            </a:ln>
            <a:effectLst/>
          </c:spPr>
          <c:marker>
            <c:symbol val="circle"/>
            <c:size val="8"/>
            <c:spPr>
              <a:solidFill>
                <a:schemeClr val="bg1"/>
              </a:solidFill>
              <a:ln w="50800" cap="flat" cmpd="sng" algn="ctr">
                <a:solidFill>
                  <a:schemeClr val="accent6"/>
                </a:solidFill>
                <a:prstDash val="solid"/>
                <a:round/>
              </a:ln>
              <a:effectLst/>
            </c:spPr>
          </c:marker>
          <c:cat>
            <c:strRef>
              <c:f>Sheet1!$A$2:$A$7</c:f>
              <c:strCache>
                <c:ptCount val="6"/>
                <c:pt idx="0">
                  <c:v>标题</c:v>
                </c:pt>
                <c:pt idx="1">
                  <c:v>标题</c:v>
                </c:pt>
                <c:pt idx="2">
                  <c:v>标题</c:v>
                </c:pt>
                <c:pt idx="3">
                  <c:v>标题</c:v>
                </c:pt>
                <c:pt idx="4">
                  <c:v>标题</c:v>
                </c:pt>
                <c:pt idx="5">
                  <c:v>标题</c:v>
                </c:pt>
              </c:strCache>
            </c:strRef>
          </c:cat>
          <c:val>
            <c:numRef>
              <c:f>Sheet1!$B$2:$B$7</c:f>
              <c:numCache>
                <c:formatCode>General</c:formatCode>
                <c:ptCount val="6"/>
                <c:pt idx="0">
                  <c:v>8</c:v>
                </c:pt>
                <c:pt idx="1">
                  <c:v>15.6</c:v>
                </c:pt>
                <c:pt idx="2">
                  <c:v>34</c:v>
                </c:pt>
                <c:pt idx="3">
                  <c:v>27.7</c:v>
                </c:pt>
                <c:pt idx="4">
                  <c:v>39</c:v>
                </c:pt>
                <c:pt idx="5">
                  <c:v>53.8</c:v>
                </c:pt>
              </c:numCache>
            </c:numRef>
          </c:val>
          <c:smooth val="0"/>
          <c:extLst>
            <c:ext xmlns:c16="http://schemas.microsoft.com/office/drawing/2014/chart" uri="{C3380CC4-5D6E-409C-BE32-E72D297353CC}">
              <c16:uniqueId val="{00000000-D859-4516-AB4D-BFEC2B700BC3}"/>
            </c:ext>
          </c:extLst>
        </c:ser>
        <c:dLbls>
          <c:showLegendKey val="0"/>
          <c:showVal val="0"/>
          <c:showCatName val="0"/>
          <c:showSerName val="0"/>
          <c:showPercent val="0"/>
          <c:showBubbleSize val="0"/>
        </c:dLbls>
        <c:marker val="1"/>
        <c:smooth val="0"/>
        <c:axId val="-827530048"/>
        <c:axId val="-827525152"/>
      </c:lineChart>
      <c:catAx>
        <c:axId val="-8275300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prstDash val="solid"/>
            <a:round/>
          </a:ln>
          <a:effectLst/>
        </c:spPr>
        <c:txPr>
          <a:bodyPr rot="-60000000" vert="horz"/>
          <a:lstStyle/>
          <a:p>
            <a:pPr>
              <a:defRPr/>
            </a:pPr>
            <a:endParaRPr lang="en-US"/>
          </a:p>
        </c:txPr>
        <c:crossAx val="-827525152"/>
        <c:crosses val="autoZero"/>
        <c:auto val="1"/>
        <c:lblAlgn val="ctr"/>
        <c:lblOffset val="100"/>
        <c:noMultiLvlLbl val="0"/>
      </c:catAx>
      <c:valAx>
        <c:axId val="-827525152"/>
        <c:scaling>
          <c:orientation val="minMax"/>
        </c:scaling>
        <c:delete val="0"/>
        <c:axPos val="l"/>
        <c:majorGridlines>
          <c:spPr>
            <a:ln w="9525" cap="flat" cmpd="sng" algn="ctr">
              <a:solidFill>
                <a:schemeClr val="bg1">
                  <a:lumMod val="95000"/>
                </a:schemeClr>
              </a:solidFill>
              <a:prstDash val="solid"/>
              <a:round/>
            </a:ln>
            <a:effectLst/>
          </c:spPr>
        </c:majorGridlines>
        <c:numFmt formatCode="General" sourceLinked="1"/>
        <c:majorTickMark val="out"/>
        <c:minorTickMark val="none"/>
        <c:tickLblPos val="nextTo"/>
        <c:spPr>
          <a:noFill/>
          <a:ln w="6350" cap="flat" cmpd="sng" algn="ctr">
            <a:noFill/>
            <a:prstDash val="solid"/>
            <a:round/>
          </a:ln>
          <a:effectLst/>
        </c:spPr>
        <c:txPr>
          <a:bodyPr rot="-60000000" vert="horz"/>
          <a:lstStyle/>
          <a:p>
            <a:pPr>
              <a:defRPr/>
            </a:pPr>
            <a:endParaRPr lang="en-US"/>
          </a:p>
        </c:txPr>
        <c:crossAx val="-827530048"/>
        <c:crosses val="autoZero"/>
        <c:crossBetween val="between"/>
      </c:valAx>
      <c:spPr>
        <a:noFill/>
        <a:ln>
          <a:noFill/>
        </a:ln>
        <a:effectLst/>
      </c:spPr>
    </c:plotArea>
    <c:plotVisOnly val="1"/>
    <c:dispBlanksAs val="gap"/>
    <c:showDLblsOverMax val="0"/>
  </c:chart>
  <c:spPr>
    <a:noFill/>
    <a:ln>
      <a:noFill/>
    </a:ln>
    <a:effectLst/>
  </c:spPr>
  <c:txPr>
    <a:bodyPr/>
    <a:lstStyle/>
    <a:p>
      <a:pPr>
        <a:defRPr lang="zh-CN">
          <a:latin typeface="+mn-lt"/>
          <a:ea typeface="+mn-ea"/>
          <a:cs typeface="+mn-ea"/>
          <a:sym typeface="+mn-lt"/>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442896-F061-4882-B3D3-BB156B9C74A5}" type="datetimeFigureOut">
              <a:rPr lang="zh-CN" altLang="en-US" smtClean="0"/>
              <a:t>2023/3/15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C69DB1-68FF-4D0F-BA66-89598720BDCC}"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C69DB1-68FF-4D0F-BA66-89598720BDCC}" type="slidenum">
              <a:rPr lang="zh-CN" altLang="en-US" smtClean="0"/>
              <a:t>1</a:t>
            </a:fld>
            <a:endParaRPr lang="zh-CN" altLang="en-US"/>
          </a:p>
        </p:txBody>
      </p:sp>
    </p:spTree>
    <p:extLst>
      <p:ext uri="{BB962C8B-B14F-4D97-AF65-F5344CB8AC3E}">
        <p14:creationId xmlns:p14="http://schemas.microsoft.com/office/powerpoint/2010/main" val="3864855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C69DB1-68FF-4D0F-BA66-89598720BDCC}" type="slidenum">
              <a:rPr lang="zh-CN" altLang="en-US" smtClean="0"/>
              <a:t>10</a:t>
            </a:fld>
            <a:endParaRPr lang="zh-CN" altLang="en-US"/>
          </a:p>
        </p:txBody>
      </p:sp>
    </p:spTree>
    <p:extLst>
      <p:ext uri="{BB962C8B-B14F-4D97-AF65-F5344CB8AC3E}">
        <p14:creationId xmlns:p14="http://schemas.microsoft.com/office/powerpoint/2010/main" val="4252669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36EE78B-84D8-412F-BC69-ACC7C447BAFC}" type="slidenum">
              <a:rPr lang="zh-CN" alt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a:t>My First Template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2A0F9D-3357-4A94-85C8-3B842B870DC6}"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t>My First Template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C69DB1-68FF-4D0F-BA66-89598720BDCC}" type="slidenum">
              <a:rPr lang="zh-CN" altLang="en-US" smtClean="0"/>
              <a:t>16</a:t>
            </a:fld>
            <a:endParaRPr lang="zh-CN" altLang="en-US"/>
          </a:p>
        </p:txBody>
      </p:sp>
    </p:spTree>
    <p:extLst>
      <p:ext uri="{BB962C8B-B14F-4D97-AF65-F5344CB8AC3E}">
        <p14:creationId xmlns:p14="http://schemas.microsoft.com/office/powerpoint/2010/main" val="3715368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36EE78B-84D8-412F-BC69-ACC7C447BAFC}" type="slidenum">
              <a:rPr lang="zh-CN" alt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C69DB1-68FF-4D0F-BA66-89598720BDCC}" type="slidenum">
              <a:rPr lang="zh-CN" altLang="en-US" smtClean="0"/>
              <a:t>2</a:t>
            </a:fld>
            <a:endParaRPr lang="zh-CN" altLang="en-US"/>
          </a:p>
        </p:txBody>
      </p:sp>
    </p:spTree>
    <p:extLst>
      <p:ext uri="{BB962C8B-B14F-4D97-AF65-F5344CB8AC3E}">
        <p14:creationId xmlns:p14="http://schemas.microsoft.com/office/powerpoint/2010/main" val="5554643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C69DB1-68FF-4D0F-BA66-89598720BDCC}" type="slidenum">
              <a:rPr lang="zh-CN" altLang="en-US" smtClean="0"/>
              <a:t>23</a:t>
            </a:fld>
            <a:endParaRPr lang="zh-CN" altLang="en-US"/>
          </a:p>
        </p:txBody>
      </p:sp>
    </p:spTree>
    <p:extLst>
      <p:ext uri="{BB962C8B-B14F-4D97-AF65-F5344CB8AC3E}">
        <p14:creationId xmlns:p14="http://schemas.microsoft.com/office/powerpoint/2010/main" val="20369651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44F346-9435-41B1-AD1D-461963F20BEE}" type="slidenum">
              <a:rPr lang="zh-CN" altLang="en-US" smtClean="0"/>
              <a:t>25</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DC69DB1-68FF-4D0F-BA66-89598720BDCC}" type="slidenum">
              <a:rPr lang="zh-CN" altLang="en-US" smtClean="0"/>
              <a:t>3</a:t>
            </a:fld>
            <a:endParaRPr lang="zh-CN" altLang="en-US"/>
          </a:p>
        </p:txBody>
      </p:sp>
    </p:spTree>
    <p:extLst>
      <p:ext uri="{BB962C8B-B14F-4D97-AF65-F5344CB8AC3E}">
        <p14:creationId xmlns:p14="http://schemas.microsoft.com/office/powerpoint/2010/main" val="3998834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C69DB1-68FF-4D0F-BA66-89598720BDCC}"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012230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256268" y="212571"/>
            <a:ext cx="10515600" cy="517744"/>
          </a:xfrm>
        </p:spPr>
        <p:txBody>
          <a:bodyPr>
            <a:normAutofit/>
          </a:bodyPr>
          <a:lstStyle>
            <a:lvl1pPr>
              <a:defRPr sz="3200" b="1">
                <a:solidFill>
                  <a:srgbClr val="8C987F"/>
                </a:solidFill>
                <a:effectLst>
                  <a:glow rad="127000">
                    <a:schemeClr val="bg1"/>
                  </a:glow>
                </a:effectLst>
              </a:defRPr>
            </a:lvl1p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7" name="矩形 6"/>
          <p:cNvSpPr/>
          <p:nvPr userDrawn="1"/>
        </p:nvSpPr>
        <p:spPr>
          <a:xfrm>
            <a:off x="0" y="730315"/>
            <a:ext cx="12192000" cy="61276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B789E02-6098-A2FA-FC00-51AA7A8768D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1383C3F4-EEF3-408F-FA5F-8B9054C77DA4}"/>
              </a:ext>
            </a:extLst>
          </p:cNvPr>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4" name="页脚占位符 3">
            <a:extLst>
              <a:ext uri="{FF2B5EF4-FFF2-40B4-BE49-F238E27FC236}">
                <a16:creationId xmlns:a16="http://schemas.microsoft.com/office/drawing/2014/main" id="{77FB5455-C989-86A3-2161-E13A30DF2BE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B592EF17-B576-B2B3-2DBC-99FE5A7FD8C7}"/>
              </a:ext>
            </a:extLst>
          </p:cNvPr>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84555101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2023/3/15</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587863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2023/3/15</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3943138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248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7"/>
            <a:ext cx="9144000" cy="1655763"/>
          </a:xfrm>
        </p:spPr>
        <p:txBody>
          <a:bodyPr/>
          <a:lstStyle>
            <a:lvl1pPr marL="0" indent="0" algn="ctr">
              <a:buNone/>
              <a:defRPr sz="2400"/>
            </a:lvl1pPr>
            <a:lvl2pPr marL="457200" indent="0" algn="ctr">
              <a:buNone/>
              <a:defRPr sz="2000"/>
            </a:lvl2pPr>
            <a:lvl3pPr marL="914400" indent="0" algn="ctr">
              <a:buNone/>
              <a:defRPr sz="1865"/>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FFA318-05FC-7E5E-13EA-A72130F9204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F8FBDA6-8267-2C96-17EA-AFD6FF2F5FF8}"/>
              </a:ext>
            </a:extLst>
          </p:cNvPr>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4" name="页脚占位符 3">
            <a:extLst>
              <a:ext uri="{FF2B5EF4-FFF2-40B4-BE49-F238E27FC236}">
                <a16:creationId xmlns:a16="http://schemas.microsoft.com/office/drawing/2014/main" id="{588E427A-FBE0-F36B-D2EE-5D299CEDE4D8}"/>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E80ECA8C-BE53-9ABA-8397-2CAC9D80FF8D}"/>
              </a:ext>
            </a:extLst>
          </p:cNvPr>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5569083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56778B-B459-03C4-CB00-5D22118FD35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3EC95B7-F4DD-5AD4-8C87-15F10381AC5A}"/>
              </a:ext>
            </a:extLst>
          </p:cNvPr>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4" name="页脚占位符 3">
            <a:extLst>
              <a:ext uri="{FF2B5EF4-FFF2-40B4-BE49-F238E27FC236}">
                <a16:creationId xmlns:a16="http://schemas.microsoft.com/office/drawing/2014/main" id="{46CD67DB-8A5D-CA89-777B-1FB36428147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8E023974-86D9-D8CD-4902-A10C3120854D}"/>
              </a:ext>
            </a:extLst>
          </p:cNvPr>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97427384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C367FA-DB66-ECA0-04FF-387A34C850A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81C9117-58BE-53EA-D7F5-71CDCA25A903}"/>
              </a:ext>
            </a:extLst>
          </p:cNvPr>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4" name="页脚占位符 3">
            <a:extLst>
              <a:ext uri="{FF2B5EF4-FFF2-40B4-BE49-F238E27FC236}">
                <a16:creationId xmlns:a16="http://schemas.microsoft.com/office/drawing/2014/main" id="{4B358958-80CC-E6B1-6924-8DFBB87B406C}"/>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3ADEB3FC-8E5B-7256-122E-2AC00492F641}"/>
              </a:ext>
            </a:extLst>
          </p:cNvPr>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81068058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9DF521-870B-8769-7507-663B17CF34F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2A4F968-65FC-3BBC-40C7-65D7A4686A11}"/>
              </a:ext>
            </a:extLst>
          </p:cNvPr>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4" name="页脚占位符 3">
            <a:extLst>
              <a:ext uri="{FF2B5EF4-FFF2-40B4-BE49-F238E27FC236}">
                <a16:creationId xmlns:a16="http://schemas.microsoft.com/office/drawing/2014/main" id="{A7B091FB-AB2B-37FA-04D9-D08105D11300}"/>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92BBFC19-6316-9AF5-CF8D-F7D89BD20CED}"/>
              </a:ext>
            </a:extLst>
          </p:cNvPr>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7" name="TextBox 9">
            <a:extLst>
              <a:ext uri="{FF2B5EF4-FFF2-40B4-BE49-F238E27FC236}">
                <a16:creationId xmlns:a16="http://schemas.microsoft.com/office/drawing/2014/main" id="{B1C7E310-91DC-0B1A-A60B-82B4CCC9AA55}"/>
              </a:ext>
            </a:extLst>
          </p:cNvPr>
          <p:cNvSpPr txBox="1"/>
          <p:nvPr userDrawn="1"/>
        </p:nvSpPr>
        <p:spPr>
          <a:xfrm>
            <a:off x="1777751" y="6538912"/>
            <a:ext cx="43204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下载</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http://www.1ppt.com/xiazai/</a:t>
            </a:r>
          </a:p>
        </p:txBody>
      </p:sp>
    </p:spTree>
    <p:extLst>
      <p:ext uri="{BB962C8B-B14F-4D97-AF65-F5344CB8AC3E}">
        <p14:creationId xmlns:p14="http://schemas.microsoft.com/office/powerpoint/2010/main" val="294342625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3E64B5-83C9-DCBD-AE90-4553FF47607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15DC71B-4D6B-7D84-DAE9-51395AD13EC0}"/>
              </a:ext>
            </a:extLst>
          </p:cNvPr>
          <p:cNvSpPr>
            <a:spLocks noGrp="1"/>
          </p:cNvSpPr>
          <p:nvPr>
            <p:ph type="dt" sz="half" idx="10"/>
          </p:nvPr>
        </p:nvSpPr>
        <p:spPr/>
        <p:txBody>
          <a:bodyPr/>
          <a:lstStyle/>
          <a:p>
            <a:fld id="{D997B5FA-0921-464F-AAE1-844C04324D75}" type="datetimeFigureOut">
              <a:rPr lang="zh-CN" altLang="en-US" smtClean="0"/>
              <a:t>2023/3/15</a:t>
            </a:fld>
            <a:endParaRPr lang="zh-CN" altLang="en-US"/>
          </a:p>
        </p:txBody>
      </p:sp>
      <p:sp>
        <p:nvSpPr>
          <p:cNvPr id="4" name="页脚占位符 3">
            <a:extLst>
              <a:ext uri="{FF2B5EF4-FFF2-40B4-BE49-F238E27FC236}">
                <a16:creationId xmlns:a16="http://schemas.microsoft.com/office/drawing/2014/main" id="{ED22EB8E-E26A-CA49-5341-3B3E0DD2E154}"/>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E55ACDE-7871-1322-E100-1AD278EF94AC}"/>
              </a:ext>
            </a:extLst>
          </p:cNvPr>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40093902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t="-8000" b="-8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2023/3/15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726848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571500" y="2557699"/>
            <a:ext cx="5715000" cy="830997"/>
          </a:xfrm>
          <a:prstGeom prst="rect">
            <a:avLst/>
          </a:prstGeom>
          <a:noFill/>
        </p:spPr>
        <p:txBody>
          <a:bodyPr wrap="square" lIns="91440" tIns="45720" rIns="91440" bIns="45720" rtlCol="0">
            <a:spAutoFit/>
          </a:bodyPr>
          <a:lstStyle/>
          <a:p>
            <a:pPr algn="ctr"/>
            <a:r>
              <a:rPr lang="en-US" altLang="zh-CN" sz="4800" b="1" dirty="0">
                <a:solidFill>
                  <a:schemeClr val="tx2"/>
                </a:solidFill>
                <a:cs typeface="+mn-ea"/>
                <a:sym typeface="+mn-lt"/>
              </a:rPr>
              <a:t>Work Report </a:t>
            </a:r>
            <a:endParaRPr lang="zh-CN" altLang="en-US" sz="4800" b="1" dirty="0">
              <a:solidFill>
                <a:schemeClr val="tx2"/>
              </a:solidFill>
              <a:cs typeface="+mn-ea"/>
              <a:sym typeface="+mn-lt"/>
            </a:endParaRPr>
          </a:p>
        </p:txBody>
      </p:sp>
      <p:cxnSp>
        <p:nvCxnSpPr>
          <p:cNvPr id="12" name="直接连接符 11"/>
          <p:cNvCxnSpPr>
            <a:cxnSpLocks/>
          </p:cNvCxnSpPr>
          <p:nvPr/>
        </p:nvCxnSpPr>
        <p:spPr>
          <a:xfrm>
            <a:off x="1116166" y="3413488"/>
            <a:ext cx="440432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a:cxnSpLocks/>
          </p:cNvCxnSpPr>
          <p:nvPr/>
        </p:nvCxnSpPr>
        <p:spPr>
          <a:xfrm>
            <a:off x="1116166" y="3834178"/>
            <a:ext cx="440432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893660" y="3445374"/>
            <a:ext cx="4849336" cy="359329"/>
          </a:xfrm>
          <a:prstGeom prst="rect">
            <a:avLst/>
          </a:prstGeom>
          <a:noFill/>
        </p:spPr>
        <p:txBody>
          <a:bodyPr wrap="square" lIns="91440" tIns="45720" rIns="91440" bIns="45720" rtlCol="0">
            <a:spAutoFit/>
          </a:bodyPr>
          <a:lstStyle/>
          <a:p>
            <a:pPr algn="ctr"/>
            <a:r>
              <a:rPr lang="en-US" altLang="zh-CN" sz="1735" dirty="0">
                <a:solidFill>
                  <a:schemeClr val="tx2"/>
                </a:solidFill>
                <a:cs typeface="+mn-ea"/>
                <a:sym typeface="+mn-lt"/>
              </a:rPr>
              <a:t>BUSINESS REPORT SUMMARY TEMPLATE</a:t>
            </a:r>
            <a:endParaRPr lang="zh-CN" altLang="en-US" sz="1735" dirty="0">
              <a:solidFill>
                <a:schemeClr val="tx2"/>
              </a:solidFill>
              <a:cs typeface="+mn-ea"/>
              <a:sym typeface="+mn-lt"/>
            </a:endParaRPr>
          </a:p>
        </p:txBody>
      </p:sp>
      <p:sp>
        <p:nvSpPr>
          <p:cNvPr id="15" name="矩形: 圆角 33"/>
          <p:cNvSpPr/>
          <p:nvPr/>
        </p:nvSpPr>
        <p:spPr>
          <a:xfrm>
            <a:off x="1921174" y="4057283"/>
            <a:ext cx="2794308" cy="400418"/>
          </a:xfrm>
          <a:prstGeom prst="roundRect">
            <a:avLst>
              <a:gd name="adj" fmla="val 5000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ltLang="zh-CN" dirty="0">
                <a:solidFill>
                  <a:schemeClr val="tx2"/>
                </a:solidFill>
                <a:cs typeface="+mn-ea"/>
                <a:sym typeface="+mn-lt"/>
              </a:rPr>
              <a:t>Report</a:t>
            </a:r>
            <a:r>
              <a:rPr lang="zh-CN" altLang="en-US" dirty="0">
                <a:solidFill>
                  <a:schemeClr val="tx2"/>
                </a:solidFill>
                <a:cs typeface="+mn-ea"/>
                <a:sym typeface="+mn-lt"/>
              </a:rPr>
              <a:t>：</a:t>
            </a:r>
            <a:r>
              <a:rPr lang="en-US" altLang="zh-CN" dirty="0">
                <a:solidFill>
                  <a:schemeClr val="tx2"/>
                </a:solidFill>
                <a:cs typeface="+mn-ea"/>
                <a:sym typeface="+mn-lt"/>
              </a:rPr>
              <a:t>freeppt7.com</a:t>
            </a:r>
          </a:p>
        </p:txBody>
      </p:sp>
      <p:sp>
        <p:nvSpPr>
          <p:cNvPr id="16" name="文本框 15"/>
          <p:cNvSpPr txBox="1"/>
          <p:nvPr/>
        </p:nvSpPr>
        <p:spPr>
          <a:xfrm>
            <a:off x="893660" y="1593748"/>
            <a:ext cx="4849336" cy="1015663"/>
          </a:xfrm>
          <a:prstGeom prst="rect">
            <a:avLst/>
          </a:prstGeom>
          <a:noFill/>
        </p:spPr>
        <p:txBody>
          <a:bodyPr wrap="square" lIns="91440" tIns="45720" rIns="91440" bIns="45720" rtlCol="0">
            <a:spAutoFit/>
          </a:bodyPr>
          <a:lstStyle/>
          <a:p>
            <a:pPr algn="ctr"/>
            <a:r>
              <a:rPr lang="en-US" altLang="zh-CN" sz="6000" dirty="0">
                <a:solidFill>
                  <a:schemeClr val="tx2"/>
                </a:solidFill>
                <a:cs typeface="+mn-ea"/>
                <a:sym typeface="+mn-lt"/>
              </a:rPr>
              <a:t>20XX</a:t>
            </a:r>
            <a:endParaRPr lang="zh-CN" altLang="en-US" sz="6000" dirty="0">
              <a:solidFill>
                <a:schemeClr val="tx2"/>
              </a:solidFill>
              <a:cs typeface="+mn-ea"/>
              <a:sym typeface="+mn-lt"/>
            </a:endParaRPr>
          </a:p>
        </p:txBody>
      </p:sp>
      <p:sp>
        <p:nvSpPr>
          <p:cNvPr id="2" name="矩形: 圆角 33">
            <a:extLst>
              <a:ext uri="{FF2B5EF4-FFF2-40B4-BE49-F238E27FC236}">
                <a16:creationId xmlns:a16="http://schemas.microsoft.com/office/drawing/2014/main" id="{185ECEFD-7412-4460-B68B-854EDD8BA8C3}"/>
              </a:ext>
            </a:extLst>
          </p:cNvPr>
          <p:cNvSpPr/>
          <p:nvPr/>
        </p:nvSpPr>
        <p:spPr>
          <a:xfrm>
            <a:off x="1921174" y="4594896"/>
            <a:ext cx="2794308" cy="400418"/>
          </a:xfrm>
          <a:prstGeom prst="roundRect">
            <a:avLst>
              <a:gd name="adj" fmla="val 5000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ltLang="zh-CN" dirty="0">
                <a:solidFill>
                  <a:schemeClr val="tx2"/>
                </a:solidFill>
                <a:cs typeface="+mn-ea"/>
                <a:sym typeface="+mn-lt"/>
              </a:rPr>
              <a:t>Time </a:t>
            </a:r>
            <a:r>
              <a:rPr lang="zh-CN" altLang="en-US" dirty="0">
                <a:solidFill>
                  <a:schemeClr val="tx2"/>
                </a:solidFill>
                <a:cs typeface="+mn-ea"/>
                <a:sym typeface="+mn-lt"/>
              </a:rPr>
              <a:t>：</a:t>
            </a:r>
            <a:r>
              <a:rPr lang="en-US" altLang="zh-CN" dirty="0">
                <a:solidFill>
                  <a:schemeClr val="tx2"/>
                </a:solidFill>
                <a:cs typeface="+mn-ea"/>
                <a:sym typeface="+mn-lt"/>
              </a:rPr>
              <a:t>20XX</a:t>
            </a:r>
            <a:r>
              <a:rPr lang="zh-CN" altLang="en-US" dirty="0">
                <a:solidFill>
                  <a:schemeClr val="tx2"/>
                </a:solidFill>
                <a:cs typeface="+mn-ea"/>
                <a:sym typeface="+mn-lt"/>
              </a:rPr>
              <a:t>      </a:t>
            </a:r>
            <a:endParaRPr lang="en-US" altLang="zh-CN" dirty="0">
              <a:solidFill>
                <a:schemeClr val="tx2"/>
              </a:solidFill>
              <a:cs typeface="+mn-ea"/>
              <a:sym typeface="+mn-lt"/>
            </a:endParaRPr>
          </a:p>
        </p:txBody>
      </p:sp>
      <p:pic>
        <p:nvPicPr>
          <p:cNvPr id="3" name="图片 2" descr="图片1">
            <a:extLst>
              <a:ext uri="{FF2B5EF4-FFF2-40B4-BE49-F238E27FC236}">
                <a16:creationId xmlns:a16="http://schemas.microsoft.com/office/drawing/2014/main" id="{5B626693-1DBE-B73A-F287-550B18727566}"/>
              </a:ext>
            </a:extLst>
          </p:cNvPr>
          <p:cNvPicPr>
            <a:picLocks noChangeAspect="1"/>
          </p:cNvPicPr>
          <p:nvPr>
            <p:custDataLst>
              <p:tags r:id="rId1"/>
            </p:custDataLst>
          </p:nvPr>
        </p:nvPicPr>
        <p:blipFill>
          <a:blip r:embed="rId4">
            <a:duotone>
              <a:prstClr val="black"/>
              <a:schemeClr val="accent2">
                <a:tint val="45000"/>
                <a:satMod val="400000"/>
              </a:schemeClr>
            </a:duotone>
          </a:blip>
          <a:stretch>
            <a:fillRect/>
          </a:stretch>
        </p:blipFill>
        <p:spPr>
          <a:xfrm>
            <a:off x="735307" y="496444"/>
            <a:ext cx="1280160" cy="4267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6"/>
                                        </p:tgtEl>
                                        <p:attrNameLst>
                                          <p:attrName>ppt_y</p:attrName>
                                        </p:attrNameLst>
                                      </p:cBhvr>
                                      <p:tavLst>
                                        <p:tav tm="0">
                                          <p:val>
                                            <p:strVal val="#ppt_y"/>
                                          </p:val>
                                        </p:tav>
                                        <p:tav tm="100000">
                                          <p:val>
                                            <p:strVal val="#ppt_y"/>
                                          </p:val>
                                        </p:tav>
                                      </p:tavLst>
                                    </p:anim>
                                    <p:anim calcmode="lin" valueType="num">
                                      <p:cBhvr>
                                        <p:cTn id="9"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6"/>
                                        </p:tgtEl>
                                      </p:cBhvr>
                                    </p:animEffect>
                                  </p:childTnLst>
                                </p:cTn>
                              </p:par>
                            </p:childTnLst>
                          </p:cTn>
                        </p:par>
                        <p:par>
                          <p:cTn id="12" fill="hold">
                            <p:stCondLst>
                              <p:cond delay="6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1"/>
                                        </p:tgtEl>
                                        <p:attrNameLst>
                                          <p:attrName>ppt_y</p:attrName>
                                        </p:attrNameLst>
                                      </p:cBhvr>
                                      <p:tavLst>
                                        <p:tav tm="0">
                                          <p:val>
                                            <p:strVal val="#ppt_y"/>
                                          </p:val>
                                        </p:tav>
                                        <p:tav tm="100000">
                                          <p:val>
                                            <p:strVal val="#ppt_y"/>
                                          </p:val>
                                        </p:tav>
                                      </p:tavLst>
                                    </p:anim>
                                    <p:anim calcmode="lin" valueType="num">
                                      <p:cBhvr>
                                        <p:cTn id="17"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1"/>
                                        </p:tgtEl>
                                      </p:cBhvr>
                                    </p:animEffect>
                                  </p:childTnLst>
                                </p:cTn>
                              </p:par>
                            </p:childTnLst>
                          </p:cTn>
                        </p:par>
                        <p:par>
                          <p:cTn id="20" fill="hold">
                            <p:stCondLst>
                              <p:cond delay="1600"/>
                            </p:stCondLst>
                            <p:childTnLst>
                              <p:par>
                                <p:cTn id="21" presetID="22" presetClass="entr" presetSubtype="8"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500"/>
                                        <p:tgtEl>
                                          <p:spTgt spid="12"/>
                                        </p:tgtEl>
                                      </p:cBhvr>
                                    </p:animEffect>
                                  </p:childTnLst>
                                </p:cTn>
                              </p:par>
                            </p:childTnLst>
                          </p:cTn>
                        </p:par>
                        <p:par>
                          <p:cTn id="24" fill="hold">
                            <p:stCondLst>
                              <p:cond delay="2100"/>
                            </p:stCondLst>
                            <p:childTnLst>
                              <p:par>
                                <p:cTn id="25" presetID="2" presetClass="entr" presetSubtype="4"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par>
                          <p:cTn id="29" fill="hold">
                            <p:stCondLst>
                              <p:cond delay="2600"/>
                            </p:stCondLst>
                            <p:childTnLst>
                              <p:par>
                                <p:cTn id="30" presetID="22" presetClass="entr" presetSubtype="8"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par>
                          <p:cTn id="33" fill="hold">
                            <p:stCondLst>
                              <p:cond delay="3100"/>
                            </p:stCondLst>
                            <p:childTnLst>
                              <p:par>
                                <p:cTn id="34" presetID="2" presetClass="entr" presetSubtype="4"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par>
                          <p:cTn id="38" fill="hold">
                            <p:stCondLst>
                              <p:cond delay="3600"/>
                            </p:stCondLst>
                            <p:childTnLst>
                              <p:par>
                                <p:cTn id="39" presetID="2" presetClass="entr" presetSubtype="4" fill="hold" grpId="0" nodeType="after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animBg="1"/>
      <p:bldP spid="16" grpId="0"/>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任意多边形 13"/>
          <p:cNvSpPr/>
          <p:nvPr/>
        </p:nvSpPr>
        <p:spPr>
          <a:xfrm>
            <a:off x="2566307" y="1491725"/>
            <a:ext cx="2298700" cy="2060264"/>
          </a:xfrm>
          <a:custGeom>
            <a:avLst/>
            <a:gdLst>
              <a:gd name="connsiteX0" fmla="*/ 0 w 2298700"/>
              <a:gd name="connsiteY0" fmla="*/ 1293498 h 2060264"/>
              <a:gd name="connsiteX1" fmla="*/ 30100 w 2298700"/>
              <a:gd name="connsiteY1" fmla="*/ 1293498 h 2060264"/>
              <a:gd name="connsiteX2" fmla="*/ 30100 w 2298700"/>
              <a:gd name="connsiteY2" fmla="*/ 2030164 h 2060264"/>
              <a:gd name="connsiteX3" fmla="*/ 2268600 w 2298700"/>
              <a:gd name="connsiteY3" fmla="*/ 2030164 h 2060264"/>
              <a:gd name="connsiteX4" fmla="*/ 2268600 w 2298700"/>
              <a:gd name="connsiteY4" fmla="*/ 1293498 h 2060264"/>
              <a:gd name="connsiteX5" fmla="*/ 2298700 w 2298700"/>
              <a:gd name="connsiteY5" fmla="*/ 1293498 h 2060264"/>
              <a:gd name="connsiteX6" fmla="*/ 2298700 w 2298700"/>
              <a:gd name="connsiteY6" fmla="*/ 2060264 h 2060264"/>
              <a:gd name="connsiteX7" fmla="*/ 0 w 2298700"/>
              <a:gd name="connsiteY7" fmla="*/ 2060264 h 2060264"/>
              <a:gd name="connsiteX8" fmla="*/ 0 w 2298700"/>
              <a:gd name="connsiteY8" fmla="*/ 0 h 2060264"/>
              <a:gd name="connsiteX9" fmla="*/ 2298700 w 2298700"/>
              <a:gd name="connsiteY9" fmla="*/ 0 h 2060264"/>
              <a:gd name="connsiteX10" fmla="*/ 2298700 w 2298700"/>
              <a:gd name="connsiteY10" fmla="*/ 498664 h 2060264"/>
              <a:gd name="connsiteX11" fmla="*/ 2268600 w 2298700"/>
              <a:gd name="connsiteY11" fmla="*/ 498664 h 2060264"/>
              <a:gd name="connsiteX12" fmla="*/ 2268600 w 2298700"/>
              <a:gd name="connsiteY12" fmla="*/ 30100 h 2060264"/>
              <a:gd name="connsiteX13" fmla="*/ 30100 w 2298700"/>
              <a:gd name="connsiteY13" fmla="*/ 30100 h 2060264"/>
              <a:gd name="connsiteX14" fmla="*/ 30100 w 2298700"/>
              <a:gd name="connsiteY14" fmla="*/ 498664 h 2060264"/>
              <a:gd name="connsiteX15" fmla="*/ 0 w 2298700"/>
              <a:gd name="connsiteY15" fmla="*/ 498664 h 206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98700" h="2060264">
                <a:moveTo>
                  <a:pt x="0" y="1293498"/>
                </a:moveTo>
                <a:lnTo>
                  <a:pt x="30100" y="1293498"/>
                </a:lnTo>
                <a:lnTo>
                  <a:pt x="30100" y="2030164"/>
                </a:lnTo>
                <a:lnTo>
                  <a:pt x="2268600" y="2030164"/>
                </a:lnTo>
                <a:lnTo>
                  <a:pt x="2268600" y="1293498"/>
                </a:lnTo>
                <a:lnTo>
                  <a:pt x="2298700" y="1293498"/>
                </a:lnTo>
                <a:lnTo>
                  <a:pt x="2298700" y="2060264"/>
                </a:lnTo>
                <a:lnTo>
                  <a:pt x="0" y="2060264"/>
                </a:lnTo>
                <a:close/>
                <a:moveTo>
                  <a:pt x="0" y="0"/>
                </a:moveTo>
                <a:lnTo>
                  <a:pt x="2298700" y="0"/>
                </a:lnTo>
                <a:lnTo>
                  <a:pt x="2298700" y="498664"/>
                </a:lnTo>
                <a:lnTo>
                  <a:pt x="2268600" y="498664"/>
                </a:lnTo>
                <a:lnTo>
                  <a:pt x="2268600" y="30100"/>
                </a:lnTo>
                <a:lnTo>
                  <a:pt x="30100" y="30100"/>
                </a:lnTo>
                <a:lnTo>
                  <a:pt x="30100" y="498664"/>
                </a:lnTo>
                <a:lnTo>
                  <a:pt x="0" y="498664"/>
                </a:lnTo>
                <a:close/>
              </a:path>
            </a:pathLst>
          </a:custGeom>
          <a:solidFill>
            <a:srgbClr val="8D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cs typeface="+mn-ea"/>
              <a:sym typeface="+mn-lt"/>
            </a:endParaRPr>
          </a:p>
        </p:txBody>
      </p:sp>
      <p:sp>
        <p:nvSpPr>
          <p:cNvPr id="15" name="文本框 14"/>
          <p:cNvSpPr txBox="1"/>
          <p:nvPr/>
        </p:nvSpPr>
        <p:spPr>
          <a:xfrm>
            <a:off x="2017279" y="1871142"/>
            <a:ext cx="3396764" cy="1015663"/>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6000" b="1" i="0" u="none" strike="noStrike" kern="1200" cap="none" spc="0" normalizeH="0" baseline="0" noProof="0" dirty="0">
                <a:ln>
                  <a:noFill/>
                </a:ln>
                <a:solidFill>
                  <a:schemeClr val="tx2"/>
                </a:solidFill>
                <a:effectLst/>
                <a:uLnTx/>
                <a:uFillTx/>
                <a:cs typeface="+mn-ea"/>
                <a:sym typeface="+mn-lt"/>
              </a:rPr>
              <a:t>PART 02</a:t>
            </a:r>
            <a:endParaRPr kumimoji="0" lang="zh-CN" altLang="en-US" sz="6000" b="1" i="0" u="none" strike="noStrike" kern="1200" cap="none" spc="0" normalizeH="0" baseline="0" noProof="0" dirty="0">
              <a:ln>
                <a:noFill/>
              </a:ln>
              <a:solidFill>
                <a:schemeClr val="tx2"/>
              </a:solidFill>
              <a:effectLst/>
              <a:uLnTx/>
              <a:uFillTx/>
              <a:cs typeface="+mn-ea"/>
              <a:sym typeface="+mn-lt"/>
            </a:endParaRPr>
          </a:p>
        </p:txBody>
      </p:sp>
      <p:cxnSp>
        <p:nvCxnSpPr>
          <p:cNvPr id="16" name="直接连接符 15"/>
          <p:cNvCxnSpPr/>
          <p:nvPr/>
        </p:nvCxnSpPr>
        <p:spPr>
          <a:xfrm>
            <a:off x="3347357" y="2980989"/>
            <a:ext cx="736600" cy="0"/>
          </a:xfrm>
          <a:prstGeom prst="line">
            <a:avLst/>
          </a:prstGeom>
          <a:ln w="38100" cap="rnd">
            <a:gradFill flip="none" rotWithShape="1">
              <a:gsLst>
                <a:gs pos="0">
                  <a:schemeClr val="tx1">
                    <a:lumMod val="50000"/>
                    <a:lumOff val="50000"/>
                  </a:schemeClr>
                </a:gs>
                <a:gs pos="100000">
                  <a:schemeClr val="bg1">
                    <a:lumMod val="75000"/>
                  </a:schemeClr>
                </a:gs>
              </a:gsLst>
              <a:lin ang="2700000" scaled="1"/>
              <a:tileRect/>
            </a:gradFill>
            <a:round/>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1216293" y="3866693"/>
            <a:ext cx="4998728" cy="1421479"/>
            <a:chOff x="2755900" y="343405"/>
            <a:chExt cx="6705600" cy="1421479"/>
          </a:xfrm>
        </p:grpSpPr>
        <p:sp>
          <p:nvSpPr>
            <p:cNvPr id="18" name="文本框 17"/>
            <p:cNvSpPr txBox="1"/>
            <p:nvPr/>
          </p:nvSpPr>
          <p:spPr>
            <a:xfrm>
              <a:off x="3770047" y="343405"/>
              <a:ext cx="4677305" cy="523220"/>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chemeClr val="tx1">
                      <a:lumMod val="75000"/>
                      <a:lumOff val="25000"/>
                    </a:schemeClr>
                  </a:solidFill>
                  <a:effectLst/>
                  <a:uLnTx/>
                  <a:uFillTx/>
                  <a:cs typeface="+mn-ea"/>
                  <a:sym typeface="+mn-lt"/>
                </a:rPr>
                <a:t>Add title text here</a:t>
              </a:r>
              <a:endParaRPr kumimoji="0" lang="zh-CN" altLang="en-US" sz="2800" b="1"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19" name="文本框 18"/>
            <p:cNvSpPr txBox="1"/>
            <p:nvPr/>
          </p:nvSpPr>
          <p:spPr>
            <a:xfrm>
              <a:off x="2755900" y="874191"/>
              <a:ext cx="6705600" cy="890693"/>
            </a:xfrm>
            <a:prstGeom prst="rect">
              <a:avLst/>
            </a:prstGeom>
            <a:noFill/>
          </p:spPr>
          <p:txBody>
            <a:bodyPr wrap="square" rtlCol="0">
              <a:spAutoFit/>
              <a:scene3d>
                <a:camera prst="orthographicFront"/>
                <a:lightRig rig="threePt" dir="t"/>
              </a:scene3d>
              <a:sp3d contourW="12700"/>
            </a:bodyPr>
            <a:lstStyle/>
            <a:p>
              <a:pPr lvl="0" algn="ctr">
                <a:lnSpc>
                  <a:spcPct val="150000"/>
                </a:lnSpc>
                <a:defRPr/>
              </a:pPr>
              <a:r>
                <a:rPr kumimoji="0" lang="en-US" altLang="zh-CN" sz="1200" b="0" i="0" u="none" strike="noStrike" kern="1200" cap="none" spc="0" normalizeH="0" baseline="0" noProof="0" dirty="0">
                  <a:ln>
                    <a:noFill/>
                  </a:ln>
                  <a:solidFill>
                    <a:prstClr val="white">
                      <a:lumMod val="65000"/>
                    </a:prstClr>
                  </a:solidFill>
                  <a:effectLst/>
                  <a:uLnTx/>
                  <a:uFillTx/>
                  <a:cs typeface="+mn-ea"/>
                  <a:sym typeface="+mn-lt"/>
                </a:rPr>
                <a:t>presentation and make it into a film to wider </a:t>
              </a:r>
              <a:r>
                <a:rPr lang="en-US" altLang="zh-CN" sz="1200" dirty="0" err="1">
                  <a:solidFill>
                    <a:prstClr val="white">
                      <a:lumMod val="65000"/>
                    </a:prstClr>
                  </a:solidFill>
                  <a:cs typeface="+mn-ea"/>
                  <a:sym typeface="+mn-lt"/>
                </a:rPr>
                <a:t>fielpresentation</a:t>
              </a:r>
              <a:r>
                <a:rPr lang="en-US" altLang="zh-CN" sz="1200" dirty="0">
                  <a:solidFill>
                    <a:prstClr val="white">
                      <a:lumMod val="65000"/>
                    </a:prstClr>
                  </a:solidFill>
                  <a:cs typeface="+mn-ea"/>
                  <a:sym typeface="+mn-lt"/>
                </a:rPr>
                <a:t> and make it into a film to wider </a:t>
              </a:r>
              <a:r>
                <a:rPr lang="en-US" altLang="zh-CN" sz="1200" dirty="0" err="1">
                  <a:solidFill>
                    <a:prstClr val="white">
                      <a:lumMod val="65000"/>
                    </a:prstClr>
                  </a:solidFill>
                  <a:cs typeface="+mn-ea"/>
                  <a:sym typeface="+mn-lt"/>
                </a:rPr>
                <a:t>fieldpresentation</a:t>
              </a:r>
              <a:r>
                <a:rPr lang="en-US" altLang="zh-CN" sz="1200" dirty="0">
                  <a:solidFill>
                    <a:prstClr val="white">
                      <a:lumMod val="65000"/>
                    </a:prstClr>
                  </a:solidFill>
                  <a:cs typeface="+mn-ea"/>
                  <a:sym typeface="+mn-lt"/>
                </a:rPr>
                <a:t> and make it into a film to wider field</a:t>
              </a: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par>
                          <p:cTn id="14" fill="hold">
                            <p:stCondLst>
                              <p:cond delay="1000"/>
                            </p:stCondLst>
                            <p:childTnLst>
                              <p:par>
                                <p:cTn id="15" presetID="16" presetClass="entr" presetSubtype="21"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graphicFrame>
        <p:nvGraphicFramePr>
          <p:cNvPr id="53" name="Chart 52"/>
          <p:cNvGraphicFramePr/>
          <p:nvPr/>
        </p:nvGraphicFramePr>
        <p:xfrm>
          <a:off x="1274884" y="2111472"/>
          <a:ext cx="4732736" cy="4328154"/>
        </p:xfrm>
        <a:graphic>
          <a:graphicData uri="http://schemas.openxmlformats.org/drawingml/2006/chart">
            <c:chart xmlns:c="http://schemas.openxmlformats.org/drawingml/2006/chart" xmlns:r="http://schemas.openxmlformats.org/officeDocument/2006/relationships" r:id="rId3"/>
          </a:graphicData>
        </a:graphic>
      </p:graphicFrame>
      <p:sp>
        <p:nvSpPr>
          <p:cNvPr id="60" name="Rounded Rectangle 59"/>
          <p:cNvSpPr/>
          <p:nvPr/>
        </p:nvSpPr>
        <p:spPr>
          <a:xfrm>
            <a:off x="6867272" y="3815676"/>
            <a:ext cx="3995181" cy="717929"/>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a:lnSpc>
                <a:spcPct val="130000"/>
              </a:lnSpc>
            </a:pPr>
            <a:r>
              <a:rPr lang="en-US" altLang="zh-CN" sz="1200" dirty="0">
                <a:solidFill>
                  <a:srgbClr val="7F7F7F"/>
                </a:solidFill>
                <a:cs typeface="+mn-ea"/>
                <a:sym typeface="+mn-lt"/>
              </a:rPr>
              <a:t>Click here to add content, content to match the title. Click here to add content, content to match the title. </a:t>
            </a:r>
            <a:endParaRPr lang="en-US" sz="1200" dirty="0">
              <a:solidFill>
                <a:srgbClr val="7F7F7F"/>
              </a:solidFill>
              <a:cs typeface="+mn-ea"/>
              <a:sym typeface="+mn-lt"/>
            </a:endParaRPr>
          </a:p>
        </p:txBody>
      </p:sp>
      <p:sp>
        <p:nvSpPr>
          <p:cNvPr id="61" name="Text Placeholder 32"/>
          <p:cNvSpPr txBox="1"/>
          <p:nvPr/>
        </p:nvSpPr>
        <p:spPr>
          <a:xfrm>
            <a:off x="6867272" y="2137004"/>
            <a:ext cx="3995180" cy="161589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en-US" altLang="zh-CN" sz="1200" dirty="0">
                <a:solidFill>
                  <a:srgbClr val="7F7F7F"/>
                </a:solidFill>
                <a:latin typeface="+mn-lt"/>
                <a:cs typeface="+mn-ea"/>
                <a:sym typeface="+mn-lt"/>
              </a:rPr>
              <a:t>Click here to add content, content to match the title. Click here to add content, content to match the title. Click here to add content, content to match the title. Click here to add content, content to match the title. </a:t>
            </a:r>
            <a:endParaRPr lang="zh-CN" altLang="en-US" sz="1200" dirty="0">
              <a:solidFill>
                <a:srgbClr val="7F7F7F"/>
              </a:solidFill>
              <a:latin typeface="+mn-lt"/>
              <a:cs typeface="+mn-ea"/>
              <a:sym typeface="+mn-lt"/>
            </a:endParaRPr>
          </a:p>
        </p:txBody>
      </p:sp>
      <p:sp>
        <p:nvSpPr>
          <p:cNvPr id="62" name="Text Placeholder 33"/>
          <p:cNvSpPr txBox="1"/>
          <p:nvPr/>
        </p:nvSpPr>
        <p:spPr>
          <a:xfrm>
            <a:off x="6853605" y="1830811"/>
            <a:ext cx="3927002" cy="306195"/>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600" b="1" dirty="0">
                <a:solidFill>
                  <a:srgbClr val="7F7F7F"/>
                </a:solidFill>
                <a:latin typeface="+mn-lt"/>
                <a:cs typeface="+mn-ea"/>
                <a:sym typeface="+mn-lt"/>
              </a:rPr>
              <a:t>Add title text </a:t>
            </a:r>
            <a:endParaRPr lang="en-AU" sz="1600" b="1" dirty="0">
              <a:solidFill>
                <a:srgbClr val="7F7F7F"/>
              </a:solidFill>
              <a:latin typeface="+mn-lt"/>
              <a:cs typeface="+mn-ea"/>
              <a:sym typeface="+mn-lt"/>
            </a:endParaRPr>
          </a:p>
        </p:txBody>
      </p:sp>
      <p:sp>
        <p:nvSpPr>
          <p:cNvPr id="63" name="Oval 62"/>
          <p:cNvSpPr>
            <a:spLocks noChangeAspect="1"/>
          </p:cNvSpPr>
          <p:nvPr/>
        </p:nvSpPr>
        <p:spPr>
          <a:xfrm>
            <a:off x="6853607" y="4937748"/>
            <a:ext cx="548569" cy="548640"/>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cs typeface="+mn-ea"/>
              <a:sym typeface="+mn-lt"/>
            </a:endParaRPr>
          </a:p>
        </p:txBody>
      </p:sp>
      <p:sp>
        <p:nvSpPr>
          <p:cNvPr id="64" name="TextBox 63"/>
          <p:cNvSpPr txBox="1"/>
          <p:nvPr/>
        </p:nvSpPr>
        <p:spPr>
          <a:xfrm>
            <a:off x="7526754" y="4912333"/>
            <a:ext cx="1181580" cy="400110"/>
          </a:xfrm>
          <a:prstGeom prst="rect">
            <a:avLst/>
          </a:prstGeom>
          <a:noFill/>
        </p:spPr>
        <p:txBody>
          <a:bodyPr wrap="none" rtlCol="0">
            <a:spAutoFit/>
          </a:bodyPr>
          <a:lstStyle/>
          <a:p>
            <a:r>
              <a:rPr lang="en-US" sz="2000" dirty="0">
                <a:solidFill>
                  <a:schemeClr val="accent6"/>
                </a:solidFill>
                <a:cs typeface="+mn-ea"/>
                <a:sym typeface="+mn-lt"/>
              </a:rPr>
              <a:t>1.908 </a:t>
            </a:r>
            <a:r>
              <a:rPr lang="en-US" altLang="zh-CN" sz="2000" dirty="0">
                <a:solidFill>
                  <a:schemeClr val="accent6"/>
                </a:solidFill>
                <a:cs typeface="+mn-ea"/>
                <a:sym typeface="+mn-lt"/>
              </a:rPr>
              <a:t>M</a:t>
            </a:r>
            <a:endParaRPr lang="en-US" sz="2000" dirty="0">
              <a:solidFill>
                <a:schemeClr val="accent6"/>
              </a:solidFill>
              <a:cs typeface="+mn-ea"/>
              <a:sym typeface="+mn-lt"/>
            </a:endParaRPr>
          </a:p>
        </p:txBody>
      </p:sp>
      <p:sp>
        <p:nvSpPr>
          <p:cNvPr id="65" name="Oval 64"/>
          <p:cNvSpPr>
            <a:spLocks noChangeAspect="1"/>
          </p:cNvSpPr>
          <p:nvPr/>
        </p:nvSpPr>
        <p:spPr>
          <a:xfrm>
            <a:off x="9088123" y="4960515"/>
            <a:ext cx="548569" cy="548640"/>
          </a:xfrm>
          <a:prstGeom prst="ellipse">
            <a:avLst/>
          </a:prstGeom>
          <a:solidFill>
            <a:schemeClr val="accent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cs typeface="+mn-ea"/>
              <a:sym typeface="+mn-lt"/>
            </a:endParaRPr>
          </a:p>
        </p:txBody>
      </p:sp>
      <p:sp>
        <p:nvSpPr>
          <p:cNvPr id="66" name="TextBox 65"/>
          <p:cNvSpPr txBox="1"/>
          <p:nvPr/>
        </p:nvSpPr>
        <p:spPr>
          <a:xfrm>
            <a:off x="9761270" y="4935100"/>
            <a:ext cx="1181580" cy="400110"/>
          </a:xfrm>
          <a:prstGeom prst="rect">
            <a:avLst/>
          </a:prstGeom>
          <a:noFill/>
        </p:spPr>
        <p:txBody>
          <a:bodyPr wrap="none" rtlCol="0">
            <a:spAutoFit/>
          </a:bodyPr>
          <a:lstStyle/>
          <a:p>
            <a:r>
              <a:rPr lang="en-US" sz="2000" dirty="0">
                <a:solidFill>
                  <a:schemeClr val="accent6"/>
                </a:solidFill>
                <a:cs typeface="+mn-ea"/>
                <a:sym typeface="+mn-lt"/>
              </a:rPr>
              <a:t>2.074 </a:t>
            </a:r>
            <a:r>
              <a:rPr lang="en-US" altLang="zh-CN" sz="2000" dirty="0">
                <a:solidFill>
                  <a:schemeClr val="accent6"/>
                </a:solidFill>
                <a:cs typeface="+mn-ea"/>
                <a:sym typeface="+mn-lt"/>
              </a:rPr>
              <a:t>M</a:t>
            </a:r>
            <a:endParaRPr lang="en-US" sz="2000" dirty="0">
              <a:solidFill>
                <a:schemeClr val="accent6"/>
              </a:solidFill>
              <a:cs typeface="+mn-ea"/>
              <a:sym typeface="+mn-lt"/>
            </a:endParaRPr>
          </a:p>
        </p:txBody>
      </p:sp>
      <p:sp>
        <p:nvSpPr>
          <p:cNvPr id="67" name="Rectangle 66"/>
          <p:cNvSpPr/>
          <p:nvPr/>
        </p:nvSpPr>
        <p:spPr>
          <a:xfrm>
            <a:off x="7628415" y="5294487"/>
            <a:ext cx="274114" cy="153888"/>
          </a:xfrm>
          <a:prstGeom prst="rect">
            <a:avLst/>
          </a:prstGeom>
        </p:spPr>
        <p:txBody>
          <a:bodyPr wrap="none" lIns="0" tIns="0" rIns="0" bIns="0">
            <a:spAutoFit/>
          </a:bodyPr>
          <a:lstStyle/>
          <a:p>
            <a:r>
              <a:rPr lang="en-US" altLang="zh-CN" sz="1000" dirty="0">
                <a:solidFill>
                  <a:srgbClr val="7F7F7F"/>
                </a:solidFill>
                <a:cs typeface="+mn-ea"/>
                <a:sym typeface="+mn-lt"/>
              </a:rPr>
              <a:t>Man</a:t>
            </a:r>
            <a:endParaRPr lang="en-US" sz="1000" dirty="0">
              <a:solidFill>
                <a:srgbClr val="7F7F7F"/>
              </a:solidFill>
              <a:cs typeface="+mn-ea"/>
              <a:sym typeface="+mn-lt"/>
            </a:endParaRPr>
          </a:p>
        </p:txBody>
      </p:sp>
      <p:sp>
        <p:nvSpPr>
          <p:cNvPr id="68" name="Rectangle 67"/>
          <p:cNvSpPr/>
          <p:nvPr/>
        </p:nvSpPr>
        <p:spPr>
          <a:xfrm>
            <a:off x="9862931" y="5306634"/>
            <a:ext cx="480901" cy="153888"/>
          </a:xfrm>
          <a:prstGeom prst="rect">
            <a:avLst/>
          </a:prstGeom>
        </p:spPr>
        <p:txBody>
          <a:bodyPr wrap="none" lIns="0" tIns="0" rIns="0" bIns="0">
            <a:spAutoFit/>
          </a:bodyPr>
          <a:lstStyle/>
          <a:p>
            <a:r>
              <a:rPr lang="en-US" sz="1000" dirty="0">
                <a:solidFill>
                  <a:srgbClr val="7F7F7F"/>
                </a:solidFill>
                <a:cs typeface="+mn-ea"/>
                <a:sym typeface="+mn-lt"/>
              </a:rPr>
              <a:t>Woman</a:t>
            </a:r>
          </a:p>
        </p:txBody>
      </p:sp>
      <p:grpSp>
        <p:nvGrpSpPr>
          <p:cNvPr id="69" name="Group 68"/>
          <p:cNvGrpSpPr>
            <a:grpSpLocks noChangeAspect="1"/>
          </p:cNvGrpSpPr>
          <p:nvPr/>
        </p:nvGrpSpPr>
        <p:grpSpPr>
          <a:xfrm>
            <a:off x="5282890" y="1557715"/>
            <a:ext cx="694350" cy="694438"/>
            <a:chOff x="5737686" y="1481235"/>
            <a:chExt cx="375488" cy="375488"/>
          </a:xfrm>
          <a:solidFill>
            <a:srgbClr val="118CE7"/>
          </a:solidFill>
        </p:grpSpPr>
        <p:sp>
          <p:nvSpPr>
            <p:cNvPr id="70" name="Teardrop 69"/>
            <p:cNvSpPr/>
            <p:nvPr/>
          </p:nvSpPr>
          <p:spPr>
            <a:xfrm rot="8100000">
              <a:off x="5737686" y="1481235"/>
              <a:ext cx="375488" cy="375488"/>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cs typeface="+mn-ea"/>
                <a:sym typeface="+mn-lt"/>
              </a:endParaRPr>
            </a:p>
          </p:txBody>
        </p:sp>
        <p:sp>
          <p:nvSpPr>
            <p:cNvPr id="71" name="TextBox 70"/>
            <p:cNvSpPr txBox="1"/>
            <p:nvPr/>
          </p:nvSpPr>
          <p:spPr>
            <a:xfrm>
              <a:off x="5868661" y="1509665"/>
              <a:ext cx="113545" cy="282909"/>
            </a:xfrm>
            <a:prstGeom prst="rect">
              <a:avLst/>
            </a:prstGeom>
            <a:noFill/>
          </p:spPr>
          <p:txBody>
            <a:bodyPr wrap="none" lIns="0" tIns="91440" rIns="0" bIns="0" rtlCol="0">
              <a:spAutoFit/>
            </a:bodyPr>
            <a:lstStyle/>
            <a:p>
              <a:pPr algn="ctr"/>
              <a:r>
                <a:rPr lang="en-AU" sz="2800" dirty="0">
                  <a:solidFill>
                    <a:schemeClr val="bg1"/>
                  </a:solidFill>
                  <a:cs typeface="+mn-ea"/>
                  <a:sym typeface="+mn-lt"/>
                </a:rPr>
                <a:t>2</a:t>
              </a:r>
              <a:endParaRPr lang="en-US" sz="2800" dirty="0">
                <a:solidFill>
                  <a:schemeClr val="bg1"/>
                </a:solidFill>
                <a:cs typeface="+mn-ea"/>
                <a:sym typeface="+mn-lt"/>
              </a:endParaRPr>
            </a:p>
          </p:txBody>
        </p:sp>
      </p:grpSp>
      <p:grpSp>
        <p:nvGrpSpPr>
          <p:cNvPr id="72" name="Group 71"/>
          <p:cNvGrpSpPr>
            <a:grpSpLocks noChangeAspect="1"/>
          </p:cNvGrpSpPr>
          <p:nvPr/>
        </p:nvGrpSpPr>
        <p:grpSpPr>
          <a:xfrm>
            <a:off x="1599513" y="3815674"/>
            <a:ext cx="694350" cy="694438"/>
            <a:chOff x="5737686" y="1481235"/>
            <a:chExt cx="375488" cy="375488"/>
          </a:xfrm>
          <a:solidFill>
            <a:schemeClr val="tx1">
              <a:lumMod val="85000"/>
              <a:lumOff val="15000"/>
            </a:schemeClr>
          </a:solidFill>
        </p:grpSpPr>
        <p:sp>
          <p:nvSpPr>
            <p:cNvPr id="73" name="Teardrop 72"/>
            <p:cNvSpPr/>
            <p:nvPr/>
          </p:nvSpPr>
          <p:spPr>
            <a:xfrm rot="8100000">
              <a:off x="5737686" y="1481235"/>
              <a:ext cx="375488" cy="375488"/>
            </a:xfrm>
            <a:prstGeom prst="teardrop">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cs typeface="+mn-ea"/>
                <a:sym typeface="+mn-lt"/>
              </a:endParaRPr>
            </a:p>
          </p:txBody>
        </p:sp>
        <p:sp>
          <p:nvSpPr>
            <p:cNvPr id="74" name="TextBox 73"/>
            <p:cNvSpPr txBox="1"/>
            <p:nvPr/>
          </p:nvSpPr>
          <p:spPr>
            <a:xfrm>
              <a:off x="5876458" y="1534892"/>
              <a:ext cx="97944" cy="249626"/>
            </a:xfrm>
            <a:prstGeom prst="rect">
              <a:avLst/>
            </a:prstGeom>
            <a:noFill/>
          </p:spPr>
          <p:txBody>
            <a:bodyPr wrap="none" lIns="0" tIns="91440" rIns="0" bIns="0" rtlCol="0">
              <a:spAutoFit/>
            </a:bodyPr>
            <a:lstStyle/>
            <a:p>
              <a:pPr algn="ctr"/>
              <a:r>
                <a:rPr lang="en-AU" sz="2400" dirty="0">
                  <a:solidFill>
                    <a:srgbClr val="FFFFFF"/>
                  </a:solidFill>
                  <a:cs typeface="+mn-ea"/>
                  <a:sym typeface="+mn-lt"/>
                </a:rPr>
                <a:t>1</a:t>
              </a:r>
            </a:p>
          </p:txBody>
        </p:sp>
      </p:grpSp>
      <p:grpSp>
        <p:nvGrpSpPr>
          <p:cNvPr id="22" name="组合 21"/>
          <p:cNvGrpSpPr/>
          <p:nvPr/>
        </p:nvGrpSpPr>
        <p:grpSpPr>
          <a:xfrm>
            <a:off x="7046623" y="5020434"/>
            <a:ext cx="162534" cy="383271"/>
            <a:chOff x="10488011" y="3227671"/>
            <a:chExt cx="162555" cy="383271"/>
          </a:xfrm>
          <a:solidFill>
            <a:schemeClr val="bg1"/>
          </a:solidFill>
        </p:grpSpPr>
        <p:sp>
          <p:nvSpPr>
            <p:cNvPr id="23" name="Freeform 290"/>
            <p:cNvSpPr/>
            <p:nvPr/>
          </p:nvSpPr>
          <p:spPr bwMode="auto">
            <a:xfrm>
              <a:off x="10488011" y="3311186"/>
              <a:ext cx="162555" cy="299756"/>
            </a:xfrm>
            <a:custGeom>
              <a:avLst/>
              <a:gdLst>
                <a:gd name="T0" fmla="*/ 65 w 75"/>
                <a:gd name="T1" fmla="*/ 0 h 139"/>
                <a:gd name="T2" fmla="*/ 9 w 75"/>
                <a:gd name="T3" fmla="*/ 0 h 139"/>
                <a:gd name="T4" fmla="*/ 0 w 75"/>
                <a:gd name="T5" fmla="*/ 10 h 139"/>
                <a:gd name="T6" fmla="*/ 2 w 75"/>
                <a:gd name="T7" fmla="*/ 71 h 139"/>
                <a:gd name="T8" fmla="*/ 10 w 75"/>
                <a:gd name="T9" fmla="*/ 83 h 139"/>
                <a:gd name="T10" fmla="*/ 12 w 75"/>
                <a:gd name="T11" fmla="*/ 127 h 139"/>
                <a:gd name="T12" fmla="*/ 18 w 75"/>
                <a:gd name="T13" fmla="*/ 136 h 139"/>
                <a:gd name="T14" fmla="*/ 31 w 75"/>
                <a:gd name="T15" fmla="*/ 139 h 139"/>
                <a:gd name="T16" fmla="*/ 31 w 75"/>
                <a:gd name="T17" fmla="*/ 102 h 139"/>
                <a:gd name="T18" fmla="*/ 33 w 75"/>
                <a:gd name="T19" fmla="*/ 93 h 139"/>
                <a:gd name="T20" fmla="*/ 42 w 75"/>
                <a:gd name="T21" fmla="*/ 93 h 139"/>
                <a:gd name="T22" fmla="*/ 43 w 75"/>
                <a:gd name="T23" fmla="*/ 102 h 139"/>
                <a:gd name="T24" fmla="*/ 44 w 75"/>
                <a:gd name="T25" fmla="*/ 139 h 139"/>
                <a:gd name="T26" fmla="*/ 56 w 75"/>
                <a:gd name="T27" fmla="*/ 136 h 139"/>
                <a:gd name="T28" fmla="*/ 63 w 75"/>
                <a:gd name="T29" fmla="*/ 127 h 139"/>
                <a:gd name="T30" fmla="*/ 64 w 75"/>
                <a:gd name="T31" fmla="*/ 83 h 139"/>
                <a:gd name="T32" fmla="*/ 73 w 75"/>
                <a:gd name="T33" fmla="*/ 71 h 139"/>
                <a:gd name="T34" fmla="*/ 75 w 75"/>
                <a:gd name="T35" fmla="*/ 10 h 139"/>
                <a:gd name="T36" fmla="*/ 65 w 75"/>
                <a:gd name="T3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139">
                  <a:moveTo>
                    <a:pt x="65" y="0"/>
                  </a:moveTo>
                  <a:cubicBezTo>
                    <a:pt x="47" y="0"/>
                    <a:pt x="28" y="0"/>
                    <a:pt x="9" y="0"/>
                  </a:cubicBezTo>
                  <a:cubicBezTo>
                    <a:pt x="4" y="0"/>
                    <a:pt x="0" y="5"/>
                    <a:pt x="0" y="10"/>
                  </a:cubicBezTo>
                  <a:cubicBezTo>
                    <a:pt x="0" y="30"/>
                    <a:pt x="1" y="51"/>
                    <a:pt x="2" y="71"/>
                  </a:cubicBezTo>
                  <a:cubicBezTo>
                    <a:pt x="2" y="76"/>
                    <a:pt x="6" y="82"/>
                    <a:pt x="10" y="83"/>
                  </a:cubicBezTo>
                  <a:cubicBezTo>
                    <a:pt x="11" y="98"/>
                    <a:pt x="11" y="112"/>
                    <a:pt x="12" y="127"/>
                  </a:cubicBezTo>
                  <a:cubicBezTo>
                    <a:pt x="12" y="131"/>
                    <a:pt x="15" y="135"/>
                    <a:pt x="18" y="136"/>
                  </a:cubicBezTo>
                  <a:cubicBezTo>
                    <a:pt x="23" y="137"/>
                    <a:pt x="27" y="138"/>
                    <a:pt x="31" y="139"/>
                  </a:cubicBezTo>
                  <a:cubicBezTo>
                    <a:pt x="31" y="126"/>
                    <a:pt x="31" y="114"/>
                    <a:pt x="31" y="102"/>
                  </a:cubicBezTo>
                  <a:cubicBezTo>
                    <a:pt x="31" y="98"/>
                    <a:pt x="32" y="94"/>
                    <a:pt x="33" y="93"/>
                  </a:cubicBezTo>
                  <a:cubicBezTo>
                    <a:pt x="36" y="89"/>
                    <a:pt x="39" y="89"/>
                    <a:pt x="42" y="93"/>
                  </a:cubicBezTo>
                  <a:cubicBezTo>
                    <a:pt x="43" y="94"/>
                    <a:pt x="43" y="98"/>
                    <a:pt x="43" y="102"/>
                  </a:cubicBezTo>
                  <a:cubicBezTo>
                    <a:pt x="43" y="114"/>
                    <a:pt x="43" y="126"/>
                    <a:pt x="44" y="139"/>
                  </a:cubicBezTo>
                  <a:cubicBezTo>
                    <a:pt x="48" y="138"/>
                    <a:pt x="52" y="137"/>
                    <a:pt x="56" y="136"/>
                  </a:cubicBezTo>
                  <a:cubicBezTo>
                    <a:pt x="60" y="135"/>
                    <a:pt x="63" y="131"/>
                    <a:pt x="63" y="127"/>
                  </a:cubicBezTo>
                  <a:cubicBezTo>
                    <a:pt x="63" y="112"/>
                    <a:pt x="64" y="98"/>
                    <a:pt x="64" y="83"/>
                  </a:cubicBezTo>
                  <a:cubicBezTo>
                    <a:pt x="69" y="82"/>
                    <a:pt x="72" y="76"/>
                    <a:pt x="73" y="71"/>
                  </a:cubicBezTo>
                  <a:cubicBezTo>
                    <a:pt x="73" y="51"/>
                    <a:pt x="74" y="30"/>
                    <a:pt x="75" y="10"/>
                  </a:cubicBezTo>
                  <a:cubicBezTo>
                    <a:pt x="75" y="5"/>
                    <a:pt x="71" y="0"/>
                    <a:pt x="6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24" name="Oval 291"/>
            <p:cNvSpPr>
              <a:spLocks noChangeArrowheads="1"/>
            </p:cNvSpPr>
            <p:nvPr/>
          </p:nvSpPr>
          <p:spPr bwMode="auto">
            <a:xfrm>
              <a:off x="10531259" y="3227671"/>
              <a:ext cx="74566" cy="7605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grpSp>
        <p:nvGrpSpPr>
          <p:cNvPr id="25" name="组合 24"/>
          <p:cNvGrpSpPr/>
          <p:nvPr/>
        </p:nvGrpSpPr>
        <p:grpSpPr>
          <a:xfrm>
            <a:off x="9260620" y="5058734"/>
            <a:ext cx="222179" cy="372830"/>
            <a:chOff x="9749806" y="3232145"/>
            <a:chExt cx="222208" cy="372830"/>
          </a:xfrm>
          <a:solidFill>
            <a:schemeClr val="bg1"/>
          </a:solidFill>
        </p:grpSpPr>
        <p:sp>
          <p:nvSpPr>
            <p:cNvPr id="26" name="Freeform 292"/>
            <p:cNvSpPr/>
            <p:nvPr/>
          </p:nvSpPr>
          <p:spPr bwMode="auto">
            <a:xfrm>
              <a:off x="9749806" y="3312676"/>
              <a:ext cx="222208" cy="292299"/>
            </a:xfrm>
            <a:custGeom>
              <a:avLst/>
              <a:gdLst>
                <a:gd name="T0" fmla="*/ 100 w 103"/>
                <a:gd name="T1" fmla="*/ 46 h 135"/>
                <a:gd name="T2" fmla="*/ 73 w 103"/>
                <a:gd name="T3" fmla="*/ 10 h 135"/>
                <a:gd name="T4" fmla="*/ 68 w 103"/>
                <a:gd name="T5" fmla="*/ 5 h 135"/>
                <a:gd name="T6" fmla="*/ 66 w 103"/>
                <a:gd name="T7" fmla="*/ 3 h 135"/>
                <a:gd name="T8" fmla="*/ 37 w 103"/>
                <a:gd name="T9" fmla="*/ 3 h 135"/>
                <a:gd name="T10" fmla="*/ 36 w 103"/>
                <a:gd name="T11" fmla="*/ 4 h 135"/>
                <a:gd name="T12" fmla="*/ 30 w 103"/>
                <a:gd name="T13" fmla="*/ 10 h 135"/>
                <a:gd name="T14" fmla="*/ 3 w 103"/>
                <a:gd name="T15" fmla="*/ 46 h 135"/>
                <a:gd name="T16" fmla="*/ 0 w 103"/>
                <a:gd name="T17" fmla="*/ 52 h 135"/>
                <a:gd name="T18" fmla="*/ 8 w 103"/>
                <a:gd name="T19" fmla="*/ 58 h 135"/>
                <a:gd name="T20" fmla="*/ 13 w 103"/>
                <a:gd name="T21" fmla="*/ 53 h 135"/>
                <a:gd name="T22" fmla="*/ 23 w 103"/>
                <a:gd name="T23" fmla="*/ 40 h 135"/>
                <a:gd name="T24" fmla="*/ 13 w 103"/>
                <a:gd name="T25" fmla="*/ 75 h 135"/>
                <a:gd name="T26" fmla="*/ 21 w 103"/>
                <a:gd name="T27" fmla="*/ 86 h 135"/>
                <a:gd name="T28" fmla="*/ 25 w 103"/>
                <a:gd name="T29" fmla="*/ 86 h 135"/>
                <a:gd name="T30" fmla="*/ 26 w 103"/>
                <a:gd name="T31" fmla="*/ 125 h 135"/>
                <a:gd name="T32" fmla="*/ 33 w 103"/>
                <a:gd name="T33" fmla="*/ 134 h 135"/>
                <a:gd name="T34" fmla="*/ 37 w 103"/>
                <a:gd name="T35" fmla="*/ 135 h 135"/>
                <a:gd name="T36" fmla="*/ 43 w 103"/>
                <a:gd name="T37" fmla="*/ 100 h 135"/>
                <a:gd name="T38" fmla="*/ 46 w 103"/>
                <a:gd name="T39" fmla="*/ 91 h 135"/>
                <a:gd name="T40" fmla="*/ 57 w 103"/>
                <a:gd name="T41" fmla="*/ 91 h 135"/>
                <a:gd name="T42" fmla="*/ 60 w 103"/>
                <a:gd name="T43" fmla="*/ 100 h 135"/>
                <a:gd name="T44" fmla="*/ 66 w 103"/>
                <a:gd name="T45" fmla="*/ 135 h 135"/>
                <a:gd name="T46" fmla="*/ 71 w 103"/>
                <a:gd name="T47" fmla="*/ 134 h 135"/>
                <a:gd name="T48" fmla="*/ 77 w 103"/>
                <a:gd name="T49" fmla="*/ 125 h 135"/>
                <a:gd name="T50" fmla="*/ 79 w 103"/>
                <a:gd name="T51" fmla="*/ 86 h 135"/>
                <a:gd name="T52" fmla="*/ 82 w 103"/>
                <a:gd name="T53" fmla="*/ 86 h 135"/>
                <a:gd name="T54" fmla="*/ 90 w 103"/>
                <a:gd name="T55" fmla="*/ 75 h 135"/>
                <a:gd name="T56" fmla="*/ 81 w 103"/>
                <a:gd name="T57" fmla="*/ 41 h 135"/>
                <a:gd name="T58" fmla="*/ 90 w 103"/>
                <a:gd name="T59" fmla="*/ 53 h 135"/>
                <a:gd name="T60" fmla="*/ 95 w 103"/>
                <a:gd name="T61" fmla="*/ 58 h 135"/>
                <a:gd name="T62" fmla="*/ 103 w 103"/>
                <a:gd name="T63" fmla="*/ 52 h 135"/>
                <a:gd name="T64" fmla="*/ 100 w 103"/>
                <a:gd name="T65" fmla="*/ 4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3" h="135">
                  <a:moveTo>
                    <a:pt x="100" y="46"/>
                  </a:moveTo>
                  <a:cubicBezTo>
                    <a:pt x="91" y="34"/>
                    <a:pt x="82" y="22"/>
                    <a:pt x="73" y="10"/>
                  </a:cubicBezTo>
                  <a:cubicBezTo>
                    <a:pt x="71" y="8"/>
                    <a:pt x="69" y="6"/>
                    <a:pt x="68" y="5"/>
                  </a:cubicBezTo>
                  <a:cubicBezTo>
                    <a:pt x="67" y="4"/>
                    <a:pt x="66" y="4"/>
                    <a:pt x="66" y="3"/>
                  </a:cubicBezTo>
                  <a:cubicBezTo>
                    <a:pt x="56" y="0"/>
                    <a:pt x="48" y="0"/>
                    <a:pt x="37" y="3"/>
                  </a:cubicBezTo>
                  <a:cubicBezTo>
                    <a:pt x="37" y="4"/>
                    <a:pt x="37" y="4"/>
                    <a:pt x="36" y="4"/>
                  </a:cubicBezTo>
                  <a:cubicBezTo>
                    <a:pt x="35" y="5"/>
                    <a:pt x="32" y="8"/>
                    <a:pt x="30" y="10"/>
                  </a:cubicBezTo>
                  <a:cubicBezTo>
                    <a:pt x="21" y="22"/>
                    <a:pt x="12" y="34"/>
                    <a:pt x="3" y="46"/>
                  </a:cubicBezTo>
                  <a:cubicBezTo>
                    <a:pt x="1" y="49"/>
                    <a:pt x="0" y="51"/>
                    <a:pt x="0" y="52"/>
                  </a:cubicBezTo>
                  <a:cubicBezTo>
                    <a:pt x="3" y="54"/>
                    <a:pt x="5" y="56"/>
                    <a:pt x="8" y="58"/>
                  </a:cubicBezTo>
                  <a:cubicBezTo>
                    <a:pt x="9" y="58"/>
                    <a:pt x="11" y="56"/>
                    <a:pt x="13" y="53"/>
                  </a:cubicBezTo>
                  <a:cubicBezTo>
                    <a:pt x="17" y="49"/>
                    <a:pt x="20" y="44"/>
                    <a:pt x="23" y="40"/>
                  </a:cubicBezTo>
                  <a:cubicBezTo>
                    <a:pt x="20" y="52"/>
                    <a:pt x="17" y="63"/>
                    <a:pt x="13" y="75"/>
                  </a:cubicBezTo>
                  <a:cubicBezTo>
                    <a:pt x="12" y="79"/>
                    <a:pt x="15" y="85"/>
                    <a:pt x="21" y="86"/>
                  </a:cubicBezTo>
                  <a:cubicBezTo>
                    <a:pt x="22" y="86"/>
                    <a:pt x="24" y="86"/>
                    <a:pt x="25" y="86"/>
                  </a:cubicBezTo>
                  <a:cubicBezTo>
                    <a:pt x="25" y="99"/>
                    <a:pt x="26" y="112"/>
                    <a:pt x="26" y="125"/>
                  </a:cubicBezTo>
                  <a:cubicBezTo>
                    <a:pt x="26" y="129"/>
                    <a:pt x="29" y="133"/>
                    <a:pt x="33" y="134"/>
                  </a:cubicBezTo>
                  <a:cubicBezTo>
                    <a:pt x="34" y="134"/>
                    <a:pt x="36" y="135"/>
                    <a:pt x="37" y="135"/>
                  </a:cubicBezTo>
                  <a:cubicBezTo>
                    <a:pt x="39" y="123"/>
                    <a:pt x="41" y="112"/>
                    <a:pt x="43" y="100"/>
                  </a:cubicBezTo>
                  <a:cubicBezTo>
                    <a:pt x="44" y="96"/>
                    <a:pt x="45" y="92"/>
                    <a:pt x="46" y="91"/>
                  </a:cubicBezTo>
                  <a:cubicBezTo>
                    <a:pt x="50" y="88"/>
                    <a:pt x="53" y="88"/>
                    <a:pt x="57" y="91"/>
                  </a:cubicBezTo>
                  <a:cubicBezTo>
                    <a:pt x="58" y="92"/>
                    <a:pt x="60" y="96"/>
                    <a:pt x="60" y="100"/>
                  </a:cubicBezTo>
                  <a:cubicBezTo>
                    <a:pt x="62" y="112"/>
                    <a:pt x="64" y="123"/>
                    <a:pt x="66" y="135"/>
                  </a:cubicBezTo>
                  <a:cubicBezTo>
                    <a:pt x="68" y="135"/>
                    <a:pt x="69" y="134"/>
                    <a:pt x="71" y="134"/>
                  </a:cubicBezTo>
                  <a:cubicBezTo>
                    <a:pt x="74" y="133"/>
                    <a:pt x="77" y="129"/>
                    <a:pt x="77" y="125"/>
                  </a:cubicBezTo>
                  <a:cubicBezTo>
                    <a:pt x="78" y="112"/>
                    <a:pt x="78" y="99"/>
                    <a:pt x="79" y="86"/>
                  </a:cubicBezTo>
                  <a:cubicBezTo>
                    <a:pt x="80" y="86"/>
                    <a:pt x="81" y="86"/>
                    <a:pt x="82" y="86"/>
                  </a:cubicBezTo>
                  <a:cubicBezTo>
                    <a:pt x="88" y="85"/>
                    <a:pt x="92" y="79"/>
                    <a:pt x="90" y="75"/>
                  </a:cubicBezTo>
                  <a:cubicBezTo>
                    <a:pt x="87" y="63"/>
                    <a:pt x="84" y="52"/>
                    <a:pt x="81" y="41"/>
                  </a:cubicBezTo>
                  <a:cubicBezTo>
                    <a:pt x="84" y="45"/>
                    <a:pt x="87" y="49"/>
                    <a:pt x="90" y="53"/>
                  </a:cubicBezTo>
                  <a:cubicBezTo>
                    <a:pt x="92" y="56"/>
                    <a:pt x="94" y="58"/>
                    <a:pt x="95" y="58"/>
                  </a:cubicBezTo>
                  <a:cubicBezTo>
                    <a:pt x="98" y="56"/>
                    <a:pt x="100" y="54"/>
                    <a:pt x="103" y="52"/>
                  </a:cubicBezTo>
                  <a:cubicBezTo>
                    <a:pt x="103" y="51"/>
                    <a:pt x="102" y="49"/>
                    <a:pt x="100"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27" name="Oval 293"/>
            <p:cNvSpPr>
              <a:spLocks noChangeArrowheads="1"/>
            </p:cNvSpPr>
            <p:nvPr/>
          </p:nvSpPr>
          <p:spPr bwMode="auto">
            <a:xfrm>
              <a:off x="9822881" y="3232145"/>
              <a:ext cx="76058" cy="7605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c="http://schemas.openxmlformats.org/drawingml/2006/chart"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3">
                                            <p:graphicEl>
                                              <a:chart seriesIdx="-3" categoryIdx="-3" bldStep="gridLegend"/>
                                            </p:graphicEl>
                                          </p:spTgt>
                                        </p:tgtEl>
                                        <p:attrNameLst>
                                          <p:attrName>style.visibility</p:attrName>
                                        </p:attrNameLst>
                                      </p:cBhvr>
                                      <p:to>
                                        <p:strVal val="visible"/>
                                      </p:to>
                                    </p:set>
                                    <p:animEffect transition="in" filter="wipe(down)">
                                      <p:cBhvr>
                                        <p:cTn id="7" dur="500"/>
                                        <p:tgtEl>
                                          <p:spTgt spid="5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3">
                                            <p:graphicEl>
                                              <a:chart seriesIdx="0" categoryIdx="-4" bldStep="series"/>
                                            </p:graphicEl>
                                          </p:spTgt>
                                        </p:tgtEl>
                                        <p:attrNameLst>
                                          <p:attrName>style.visibility</p:attrName>
                                        </p:attrNameLst>
                                      </p:cBhvr>
                                      <p:to>
                                        <p:strVal val="visible"/>
                                      </p:to>
                                    </p:set>
                                    <p:animEffect transition="in" filter="wipe(down)">
                                      <p:cBhvr>
                                        <p:cTn id="12" dur="500"/>
                                        <p:tgtEl>
                                          <p:spTgt spid="53">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2"/>
                                        </p:tgtEl>
                                        <p:attrNameLst>
                                          <p:attrName>style.visibility</p:attrName>
                                        </p:attrNameLst>
                                      </p:cBhvr>
                                      <p:to>
                                        <p:strVal val="visible"/>
                                      </p:to>
                                    </p:set>
                                    <p:animEffect transition="in" filter="fade">
                                      <p:cBhvr>
                                        <p:cTn id="17" dur="500"/>
                                        <p:tgtEl>
                                          <p:spTgt spid="7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fade">
                                      <p:cBhvr>
                                        <p:cTn id="22" dur="500"/>
                                        <p:tgtEl>
                                          <p:spTgt spid="6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animEffect transition="in" filter="wipe(left)">
                                      <p:cBhvr>
                                        <p:cTn id="27" dur="500"/>
                                        <p:tgtEl>
                                          <p:spTgt spid="6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61"/>
                                        </p:tgtEl>
                                        <p:attrNameLst>
                                          <p:attrName>style.visibility</p:attrName>
                                        </p:attrNameLst>
                                      </p:cBhvr>
                                      <p:to>
                                        <p:strVal val="visible"/>
                                      </p:to>
                                    </p:set>
                                    <p:animEffect transition="in" filter="wipe(left)">
                                      <p:cBhvr>
                                        <p:cTn id="30" dur="500"/>
                                        <p:tgtEl>
                                          <p:spTgt spid="6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fade">
                                      <p:cBhvr>
                                        <p:cTn id="35" dur="500"/>
                                        <p:tgtEl>
                                          <p:spTgt spid="60"/>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randombar(horizontal)">
                                      <p:cBhvr>
                                        <p:cTn id="40" dur="500"/>
                                        <p:tgtEl>
                                          <p:spTgt spid="63"/>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randombar(horizontal)">
                                      <p:cBhvr>
                                        <p:cTn id="43" dur="500"/>
                                        <p:tgtEl>
                                          <p:spTgt spid="64"/>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67"/>
                                        </p:tgtEl>
                                        <p:attrNameLst>
                                          <p:attrName>style.visibility</p:attrName>
                                        </p:attrNameLst>
                                      </p:cBhvr>
                                      <p:to>
                                        <p:strVal val="visible"/>
                                      </p:to>
                                    </p:set>
                                    <p:animEffect transition="in" filter="randombar(horizontal)">
                                      <p:cBhvr>
                                        <p:cTn id="46" dur="500"/>
                                        <p:tgtEl>
                                          <p:spTgt spid="67"/>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65"/>
                                        </p:tgtEl>
                                        <p:attrNameLst>
                                          <p:attrName>style.visibility</p:attrName>
                                        </p:attrNameLst>
                                      </p:cBhvr>
                                      <p:to>
                                        <p:strVal val="visible"/>
                                      </p:to>
                                    </p:set>
                                    <p:animEffect transition="in" filter="randombar(horizontal)">
                                      <p:cBhvr>
                                        <p:cTn id="51" dur="500"/>
                                        <p:tgtEl>
                                          <p:spTgt spid="65"/>
                                        </p:tgtEl>
                                      </p:cBhvr>
                                    </p:animEffect>
                                  </p:childTnLst>
                                </p:cTn>
                              </p:par>
                              <p:par>
                                <p:cTn id="52" presetID="14" presetClass="entr" presetSubtype="10" fill="hold" grpId="0" nodeType="with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randombar(horizontal)">
                                      <p:cBhvr>
                                        <p:cTn id="54" dur="500"/>
                                        <p:tgtEl>
                                          <p:spTgt spid="66"/>
                                        </p:tgtEl>
                                      </p:cBhvr>
                                    </p:animEffect>
                                  </p:childTnLst>
                                </p:cTn>
                              </p:par>
                              <p:par>
                                <p:cTn id="55" presetID="14" presetClass="entr" presetSubtype="10"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randombar(horizontal)">
                                      <p:cBhvr>
                                        <p:cTn id="57"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3" grpId="0">
        <p:bldSub>
          <a:bldChart bld="series"/>
        </p:bldSub>
      </p:bldGraphic>
      <p:bldP spid="60" grpId="0" animBg="1"/>
      <p:bldP spid="61" grpId="0"/>
      <p:bldP spid="62" grpId="0"/>
      <p:bldP spid="63" grpId="0" animBg="1"/>
      <p:bldP spid="64" grpId="0"/>
      <p:bldP spid="65" grpId="0" animBg="1"/>
      <p:bldP spid="66" grpId="0"/>
      <p:bldP spid="67" grpId="0"/>
      <p:bldP spid="6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6"/>
          <p:cNvSpPr/>
          <p:nvPr/>
        </p:nvSpPr>
        <p:spPr bwMode="auto">
          <a:xfrm>
            <a:off x="7915271" y="1648049"/>
            <a:ext cx="2485774" cy="1513561"/>
          </a:xfrm>
          <a:custGeom>
            <a:avLst/>
            <a:gdLst>
              <a:gd name="T0" fmla="*/ 675 w 675"/>
              <a:gd name="T1" fmla="*/ 90 h 411"/>
              <a:gd name="T2" fmla="*/ 505 w 675"/>
              <a:gd name="T3" fmla="*/ 45 h 411"/>
              <a:gd name="T4" fmla="*/ 338 w 675"/>
              <a:gd name="T5" fmla="*/ 0 h 411"/>
              <a:gd name="T6" fmla="*/ 170 w 675"/>
              <a:gd name="T7" fmla="*/ 45 h 411"/>
              <a:gd name="T8" fmla="*/ 0 w 675"/>
              <a:gd name="T9" fmla="*/ 90 h 411"/>
              <a:gd name="T10" fmla="*/ 0 w 675"/>
              <a:gd name="T11" fmla="*/ 90 h 411"/>
              <a:gd name="T12" fmla="*/ 0 w 675"/>
              <a:gd name="T13" fmla="*/ 411 h 411"/>
              <a:gd name="T14" fmla="*/ 675 w 675"/>
              <a:gd name="T15" fmla="*/ 411 h 411"/>
              <a:gd name="T16" fmla="*/ 675 w 675"/>
              <a:gd name="T17" fmla="*/ 90 h 411"/>
              <a:gd name="T18" fmla="*/ 675 w 675"/>
              <a:gd name="T19" fmla="*/ 9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5" h="411">
                <a:moveTo>
                  <a:pt x="675" y="90"/>
                </a:moveTo>
                <a:lnTo>
                  <a:pt x="505" y="45"/>
                </a:lnTo>
                <a:lnTo>
                  <a:pt x="338" y="0"/>
                </a:lnTo>
                <a:lnTo>
                  <a:pt x="170" y="45"/>
                </a:lnTo>
                <a:lnTo>
                  <a:pt x="0" y="90"/>
                </a:lnTo>
                <a:lnTo>
                  <a:pt x="0" y="90"/>
                </a:lnTo>
                <a:lnTo>
                  <a:pt x="0" y="411"/>
                </a:lnTo>
                <a:lnTo>
                  <a:pt x="675" y="411"/>
                </a:lnTo>
                <a:lnTo>
                  <a:pt x="675" y="90"/>
                </a:lnTo>
                <a:lnTo>
                  <a:pt x="675" y="90"/>
                </a:lnTo>
                <a:close/>
              </a:path>
            </a:pathLst>
          </a:custGeom>
          <a:solidFill>
            <a:schemeClr val="accent2"/>
          </a:solidFill>
          <a:ln>
            <a:noFill/>
          </a:ln>
          <a:effectLst/>
        </p:spPr>
        <p:txBody>
          <a:bodyPr vert="horz" wrap="square" lIns="91431" tIns="755924" rIns="91431" bIns="45715" numCol="1" anchor="t" anchorCtr="0" compatLnSpc="1"/>
          <a:lstStyle/>
          <a:p>
            <a:pPr algn="ctr" defTabSz="913765">
              <a:lnSpc>
                <a:spcPts val="1500"/>
              </a:lnSpc>
              <a:defRPr/>
            </a:pPr>
            <a:r>
              <a:rPr lang="en-US" altLang="zh-CN" sz="5500" kern="0" dirty="0">
                <a:solidFill>
                  <a:srgbClr val="FFFFFF"/>
                </a:solidFill>
                <a:cs typeface="+mn-ea"/>
                <a:sym typeface="+mn-lt"/>
              </a:rPr>
              <a:t>72</a:t>
            </a:r>
            <a:r>
              <a:rPr lang="en-US" altLang="zh-CN" sz="2400" kern="0" dirty="0">
                <a:solidFill>
                  <a:srgbClr val="FFFFFF"/>
                </a:solidFill>
                <a:cs typeface="+mn-ea"/>
                <a:sym typeface="+mn-lt"/>
              </a:rPr>
              <a:t>%</a:t>
            </a:r>
          </a:p>
          <a:p>
            <a:pPr algn="ctr" defTabSz="913765">
              <a:lnSpc>
                <a:spcPts val="1500"/>
              </a:lnSpc>
              <a:defRPr/>
            </a:pPr>
            <a:r>
              <a:rPr lang="en-US" altLang="zh-CN" sz="1200" kern="0" dirty="0">
                <a:solidFill>
                  <a:srgbClr val="FFFFFF"/>
                </a:solidFill>
                <a:cs typeface="+mn-ea"/>
                <a:sym typeface="+mn-lt"/>
              </a:rPr>
              <a:t>Click here to add content, content to match the title. </a:t>
            </a:r>
            <a:endParaRPr lang="zh-CN" altLang="en-US" sz="1200" kern="0" dirty="0">
              <a:solidFill>
                <a:srgbClr val="FFFFFF"/>
              </a:solidFill>
              <a:cs typeface="+mn-ea"/>
              <a:sym typeface="+mn-lt"/>
            </a:endParaRPr>
          </a:p>
        </p:txBody>
      </p:sp>
      <p:sp>
        <p:nvSpPr>
          <p:cNvPr id="30" name="Freeform 7"/>
          <p:cNvSpPr/>
          <p:nvPr/>
        </p:nvSpPr>
        <p:spPr bwMode="auto">
          <a:xfrm>
            <a:off x="7915271" y="3371519"/>
            <a:ext cx="2485774" cy="931705"/>
          </a:xfrm>
          <a:custGeom>
            <a:avLst/>
            <a:gdLst>
              <a:gd name="T0" fmla="*/ 0 w 675"/>
              <a:gd name="T1" fmla="*/ 0 h 253"/>
              <a:gd name="T2" fmla="*/ 0 w 675"/>
              <a:gd name="T3" fmla="*/ 163 h 253"/>
              <a:gd name="T4" fmla="*/ 0 w 675"/>
              <a:gd name="T5" fmla="*/ 163 h 253"/>
              <a:gd name="T6" fmla="*/ 170 w 675"/>
              <a:gd name="T7" fmla="*/ 208 h 253"/>
              <a:gd name="T8" fmla="*/ 338 w 675"/>
              <a:gd name="T9" fmla="*/ 253 h 253"/>
              <a:gd name="T10" fmla="*/ 505 w 675"/>
              <a:gd name="T11" fmla="*/ 208 h 253"/>
              <a:gd name="T12" fmla="*/ 675 w 675"/>
              <a:gd name="T13" fmla="*/ 163 h 253"/>
              <a:gd name="T14" fmla="*/ 675 w 675"/>
              <a:gd name="T15" fmla="*/ 163 h 253"/>
              <a:gd name="T16" fmla="*/ 675 w 675"/>
              <a:gd name="T17" fmla="*/ 0 h 253"/>
              <a:gd name="T18" fmla="*/ 0 w 675"/>
              <a:gd name="T19"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5" h="253">
                <a:moveTo>
                  <a:pt x="0" y="0"/>
                </a:moveTo>
                <a:lnTo>
                  <a:pt x="0" y="163"/>
                </a:lnTo>
                <a:lnTo>
                  <a:pt x="0" y="163"/>
                </a:lnTo>
                <a:lnTo>
                  <a:pt x="170" y="208"/>
                </a:lnTo>
                <a:lnTo>
                  <a:pt x="338" y="253"/>
                </a:lnTo>
                <a:lnTo>
                  <a:pt x="505" y="208"/>
                </a:lnTo>
                <a:lnTo>
                  <a:pt x="675" y="163"/>
                </a:lnTo>
                <a:lnTo>
                  <a:pt x="675" y="163"/>
                </a:lnTo>
                <a:lnTo>
                  <a:pt x="675" y="0"/>
                </a:lnTo>
                <a:lnTo>
                  <a:pt x="0" y="0"/>
                </a:lnTo>
                <a:close/>
              </a:path>
            </a:pathLst>
          </a:custGeom>
          <a:solidFill>
            <a:schemeClr val="accent1"/>
          </a:solidFill>
          <a:ln>
            <a:noFill/>
          </a:ln>
          <a:effectLst/>
        </p:spPr>
        <p:txBody>
          <a:bodyPr vert="horz" wrap="square" lIns="91431" tIns="611939" rIns="91431" bIns="45715" numCol="1" anchor="t" anchorCtr="0" compatLnSpc="1"/>
          <a:lstStyle/>
          <a:p>
            <a:pPr algn="ctr" defTabSz="913765">
              <a:lnSpc>
                <a:spcPts val="1500"/>
              </a:lnSpc>
              <a:defRPr/>
            </a:pPr>
            <a:r>
              <a:rPr lang="en-US" altLang="zh-CN" sz="5500" kern="0">
                <a:solidFill>
                  <a:prstClr val="white"/>
                </a:solidFill>
                <a:cs typeface="+mn-ea"/>
                <a:sym typeface="+mn-lt"/>
              </a:rPr>
              <a:t>28</a:t>
            </a:r>
            <a:r>
              <a:rPr lang="en-US" altLang="zh-CN" sz="2400" kern="0">
                <a:solidFill>
                  <a:prstClr val="white"/>
                </a:solidFill>
                <a:cs typeface="+mn-ea"/>
                <a:sym typeface="+mn-lt"/>
              </a:rPr>
              <a:t>%</a:t>
            </a:r>
          </a:p>
          <a:p>
            <a:pPr defTabSz="913765">
              <a:defRPr/>
            </a:pPr>
            <a:endParaRPr lang="zh-CN" altLang="en-US" kern="0">
              <a:solidFill>
                <a:srgbClr val="151515"/>
              </a:solidFill>
              <a:cs typeface="+mn-ea"/>
              <a:sym typeface="+mn-lt"/>
            </a:endParaRPr>
          </a:p>
        </p:txBody>
      </p:sp>
      <p:cxnSp>
        <p:nvCxnSpPr>
          <p:cNvPr id="31" name="直接连接符 30"/>
          <p:cNvCxnSpPr/>
          <p:nvPr/>
        </p:nvCxnSpPr>
        <p:spPr>
          <a:xfrm flipH="1">
            <a:off x="1686578" y="3148908"/>
            <a:ext cx="6228692" cy="0"/>
          </a:xfrm>
          <a:prstGeom prst="line">
            <a:avLst/>
          </a:prstGeom>
          <a:noFill/>
          <a:ln w="6350" cap="flat" cmpd="sng" algn="ctr">
            <a:solidFill>
              <a:srgbClr val="FFFFFF">
                <a:lumMod val="50000"/>
              </a:srgbClr>
            </a:solidFill>
            <a:prstDash val="solid"/>
            <a:miter lim="800000"/>
          </a:ln>
          <a:effectLst/>
        </p:spPr>
      </p:cxnSp>
      <p:cxnSp>
        <p:nvCxnSpPr>
          <p:cNvPr id="32" name="直接连接符 31"/>
          <p:cNvCxnSpPr>
            <a:stCxn id="30" idx="0"/>
          </p:cNvCxnSpPr>
          <p:nvPr/>
        </p:nvCxnSpPr>
        <p:spPr>
          <a:xfrm flipH="1">
            <a:off x="1686578" y="3371517"/>
            <a:ext cx="6228692" cy="0"/>
          </a:xfrm>
          <a:prstGeom prst="line">
            <a:avLst/>
          </a:prstGeom>
          <a:noFill/>
          <a:ln w="6350" cap="flat" cmpd="sng" algn="ctr">
            <a:solidFill>
              <a:srgbClr val="FFFFFF">
                <a:lumMod val="50000"/>
              </a:srgbClr>
            </a:solidFill>
            <a:prstDash val="solid"/>
            <a:miter lim="800000"/>
          </a:ln>
          <a:effectLst/>
        </p:spPr>
      </p:cxnSp>
      <p:sp>
        <p:nvSpPr>
          <p:cNvPr id="33" name="TextBox 13"/>
          <p:cNvSpPr txBox="1"/>
          <p:nvPr/>
        </p:nvSpPr>
        <p:spPr>
          <a:xfrm flipH="1">
            <a:off x="1686579" y="1604797"/>
            <a:ext cx="2786907" cy="446262"/>
          </a:xfrm>
          <a:prstGeom prst="rect">
            <a:avLst/>
          </a:prstGeom>
          <a:noFill/>
          <a:ln>
            <a:noFill/>
          </a:ln>
        </p:spPr>
        <p:txBody>
          <a:bodyPr wrap="square" lIns="91426" tIns="45713" rIns="91426" bIns="45713">
            <a:spAutoFit/>
          </a:bodyPr>
          <a:lstStyle>
            <a:defPPr>
              <a:defRPr lang="zh-CN"/>
            </a:defPPr>
            <a:lvl1pPr algn="ctr" eaLnBrk="0" hangingPunct="0">
              <a:defRPr sz="2200" b="1">
                <a:solidFill>
                  <a:srgbClr val="333333"/>
                </a:solidFill>
                <a:latin typeface="微软雅黑" panose="020B0503020204020204" pitchFamily="34" charset="-122"/>
                <a:ea typeface="微软雅黑" panose="020B0503020204020204" pitchFamily="34" charset="-122"/>
              </a:defRPr>
            </a:lvl1pPr>
            <a:lvl2pPr marL="742950" indent="-285750" eaLnBrk="0" hangingPunct="0">
              <a:defRPr>
                <a:latin typeface="Arial" panose="020B0604020202020204" pitchFamily="34" charset="0"/>
                <a:ea typeface="宋体" panose="02010600030101010101" pitchFamily="2" charset="-122"/>
              </a:defRPr>
            </a:lvl2pPr>
            <a:lvl3pPr marL="1143000" indent="-228600" eaLnBrk="0" hangingPunct="0">
              <a:defRPr>
                <a:latin typeface="Arial" panose="020B0604020202020204" pitchFamily="34" charset="0"/>
                <a:ea typeface="宋体" panose="02010600030101010101" pitchFamily="2" charset="-122"/>
              </a:defRPr>
            </a:lvl3pPr>
            <a:lvl4pPr marL="1600200" indent="-228600" eaLnBrk="0" hangingPunct="0">
              <a:defRPr>
                <a:latin typeface="Arial" panose="020B0604020202020204" pitchFamily="34" charset="0"/>
                <a:ea typeface="宋体" panose="02010600030101010101" pitchFamily="2" charset="-122"/>
              </a:defRPr>
            </a:lvl4pPr>
            <a:lvl5pPr marL="2057400" indent="-228600" eaLnBrk="0" hangingPunct="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pPr algn="l" defTabSz="913765">
              <a:defRPr/>
            </a:pPr>
            <a:r>
              <a:rPr lang="en-US" altLang="zh-CN" sz="2300" kern="0" dirty="0">
                <a:latin typeface="+mn-lt"/>
                <a:ea typeface="+mn-ea"/>
                <a:cs typeface="+mn-ea"/>
                <a:sym typeface="+mn-lt"/>
              </a:rPr>
              <a:t>Add title text </a:t>
            </a:r>
            <a:endParaRPr lang="zh-CN" altLang="en-US" sz="2300" kern="0" dirty="0">
              <a:latin typeface="+mn-lt"/>
              <a:ea typeface="+mn-ea"/>
              <a:cs typeface="+mn-ea"/>
              <a:sym typeface="+mn-lt"/>
            </a:endParaRPr>
          </a:p>
        </p:txBody>
      </p:sp>
      <p:sp>
        <p:nvSpPr>
          <p:cNvPr id="34" name="TextBox 14"/>
          <p:cNvSpPr txBox="1"/>
          <p:nvPr/>
        </p:nvSpPr>
        <p:spPr>
          <a:xfrm>
            <a:off x="1686580" y="2015053"/>
            <a:ext cx="5250703" cy="345084"/>
          </a:xfrm>
          <a:prstGeom prst="rect">
            <a:avLst/>
          </a:prstGeom>
          <a:noFill/>
        </p:spPr>
        <p:txBody>
          <a:bodyPr wrap="square" lIns="91431" tIns="45715" rIns="91431" bIns="45715" rtlCol="0">
            <a:spAutoFit/>
          </a:bodyPr>
          <a:lstStyle/>
          <a:p>
            <a:pPr defTabSz="913765">
              <a:lnSpc>
                <a:spcPct val="13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35" name="TextBox 15"/>
          <p:cNvSpPr txBox="1"/>
          <p:nvPr/>
        </p:nvSpPr>
        <p:spPr>
          <a:xfrm flipH="1">
            <a:off x="1686579" y="3585415"/>
            <a:ext cx="2786907" cy="446262"/>
          </a:xfrm>
          <a:prstGeom prst="rect">
            <a:avLst/>
          </a:prstGeom>
          <a:noFill/>
          <a:ln>
            <a:noFill/>
          </a:ln>
        </p:spPr>
        <p:txBody>
          <a:bodyPr wrap="square" lIns="91426" tIns="45713" rIns="91426" bIns="45713">
            <a:spAutoFit/>
          </a:bodyPr>
          <a:lstStyle>
            <a:defPPr>
              <a:defRPr lang="zh-CN"/>
            </a:defPPr>
            <a:lvl1pPr eaLnBrk="0" hangingPunct="0">
              <a:defRPr sz="2200" b="1">
                <a:solidFill>
                  <a:srgbClr val="333333"/>
                </a:solidFill>
                <a:latin typeface="微软雅黑" panose="020B0503020204020204" pitchFamily="34" charset="-122"/>
                <a:ea typeface="微软雅黑" panose="020B0503020204020204" pitchFamily="34" charset="-122"/>
              </a:defRPr>
            </a:lvl1pPr>
            <a:lvl2pPr marL="742950" indent="-285750" eaLnBrk="0" hangingPunct="0">
              <a:defRPr>
                <a:latin typeface="Arial" panose="020B0604020202020204" pitchFamily="34" charset="0"/>
                <a:ea typeface="宋体" panose="02010600030101010101" pitchFamily="2" charset="-122"/>
              </a:defRPr>
            </a:lvl2pPr>
            <a:lvl3pPr marL="1143000" indent="-228600" eaLnBrk="0" hangingPunct="0">
              <a:defRPr>
                <a:latin typeface="Arial" panose="020B0604020202020204" pitchFamily="34" charset="0"/>
                <a:ea typeface="宋体" panose="02010600030101010101" pitchFamily="2" charset="-122"/>
              </a:defRPr>
            </a:lvl3pPr>
            <a:lvl4pPr marL="1600200" indent="-228600" eaLnBrk="0" hangingPunct="0">
              <a:defRPr>
                <a:latin typeface="Arial" panose="020B0604020202020204" pitchFamily="34" charset="0"/>
                <a:ea typeface="宋体" panose="02010600030101010101" pitchFamily="2" charset="-122"/>
              </a:defRPr>
            </a:lvl4pPr>
            <a:lvl5pPr marL="2057400" indent="-228600" eaLnBrk="0" hangingPunct="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pPr defTabSz="913765">
              <a:defRPr/>
            </a:pPr>
            <a:r>
              <a:rPr lang="en-US" altLang="zh-CN" sz="2300" kern="0" dirty="0">
                <a:latin typeface="+mn-lt"/>
                <a:ea typeface="+mn-ea"/>
                <a:cs typeface="+mn-ea"/>
                <a:sym typeface="+mn-lt"/>
              </a:rPr>
              <a:t>Add title text </a:t>
            </a:r>
            <a:endParaRPr lang="zh-CN" altLang="en-US" sz="2300" kern="0" dirty="0">
              <a:latin typeface="+mn-lt"/>
              <a:ea typeface="+mn-ea"/>
              <a:cs typeface="+mn-ea"/>
              <a:sym typeface="+mn-lt"/>
            </a:endParaRPr>
          </a:p>
        </p:txBody>
      </p:sp>
      <p:sp>
        <p:nvSpPr>
          <p:cNvPr id="36" name="TextBox 16"/>
          <p:cNvSpPr txBox="1"/>
          <p:nvPr/>
        </p:nvSpPr>
        <p:spPr>
          <a:xfrm>
            <a:off x="1686580" y="3995671"/>
            <a:ext cx="5250703" cy="345084"/>
          </a:xfrm>
          <a:prstGeom prst="rect">
            <a:avLst/>
          </a:prstGeom>
          <a:noFill/>
        </p:spPr>
        <p:txBody>
          <a:bodyPr wrap="square" lIns="91431" tIns="45715" rIns="91431" bIns="45715" rtlCol="0">
            <a:spAutoFit/>
          </a:bodyPr>
          <a:lstStyle/>
          <a:p>
            <a:pPr defTabSz="913765">
              <a:lnSpc>
                <a:spcPct val="13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37" name="矩形 47"/>
          <p:cNvSpPr>
            <a:spLocks noChangeArrowheads="1"/>
          </p:cNvSpPr>
          <p:nvPr/>
        </p:nvSpPr>
        <p:spPr bwMode="auto">
          <a:xfrm>
            <a:off x="1584088" y="5304748"/>
            <a:ext cx="8939283" cy="609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defTabSz="913765">
              <a:lnSpc>
                <a:spcPct val="120000"/>
              </a:lnSpc>
              <a:spcBef>
                <a:spcPct val="0"/>
              </a:spcBef>
              <a:buNone/>
              <a:defRPr/>
            </a:pPr>
            <a:r>
              <a:rPr lang="en-US" altLang="zh-CN" sz="1400" kern="0" dirty="0">
                <a:solidFill>
                  <a:schemeClr val="bg1">
                    <a:lumMod val="50000"/>
                  </a:schemeClr>
                </a:solidFill>
                <a:latin typeface="+mn-lt"/>
                <a:ea typeface="+mn-ea"/>
                <a:cs typeface="+mn-ea"/>
                <a:sym typeface="+mn-lt"/>
              </a:rPr>
              <a:t>Click here to add content, content to match the title. Click here to add content, content to match the title. </a:t>
            </a:r>
            <a:endParaRPr lang="zh-CN" altLang="en-US" sz="1400" kern="0" dirty="0">
              <a:solidFill>
                <a:schemeClr val="bg1">
                  <a:lumMod val="50000"/>
                </a:schemeClr>
              </a:solidFill>
              <a:latin typeface="+mn-lt"/>
              <a:ea typeface="+mn-ea"/>
              <a:cs typeface="+mn-ea"/>
              <a:sym typeface="+mn-lt"/>
            </a:endParaRPr>
          </a:p>
        </p:txBody>
      </p:sp>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arn(outVertical)">
                                      <p:cBhvr>
                                        <p:cTn id="7" dur="500"/>
                                        <p:tgtEl>
                                          <p:spTgt spid="37"/>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p:tgtEl>
                                          <p:spTgt spid="29"/>
                                        </p:tgtEl>
                                        <p:attrNameLst>
                                          <p:attrName>ppt_y</p:attrName>
                                        </p:attrNameLst>
                                      </p:cBhvr>
                                      <p:tavLst>
                                        <p:tav tm="0">
                                          <p:val>
                                            <p:strVal val="#ppt_y+#ppt_h*1.125000"/>
                                          </p:val>
                                        </p:tav>
                                        <p:tav tm="100000">
                                          <p:val>
                                            <p:strVal val="#ppt_y"/>
                                          </p:val>
                                        </p:tav>
                                      </p:tavLst>
                                    </p:anim>
                                    <p:animEffect transition="in" filter="wipe(up)">
                                      <p:cBhvr>
                                        <p:cTn id="12" dur="500"/>
                                        <p:tgtEl>
                                          <p:spTgt spid="29"/>
                                        </p:tgtEl>
                                      </p:cBhvr>
                                    </p:animEffect>
                                  </p:childTnLst>
                                </p:cTn>
                              </p:par>
                              <p:par>
                                <p:cTn id="13" presetID="12" presetClass="entr" presetSubtype="1"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p:tgtEl>
                                          <p:spTgt spid="30"/>
                                        </p:tgtEl>
                                        <p:attrNameLst>
                                          <p:attrName>ppt_y</p:attrName>
                                        </p:attrNameLst>
                                      </p:cBhvr>
                                      <p:tavLst>
                                        <p:tav tm="0">
                                          <p:val>
                                            <p:strVal val="#ppt_y-#ppt_h*1.125000"/>
                                          </p:val>
                                        </p:tav>
                                        <p:tav tm="100000">
                                          <p:val>
                                            <p:strVal val="#ppt_y"/>
                                          </p:val>
                                        </p:tav>
                                      </p:tavLst>
                                    </p:anim>
                                    <p:animEffect transition="in" filter="wipe(down)">
                                      <p:cBhvr>
                                        <p:cTn id="16" dur="500"/>
                                        <p:tgtEl>
                                          <p:spTgt spid="30"/>
                                        </p:tgtEl>
                                      </p:cBhvr>
                                    </p:animEffect>
                                  </p:childTnLst>
                                </p:cTn>
                              </p:par>
                              <p:par>
                                <p:cTn id="17" presetID="22" presetClass="entr" presetSubtype="2" fill="hold" nodeType="withEffect">
                                  <p:stCondLst>
                                    <p:cond delay="400"/>
                                  </p:stCondLst>
                                  <p:childTnLst>
                                    <p:set>
                                      <p:cBhvr>
                                        <p:cTn id="18" dur="1" fill="hold">
                                          <p:stCondLst>
                                            <p:cond delay="0"/>
                                          </p:stCondLst>
                                        </p:cTn>
                                        <p:tgtEl>
                                          <p:spTgt spid="31"/>
                                        </p:tgtEl>
                                        <p:attrNameLst>
                                          <p:attrName>style.visibility</p:attrName>
                                        </p:attrNameLst>
                                      </p:cBhvr>
                                      <p:to>
                                        <p:strVal val="visible"/>
                                      </p:to>
                                    </p:set>
                                    <p:animEffect transition="in" filter="wipe(right)">
                                      <p:cBhvr>
                                        <p:cTn id="19" dur="500"/>
                                        <p:tgtEl>
                                          <p:spTgt spid="31"/>
                                        </p:tgtEl>
                                      </p:cBhvr>
                                    </p:animEffect>
                                  </p:childTnLst>
                                </p:cTn>
                              </p:par>
                              <p:par>
                                <p:cTn id="20" presetID="22" presetClass="entr" presetSubtype="2" fill="hold" nodeType="withEffect">
                                  <p:stCondLst>
                                    <p:cond delay="400"/>
                                  </p:stCondLst>
                                  <p:childTnLst>
                                    <p:set>
                                      <p:cBhvr>
                                        <p:cTn id="21" dur="1" fill="hold">
                                          <p:stCondLst>
                                            <p:cond delay="0"/>
                                          </p:stCondLst>
                                        </p:cTn>
                                        <p:tgtEl>
                                          <p:spTgt spid="32"/>
                                        </p:tgtEl>
                                        <p:attrNameLst>
                                          <p:attrName>style.visibility</p:attrName>
                                        </p:attrNameLst>
                                      </p:cBhvr>
                                      <p:to>
                                        <p:strVal val="visible"/>
                                      </p:to>
                                    </p:set>
                                    <p:animEffect transition="in" filter="wipe(right)">
                                      <p:cBhvr>
                                        <p:cTn id="22" dur="500"/>
                                        <p:tgtEl>
                                          <p:spTgt spid="32"/>
                                        </p:tgtEl>
                                      </p:cBhvr>
                                    </p:animEffect>
                                  </p:childTnLst>
                                </p:cTn>
                              </p:par>
                              <p:par>
                                <p:cTn id="23" presetID="10" presetClass="entr" presetSubtype="0" fill="hold" grpId="0" nodeType="withEffect">
                                  <p:stCondLst>
                                    <p:cond delay="1000"/>
                                  </p:stCondLst>
                                  <p:iterate type="lt">
                                    <p:tmPct val="10000"/>
                                  </p:iterate>
                                  <p:childTnLst>
                                    <p:set>
                                      <p:cBhvr>
                                        <p:cTn id="24" dur="1" fill="hold">
                                          <p:stCondLst>
                                            <p:cond delay="0"/>
                                          </p:stCondLst>
                                        </p:cTn>
                                        <p:tgtEl>
                                          <p:spTgt spid="33"/>
                                        </p:tgtEl>
                                        <p:attrNameLst>
                                          <p:attrName>style.visibility</p:attrName>
                                        </p:attrNameLst>
                                      </p:cBhvr>
                                      <p:to>
                                        <p:strVal val="visible"/>
                                      </p:to>
                                    </p:set>
                                    <p:animEffect transition="in" filter="fade">
                                      <p:cBhvr>
                                        <p:cTn id="25" dur="100"/>
                                        <p:tgtEl>
                                          <p:spTgt spid="33"/>
                                        </p:tgtEl>
                                      </p:cBhvr>
                                    </p:animEffect>
                                  </p:childTnLst>
                                </p:cTn>
                              </p:par>
                              <p:par>
                                <p:cTn id="26" presetID="10" presetClass="entr" presetSubtype="0" fill="hold" grpId="0" nodeType="withEffect">
                                  <p:stCondLst>
                                    <p:cond delay="1000"/>
                                  </p:stCondLst>
                                  <p:iterate type="lt">
                                    <p:tmPct val="10000"/>
                                  </p:iterate>
                                  <p:childTnLst>
                                    <p:set>
                                      <p:cBhvr>
                                        <p:cTn id="27" dur="1" fill="hold">
                                          <p:stCondLst>
                                            <p:cond delay="0"/>
                                          </p:stCondLst>
                                        </p:cTn>
                                        <p:tgtEl>
                                          <p:spTgt spid="34"/>
                                        </p:tgtEl>
                                        <p:attrNameLst>
                                          <p:attrName>style.visibility</p:attrName>
                                        </p:attrNameLst>
                                      </p:cBhvr>
                                      <p:to>
                                        <p:strVal val="visible"/>
                                      </p:to>
                                    </p:set>
                                    <p:animEffect transition="in" filter="fade">
                                      <p:cBhvr>
                                        <p:cTn id="28" dur="100"/>
                                        <p:tgtEl>
                                          <p:spTgt spid="34"/>
                                        </p:tgtEl>
                                      </p:cBhvr>
                                    </p:animEffect>
                                  </p:childTnLst>
                                </p:cTn>
                              </p:par>
                              <p:par>
                                <p:cTn id="29" presetID="10" presetClass="entr" presetSubtype="0" fill="hold" grpId="0" nodeType="withEffect">
                                  <p:stCondLst>
                                    <p:cond delay="1000"/>
                                  </p:stCondLst>
                                  <p:iterate type="lt">
                                    <p:tmPct val="10000"/>
                                  </p:iterate>
                                  <p:childTnLst>
                                    <p:set>
                                      <p:cBhvr>
                                        <p:cTn id="30" dur="1" fill="hold">
                                          <p:stCondLst>
                                            <p:cond delay="0"/>
                                          </p:stCondLst>
                                        </p:cTn>
                                        <p:tgtEl>
                                          <p:spTgt spid="35"/>
                                        </p:tgtEl>
                                        <p:attrNameLst>
                                          <p:attrName>style.visibility</p:attrName>
                                        </p:attrNameLst>
                                      </p:cBhvr>
                                      <p:to>
                                        <p:strVal val="visible"/>
                                      </p:to>
                                    </p:set>
                                    <p:animEffect transition="in" filter="fade">
                                      <p:cBhvr>
                                        <p:cTn id="31" dur="100"/>
                                        <p:tgtEl>
                                          <p:spTgt spid="35"/>
                                        </p:tgtEl>
                                      </p:cBhvr>
                                    </p:animEffect>
                                  </p:childTnLst>
                                </p:cTn>
                              </p:par>
                              <p:par>
                                <p:cTn id="32" presetID="10" presetClass="entr" presetSubtype="0" fill="hold" grpId="0" nodeType="withEffect">
                                  <p:stCondLst>
                                    <p:cond delay="1000"/>
                                  </p:stCondLst>
                                  <p:iterate type="lt">
                                    <p:tmPct val="10000"/>
                                  </p:iterate>
                                  <p:childTnLst>
                                    <p:set>
                                      <p:cBhvr>
                                        <p:cTn id="33" dur="1" fill="hold">
                                          <p:stCondLst>
                                            <p:cond delay="0"/>
                                          </p:stCondLst>
                                        </p:cTn>
                                        <p:tgtEl>
                                          <p:spTgt spid="36"/>
                                        </p:tgtEl>
                                        <p:attrNameLst>
                                          <p:attrName>style.visibility</p:attrName>
                                        </p:attrNameLst>
                                      </p:cBhvr>
                                      <p:to>
                                        <p:strVal val="visible"/>
                                      </p:to>
                                    </p:set>
                                    <p:animEffect transition="in" filter="fade">
                                      <p:cBhvr>
                                        <p:cTn id="34" dur="1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3" grpId="0"/>
      <p:bldP spid="34" grpId="0"/>
      <p:bldP spid="35" grpId="0"/>
      <p:bldP spid="36" grpId="0"/>
      <p:bldP spid="3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1"/>
          <p:cNvGrpSpPr/>
          <p:nvPr/>
        </p:nvGrpSpPr>
        <p:grpSpPr>
          <a:xfrm>
            <a:off x="1397704" y="1662387"/>
            <a:ext cx="1966299" cy="4155551"/>
            <a:chOff x="3834542" y="1171729"/>
            <a:chExt cx="1474916" cy="3116663"/>
          </a:xfrm>
          <a:effectLst/>
        </p:grpSpPr>
        <p:grpSp>
          <p:nvGrpSpPr>
            <p:cNvPr id="3" name="Group 29"/>
            <p:cNvGrpSpPr/>
            <p:nvPr/>
          </p:nvGrpSpPr>
          <p:grpSpPr>
            <a:xfrm>
              <a:off x="3834542" y="1171729"/>
              <a:ext cx="1474916" cy="3116663"/>
              <a:chOff x="3189614" y="1562392"/>
              <a:chExt cx="1474916" cy="3116662"/>
            </a:xfrm>
            <a:effectLst/>
          </p:grpSpPr>
          <p:sp>
            <p:nvSpPr>
              <p:cNvPr id="46" name="Freeform 45"/>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95000"/>
                  <a:lumOff val="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nvGrpSpPr>
              <p:cNvPr id="4" name="Group 20"/>
              <p:cNvGrpSpPr/>
              <p:nvPr/>
            </p:nvGrpSpPr>
            <p:grpSpPr>
              <a:xfrm>
                <a:off x="3189614" y="1991493"/>
                <a:ext cx="23662" cy="645898"/>
                <a:chOff x="3392428" y="1951545"/>
                <a:chExt cx="27432" cy="735419"/>
              </a:xfrm>
            </p:grpSpPr>
            <p:sp>
              <p:nvSpPr>
                <p:cNvPr id="53" name="Rectangle 52"/>
                <p:cNvSpPr/>
                <p:nvPr/>
              </p:nvSpPr>
              <p:spPr>
                <a:xfrm>
                  <a:off x="3392428" y="1951545"/>
                  <a:ext cx="18288" cy="1728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54" name="Rectangle 53"/>
                <p:cNvSpPr/>
                <p:nvPr/>
              </p:nvSpPr>
              <p:spPr>
                <a:xfrm>
                  <a:off x="3401572" y="2289545"/>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55" name="Rectangle 54"/>
                <p:cNvSpPr/>
                <p:nvPr/>
              </p:nvSpPr>
              <p:spPr>
                <a:xfrm>
                  <a:off x="3401572" y="2568092"/>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sp>
            <p:nvSpPr>
              <p:cNvPr id="48" name="Freeform 47"/>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49" name="Freeform 48"/>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50" name="Freeform 49"/>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51" name="Freeform 50"/>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52" name="Freeform 51"/>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sp>
          <p:nvSpPr>
            <p:cNvPr id="44" name="Rectangle 43"/>
            <p:cNvSpPr/>
            <p:nvPr/>
          </p:nvSpPr>
          <p:spPr>
            <a:xfrm>
              <a:off x="3951670" y="2546900"/>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spcBef>
                  <a:spcPct val="20000"/>
                </a:spcBef>
                <a:defRPr/>
              </a:pPr>
              <a:r>
                <a:rPr lang="en-US" sz="1600" b="1" dirty="0">
                  <a:solidFill>
                    <a:schemeClr val="bg1">
                      <a:lumMod val="95000"/>
                    </a:schemeClr>
                  </a:solidFill>
                  <a:cs typeface="+mn-ea"/>
                  <a:sym typeface="+mn-lt"/>
                </a:rPr>
                <a:t>Add title text </a:t>
              </a:r>
            </a:p>
            <a:p>
              <a:pPr algn="ctr" defTabSz="1218565">
                <a:spcBef>
                  <a:spcPct val="20000"/>
                </a:spcBef>
                <a:defRPr/>
              </a:pPr>
              <a:r>
                <a:rPr lang="en-US" altLang="zh-CN" sz="1100" b="1" dirty="0">
                  <a:solidFill>
                    <a:schemeClr val="bg1">
                      <a:lumMod val="95000"/>
                    </a:schemeClr>
                  </a:solidFill>
                  <a:cs typeface="+mn-ea"/>
                  <a:sym typeface="+mn-lt"/>
                </a:rPr>
                <a:t>Click here to add content, content to match the title. </a:t>
              </a:r>
              <a:endParaRPr lang="en-US" sz="1100" dirty="0">
                <a:solidFill>
                  <a:schemeClr val="bg1">
                    <a:lumMod val="95000"/>
                  </a:schemeClr>
                </a:solidFill>
                <a:cs typeface="+mn-ea"/>
                <a:sym typeface="+mn-lt"/>
              </a:endParaRPr>
            </a:p>
          </p:txBody>
        </p:sp>
        <p:sp>
          <p:nvSpPr>
            <p:cNvPr id="45" name="Rectangle 44"/>
            <p:cNvSpPr/>
            <p:nvPr/>
          </p:nvSpPr>
          <p:spPr>
            <a:xfrm>
              <a:off x="4579863" y="1897155"/>
              <a:ext cx="49" cy="923329"/>
            </a:xfrm>
            <a:prstGeom prst="rect">
              <a:avLst/>
            </a:prstGeom>
          </p:spPr>
          <p:txBody>
            <a:bodyPr wrap="none" lIns="0" tIns="0" rIns="0" bIns="0" anchor="ctr">
              <a:spAutoFit/>
            </a:bodyPr>
            <a:lstStyle/>
            <a:p>
              <a:pPr algn="ctr"/>
              <a:endParaRPr lang="en-US" sz="8000" dirty="0">
                <a:solidFill>
                  <a:schemeClr val="bg1">
                    <a:lumMod val="95000"/>
                  </a:schemeClr>
                </a:solidFill>
                <a:cs typeface="+mn-ea"/>
                <a:sym typeface="+mn-lt"/>
              </a:endParaRPr>
            </a:p>
          </p:txBody>
        </p:sp>
      </p:grpSp>
      <p:grpSp>
        <p:nvGrpSpPr>
          <p:cNvPr id="5" name="Group 55"/>
          <p:cNvGrpSpPr/>
          <p:nvPr/>
        </p:nvGrpSpPr>
        <p:grpSpPr>
          <a:xfrm>
            <a:off x="3844357" y="1662387"/>
            <a:ext cx="1966299" cy="4155551"/>
            <a:chOff x="3834542" y="1171729"/>
            <a:chExt cx="1474916" cy="3116663"/>
          </a:xfrm>
          <a:effectLst/>
        </p:grpSpPr>
        <p:grpSp>
          <p:nvGrpSpPr>
            <p:cNvPr id="6" name="Group 29"/>
            <p:cNvGrpSpPr/>
            <p:nvPr/>
          </p:nvGrpSpPr>
          <p:grpSpPr>
            <a:xfrm>
              <a:off x="3834542" y="1171729"/>
              <a:ext cx="1474916" cy="3116663"/>
              <a:chOff x="3189614" y="1562392"/>
              <a:chExt cx="1474916" cy="3116662"/>
            </a:xfrm>
            <a:effectLst/>
          </p:grpSpPr>
          <p:sp>
            <p:nvSpPr>
              <p:cNvPr id="68" name="Freeform 67"/>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95000"/>
                  <a:lumOff val="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nvGrpSpPr>
              <p:cNvPr id="7" name="Group 20"/>
              <p:cNvGrpSpPr/>
              <p:nvPr/>
            </p:nvGrpSpPr>
            <p:grpSpPr>
              <a:xfrm>
                <a:off x="3189614" y="1991493"/>
                <a:ext cx="23662" cy="645898"/>
                <a:chOff x="3392428" y="1951545"/>
                <a:chExt cx="27432" cy="735419"/>
              </a:xfrm>
            </p:grpSpPr>
            <p:sp>
              <p:nvSpPr>
                <p:cNvPr id="75" name="Rectangle 74"/>
                <p:cNvSpPr/>
                <p:nvPr/>
              </p:nvSpPr>
              <p:spPr>
                <a:xfrm>
                  <a:off x="3392428" y="1951545"/>
                  <a:ext cx="18288" cy="1728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6" name="Rectangle 75"/>
                <p:cNvSpPr/>
                <p:nvPr/>
              </p:nvSpPr>
              <p:spPr>
                <a:xfrm>
                  <a:off x="3401572" y="2289545"/>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7" name="Rectangle 76"/>
                <p:cNvSpPr/>
                <p:nvPr/>
              </p:nvSpPr>
              <p:spPr>
                <a:xfrm>
                  <a:off x="3401572" y="2568092"/>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sp>
            <p:nvSpPr>
              <p:cNvPr id="70" name="Freeform 69"/>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1" name="Freeform 70"/>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2" name="Freeform 71"/>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3" name="Freeform 72"/>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4" name="Freeform 73"/>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sp>
          <p:nvSpPr>
            <p:cNvPr id="59" name="Rectangle 58"/>
            <p:cNvSpPr/>
            <p:nvPr/>
          </p:nvSpPr>
          <p:spPr>
            <a:xfrm>
              <a:off x="3951670" y="2546900"/>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spcBef>
                  <a:spcPct val="20000"/>
                </a:spcBef>
                <a:defRPr/>
              </a:pPr>
              <a:r>
                <a:rPr lang="en-US" sz="1600" b="1" dirty="0">
                  <a:solidFill>
                    <a:schemeClr val="bg1">
                      <a:lumMod val="95000"/>
                    </a:schemeClr>
                  </a:solidFill>
                  <a:cs typeface="+mn-ea"/>
                  <a:sym typeface="+mn-lt"/>
                </a:rPr>
                <a:t>Add title text </a:t>
              </a:r>
            </a:p>
            <a:p>
              <a:pPr algn="ctr" defTabSz="1218565">
                <a:spcBef>
                  <a:spcPct val="20000"/>
                </a:spcBef>
                <a:defRPr/>
              </a:pPr>
              <a:r>
                <a:rPr lang="en-US" altLang="zh-CN" sz="1100" b="1" dirty="0">
                  <a:solidFill>
                    <a:schemeClr val="bg1">
                      <a:lumMod val="95000"/>
                    </a:schemeClr>
                  </a:solidFill>
                  <a:cs typeface="+mn-ea"/>
                  <a:sym typeface="+mn-lt"/>
                </a:rPr>
                <a:t>Click here to add content, content to match the title. </a:t>
              </a:r>
              <a:endParaRPr lang="en-US" sz="1100" dirty="0">
                <a:solidFill>
                  <a:schemeClr val="bg1">
                    <a:lumMod val="95000"/>
                  </a:schemeClr>
                </a:solidFill>
                <a:cs typeface="+mn-ea"/>
                <a:sym typeface="+mn-lt"/>
              </a:endParaRPr>
            </a:p>
          </p:txBody>
        </p:sp>
        <p:sp>
          <p:nvSpPr>
            <p:cNvPr id="67" name="Rectangle 66"/>
            <p:cNvSpPr/>
            <p:nvPr/>
          </p:nvSpPr>
          <p:spPr>
            <a:xfrm>
              <a:off x="4569198" y="2018342"/>
              <a:ext cx="49" cy="680956"/>
            </a:xfrm>
            <a:prstGeom prst="rect">
              <a:avLst/>
            </a:prstGeom>
          </p:spPr>
          <p:txBody>
            <a:bodyPr wrap="none" lIns="0" tIns="0" rIns="0" bIns="0" anchor="ctr">
              <a:spAutoFit/>
            </a:bodyPr>
            <a:lstStyle/>
            <a:p>
              <a:pPr algn="ctr"/>
              <a:endParaRPr lang="en-US" sz="5900" dirty="0">
                <a:solidFill>
                  <a:schemeClr val="bg1">
                    <a:lumMod val="95000"/>
                  </a:schemeClr>
                </a:solidFill>
                <a:cs typeface="+mn-ea"/>
                <a:sym typeface="+mn-lt"/>
              </a:endParaRPr>
            </a:p>
          </p:txBody>
        </p:sp>
      </p:grpSp>
      <p:grpSp>
        <p:nvGrpSpPr>
          <p:cNvPr id="8" name="Group 77"/>
          <p:cNvGrpSpPr/>
          <p:nvPr/>
        </p:nvGrpSpPr>
        <p:grpSpPr>
          <a:xfrm>
            <a:off x="6291011" y="1662387"/>
            <a:ext cx="1966299" cy="4155551"/>
            <a:chOff x="3834542" y="1171729"/>
            <a:chExt cx="1474916" cy="3116663"/>
          </a:xfrm>
          <a:effectLst/>
        </p:grpSpPr>
        <p:grpSp>
          <p:nvGrpSpPr>
            <p:cNvPr id="9" name="Group 29"/>
            <p:cNvGrpSpPr/>
            <p:nvPr/>
          </p:nvGrpSpPr>
          <p:grpSpPr>
            <a:xfrm>
              <a:off x="3834542" y="1171729"/>
              <a:ext cx="1474916" cy="3116663"/>
              <a:chOff x="3189614" y="1562392"/>
              <a:chExt cx="1474916" cy="3116662"/>
            </a:xfrm>
            <a:effectLst/>
          </p:grpSpPr>
          <p:sp>
            <p:nvSpPr>
              <p:cNvPr id="82" name="Freeform 81"/>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95000"/>
                  <a:lumOff val="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nvGrpSpPr>
              <p:cNvPr id="10" name="Group 20"/>
              <p:cNvGrpSpPr/>
              <p:nvPr/>
            </p:nvGrpSpPr>
            <p:grpSpPr>
              <a:xfrm>
                <a:off x="3189614" y="1991493"/>
                <a:ext cx="23662" cy="645898"/>
                <a:chOff x="3392428" y="1951545"/>
                <a:chExt cx="27432" cy="735419"/>
              </a:xfrm>
            </p:grpSpPr>
            <p:sp>
              <p:nvSpPr>
                <p:cNvPr id="89" name="Rectangle 88"/>
                <p:cNvSpPr/>
                <p:nvPr/>
              </p:nvSpPr>
              <p:spPr>
                <a:xfrm>
                  <a:off x="3392428" y="1951545"/>
                  <a:ext cx="18288" cy="1728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90" name="Rectangle 89"/>
                <p:cNvSpPr/>
                <p:nvPr/>
              </p:nvSpPr>
              <p:spPr>
                <a:xfrm>
                  <a:off x="3401572" y="2289545"/>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91" name="Rectangle 90"/>
                <p:cNvSpPr/>
                <p:nvPr/>
              </p:nvSpPr>
              <p:spPr>
                <a:xfrm>
                  <a:off x="3401572" y="2568092"/>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sp>
            <p:nvSpPr>
              <p:cNvPr id="84" name="Freeform 83"/>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85" name="Freeform 84"/>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86" name="Freeform 85"/>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87" name="Freeform 86"/>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88" name="Freeform 87"/>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sp>
          <p:nvSpPr>
            <p:cNvPr id="80" name="Rectangle 79"/>
            <p:cNvSpPr/>
            <p:nvPr/>
          </p:nvSpPr>
          <p:spPr>
            <a:xfrm>
              <a:off x="3951670" y="2546900"/>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spcBef>
                  <a:spcPct val="20000"/>
                </a:spcBef>
                <a:defRPr/>
              </a:pPr>
              <a:r>
                <a:rPr lang="en-US" sz="1600" b="1" dirty="0">
                  <a:solidFill>
                    <a:schemeClr val="bg1">
                      <a:lumMod val="95000"/>
                    </a:schemeClr>
                  </a:solidFill>
                  <a:cs typeface="+mn-ea"/>
                  <a:sym typeface="+mn-lt"/>
                </a:rPr>
                <a:t>Add title text </a:t>
              </a:r>
            </a:p>
            <a:p>
              <a:pPr algn="ctr" defTabSz="1218565">
                <a:spcBef>
                  <a:spcPct val="20000"/>
                </a:spcBef>
                <a:defRPr/>
              </a:pPr>
              <a:r>
                <a:rPr lang="en-US" altLang="zh-CN" sz="1100" b="1" dirty="0">
                  <a:solidFill>
                    <a:schemeClr val="bg1">
                      <a:lumMod val="95000"/>
                    </a:schemeClr>
                  </a:solidFill>
                  <a:cs typeface="+mn-ea"/>
                  <a:sym typeface="+mn-lt"/>
                </a:rPr>
                <a:t>Click here to add content, content to match the title. </a:t>
              </a:r>
              <a:endParaRPr lang="en-US" sz="1100" dirty="0">
                <a:solidFill>
                  <a:schemeClr val="bg1">
                    <a:lumMod val="95000"/>
                  </a:schemeClr>
                </a:solidFill>
                <a:cs typeface="+mn-ea"/>
                <a:sym typeface="+mn-lt"/>
              </a:endParaRPr>
            </a:p>
          </p:txBody>
        </p:sp>
        <p:sp>
          <p:nvSpPr>
            <p:cNvPr id="81" name="Rectangle 80"/>
            <p:cNvSpPr/>
            <p:nvPr/>
          </p:nvSpPr>
          <p:spPr>
            <a:xfrm>
              <a:off x="4579862" y="1989488"/>
              <a:ext cx="49" cy="738664"/>
            </a:xfrm>
            <a:prstGeom prst="rect">
              <a:avLst/>
            </a:prstGeom>
          </p:spPr>
          <p:txBody>
            <a:bodyPr wrap="none" lIns="0" tIns="0" rIns="0" bIns="0" anchor="ctr">
              <a:spAutoFit/>
            </a:bodyPr>
            <a:lstStyle/>
            <a:p>
              <a:pPr algn="ctr"/>
              <a:endParaRPr lang="en-US" sz="6400" dirty="0">
                <a:solidFill>
                  <a:schemeClr val="bg1">
                    <a:lumMod val="95000"/>
                  </a:schemeClr>
                </a:solidFill>
                <a:cs typeface="+mn-ea"/>
                <a:sym typeface="+mn-lt"/>
              </a:endParaRPr>
            </a:p>
          </p:txBody>
        </p:sp>
      </p:grpSp>
      <p:grpSp>
        <p:nvGrpSpPr>
          <p:cNvPr id="11" name="Group 91"/>
          <p:cNvGrpSpPr/>
          <p:nvPr/>
        </p:nvGrpSpPr>
        <p:grpSpPr>
          <a:xfrm>
            <a:off x="8737663" y="1662387"/>
            <a:ext cx="1966299" cy="4155551"/>
            <a:chOff x="3834542" y="1171729"/>
            <a:chExt cx="1474916" cy="3116663"/>
          </a:xfrm>
          <a:effectLst/>
        </p:grpSpPr>
        <p:grpSp>
          <p:nvGrpSpPr>
            <p:cNvPr id="12" name="Group 29"/>
            <p:cNvGrpSpPr/>
            <p:nvPr/>
          </p:nvGrpSpPr>
          <p:grpSpPr>
            <a:xfrm>
              <a:off x="3834542" y="1171729"/>
              <a:ext cx="1474916" cy="3116663"/>
              <a:chOff x="3189614" y="1562392"/>
              <a:chExt cx="1474916" cy="3116662"/>
            </a:xfrm>
            <a:effectLst/>
          </p:grpSpPr>
          <p:sp>
            <p:nvSpPr>
              <p:cNvPr id="96" name="Freeform 95"/>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95000"/>
                  <a:lumOff val="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nvGrpSpPr>
              <p:cNvPr id="13" name="Group 20"/>
              <p:cNvGrpSpPr/>
              <p:nvPr/>
            </p:nvGrpSpPr>
            <p:grpSpPr>
              <a:xfrm>
                <a:off x="3189614" y="1991493"/>
                <a:ext cx="23662" cy="645898"/>
                <a:chOff x="3392428" y="1951545"/>
                <a:chExt cx="27432" cy="735419"/>
              </a:xfrm>
            </p:grpSpPr>
            <p:sp>
              <p:nvSpPr>
                <p:cNvPr id="103" name="Rectangle 102"/>
                <p:cNvSpPr/>
                <p:nvPr/>
              </p:nvSpPr>
              <p:spPr>
                <a:xfrm>
                  <a:off x="3392428" y="1951545"/>
                  <a:ext cx="18288" cy="17282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04" name="Rectangle 103"/>
                <p:cNvSpPr/>
                <p:nvPr/>
              </p:nvSpPr>
              <p:spPr>
                <a:xfrm>
                  <a:off x="3401572" y="2289545"/>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05" name="Rectangle 104"/>
                <p:cNvSpPr/>
                <p:nvPr/>
              </p:nvSpPr>
              <p:spPr>
                <a:xfrm>
                  <a:off x="3401572" y="2568092"/>
                  <a:ext cx="18288" cy="11887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sp>
            <p:nvSpPr>
              <p:cNvPr id="98" name="Freeform 97"/>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99" name="Freeform 98"/>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00" name="Freeform 99"/>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01" name="Freeform 100"/>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02" name="Freeform 101"/>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grpSp>
        <p:sp>
          <p:nvSpPr>
            <p:cNvPr id="94" name="Rectangle 93"/>
            <p:cNvSpPr/>
            <p:nvPr/>
          </p:nvSpPr>
          <p:spPr>
            <a:xfrm>
              <a:off x="3951670" y="2546900"/>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spcBef>
                  <a:spcPct val="20000"/>
                </a:spcBef>
                <a:defRPr/>
              </a:pPr>
              <a:r>
                <a:rPr lang="en-US" sz="1600" b="1" dirty="0">
                  <a:solidFill>
                    <a:schemeClr val="bg1">
                      <a:lumMod val="95000"/>
                    </a:schemeClr>
                  </a:solidFill>
                  <a:cs typeface="+mn-ea"/>
                  <a:sym typeface="+mn-lt"/>
                </a:rPr>
                <a:t>Add title text </a:t>
              </a:r>
            </a:p>
            <a:p>
              <a:pPr algn="ctr" defTabSz="1218565">
                <a:spcBef>
                  <a:spcPct val="20000"/>
                </a:spcBef>
                <a:defRPr/>
              </a:pPr>
              <a:r>
                <a:rPr lang="en-US" altLang="zh-CN" sz="1100" b="1" dirty="0">
                  <a:solidFill>
                    <a:schemeClr val="bg1">
                      <a:lumMod val="95000"/>
                    </a:schemeClr>
                  </a:solidFill>
                  <a:cs typeface="+mn-ea"/>
                  <a:sym typeface="+mn-lt"/>
                </a:rPr>
                <a:t>Click here to add content, content to match the title. </a:t>
              </a:r>
              <a:endParaRPr lang="en-US" sz="1100" dirty="0">
                <a:solidFill>
                  <a:schemeClr val="bg1">
                    <a:lumMod val="95000"/>
                  </a:schemeClr>
                </a:solidFill>
                <a:cs typeface="+mn-ea"/>
                <a:sym typeface="+mn-lt"/>
              </a:endParaRPr>
            </a:p>
          </p:txBody>
        </p:sp>
        <p:sp>
          <p:nvSpPr>
            <p:cNvPr id="95" name="Rectangle 94"/>
            <p:cNvSpPr/>
            <p:nvPr/>
          </p:nvSpPr>
          <p:spPr>
            <a:xfrm>
              <a:off x="4563396" y="2081820"/>
              <a:ext cx="49" cy="553998"/>
            </a:xfrm>
            <a:prstGeom prst="rect">
              <a:avLst/>
            </a:prstGeom>
          </p:spPr>
          <p:txBody>
            <a:bodyPr wrap="none" lIns="0" tIns="0" rIns="0" bIns="0" anchor="ctr">
              <a:spAutoFit/>
            </a:bodyPr>
            <a:lstStyle/>
            <a:p>
              <a:pPr algn="ctr"/>
              <a:endParaRPr lang="en-US" sz="4800" dirty="0">
                <a:solidFill>
                  <a:schemeClr val="bg1">
                    <a:lumMod val="95000"/>
                  </a:schemeClr>
                </a:solidFill>
                <a:cs typeface="+mn-ea"/>
                <a:sym typeface="+mn-lt"/>
              </a:endParaRPr>
            </a:p>
          </p:txBody>
        </p:sp>
      </p:grpSp>
      <p:sp>
        <p:nvSpPr>
          <p:cNvPr id="61" name="Freeform 144"/>
          <p:cNvSpPr/>
          <p:nvPr/>
        </p:nvSpPr>
        <p:spPr bwMode="auto">
          <a:xfrm>
            <a:off x="4518685" y="2910774"/>
            <a:ext cx="534540" cy="578475"/>
          </a:xfrm>
          <a:custGeom>
            <a:avLst/>
            <a:gdLst>
              <a:gd name="T0" fmla="*/ 126 w 134"/>
              <a:gd name="T1" fmla="*/ 100 h 145"/>
              <a:gd name="T2" fmla="*/ 83 w 134"/>
              <a:gd name="T3" fmla="*/ 88 h 145"/>
              <a:gd name="T4" fmla="*/ 85 w 134"/>
              <a:gd name="T5" fmla="*/ 77 h 145"/>
              <a:gd name="T6" fmla="*/ 91 w 134"/>
              <a:gd name="T7" fmla="*/ 69 h 145"/>
              <a:gd name="T8" fmla="*/ 92 w 134"/>
              <a:gd name="T9" fmla="*/ 60 h 145"/>
              <a:gd name="T10" fmla="*/ 94 w 134"/>
              <a:gd name="T11" fmla="*/ 60 h 145"/>
              <a:gd name="T12" fmla="*/ 97 w 134"/>
              <a:gd name="T13" fmla="*/ 58 h 145"/>
              <a:gd name="T14" fmla="*/ 98 w 134"/>
              <a:gd name="T15" fmla="*/ 43 h 145"/>
              <a:gd name="T16" fmla="*/ 96 w 134"/>
              <a:gd name="T17" fmla="*/ 40 h 145"/>
              <a:gd name="T18" fmla="*/ 94 w 134"/>
              <a:gd name="T19" fmla="*/ 40 h 145"/>
              <a:gd name="T20" fmla="*/ 95 w 134"/>
              <a:gd name="T21" fmla="*/ 32 h 145"/>
              <a:gd name="T22" fmla="*/ 90 w 134"/>
              <a:gd name="T23" fmla="*/ 10 h 145"/>
              <a:gd name="T24" fmla="*/ 44 w 134"/>
              <a:gd name="T25" fmla="*/ 10 h 145"/>
              <a:gd name="T26" fmla="*/ 39 w 134"/>
              <a:gd name="T27" fmla="*/ 32 h 145"/>
              <a:gd name="T28" fmla="*/ 40 w 134"/>
              <a:gd name="T29" fmla="*/ 40 h 145"/>
              <a:gd name="T30" fmla="*/ 38 w 134"/>
              <a:gd name="T31" fmla="*/ 40 h 145"/>
              <a:gd name="T32" fmla="*/ 35 w 134"/>
              <a:gd name="T33" fmla="*/ 43 h 145"/>
              <a:gd name="T34" fmla="*/ 37 w 134"/>
              <a:gd name="T35" fmla="*/ 58 h 145"/>
              <a:gd name="T36" fmla="*/ 40 w 134"/>
              <a:gd name="T37" fmla="*/ 60 h 145"/>
              <a:gd name="T38" fmla="*/ 42 w 134"/>
              <a:gd name="T39" fmla="*/ 60 h 145"/>
              <a:gd name="T40" fmla="*/ 43 w 134"/>
              <a:gd name="T41" fmla="*/ 69 h 145"/>
              <a:gd name="T42" fmla="*/ 49 w 134"/>
              <a:gd name="T43" fmla="*/ 77 h 145"/>
              <a:gd name="T44" fmla="*/ 50 w 134"/>
              <a:gd name="T45" fmla="*/ 88 h 145"/>
              <a:gd name="T46" fmla="*/ 8 w 134"/>
              <a:gd name="T47" fmla="*/ 100 h 145"/>
              <a:gd name="T48" fmla="*/ 1 w 134"/>
              <a:gd name="T49" fmla="*/ 113 h 145"/>
              <a:gd name="T50" fmla="*/ 2 w 134"/>
              <a:gd name="T51" fmla="*/ 129 h 145"/>
              <a:gd name="T52" fmla="*/ 11 w 134"/>
              <a:gd name="T53" fmla="*/ 139 h 145"/>
              <a:gd name="T54" fmla="*/ 123 w 134"/>
              <a:gd name="T55" fmla="*/ 139 h 145"/>
              <a:gd name="T56" fmla="*/ 132 w 134"/>
              <a:gd name="T57" fmla="*/ 129 h 145"/>
              <a:gd name="T58" fmla="*/ 133 w 134"/>
              <a:gd name="T59" fmla="*/ 113 h 145"/>
              <a:gd name="T60" fmla="*/ 126 w 134"/>
              <a:gd name="T61" fmla="*/ 10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4" h="145">
                <a:moveTo>
                  <a:pt x="126" y="100"/>
                </a:moveTo>
                <a:cubicBezTo>
                  <a:pt x="113" y="93"/>
                  <a:pt x="98" y="89"/>
                  <a:pt x="83" y="88"/>
                </a:cubicBezTo>
                <a:cubicBezTo>
                  <a:pt x="84" y="84"/>
                  <a:pt x="84" y="81"/>
                  <a:pt x="85" y="77"/>
                </a:cubicBezTo>
                <a:cubicBezTo>
                  <a:pt x="88" y="75"/>
                  <a:pt x="91" y="72"/>
                  <a:pt x="91" y="69"/>
                </a:cubicBezTo>
                <a:cubicBezTo>
                  <a:pt x="91" y="66"/>
                  <a:pt x="92" y="63"/>
                  <a:pt x="92" y="60"/>
                </a:cubicBezTo>
                <a:cubicBezTo>
                  <a:pt x="92" y="60"/>
                  <a:pt x="93" y="60"/>
                  <a:pt x="94" y="60"/>
                </a:cubicBezTo>
                <a:cubicBezTo>
                  <a:pt x="95" y="61"/>
                  <a:pt x="97" y="59"/>
                  <a:pt x="97" y="58"/>
                </a:cubicBezTo>
                <a:cubicBezTo>
                  <a:pt x="98" y="43"/>
                  <a:pt x="98" y="43"/>
                  <a:pt x="98" y="43"/>
                </a:cubicBezTo>
                <a:cubicBezTo>
                  <a:pt x="98" y="41"/>
                  <a:pt x="97" y="40"/>
                  <a:pt x="96" y="40"/>
                </a:cubicBezTo>
                <a:cubicBezTo>
                  <a:pt x="95" y="40"/>
                  <a:pt x="95" y="40"/>
                  <a:pt x="94" y="40"/>
                </a:cubicBezTo>
                <a:cubicBezTo>
                  <a:pt x="94" y="37"/>
                  <a:pt x="95" y="34"/>
                  <a:pt x="95" y="32"/>
                </a:cubicBezTo>
                <a:cubicBezTo>
                  <a:pt x="95" y="28"/>
                  <a:pt x="97" y="17"/>
                  <a:pt x="90" y="10"/>
                </a:cubicBezTo>
                <a:cubicBezTo>
                  <a:pt x="79" y="0"/>
                  <a:pt x="55" y="0"/>
                  <a:pt x="44" y="10"/>
                </a:cubicBezTo>
                <a:cubicBezTo>
                  <a:pt x="36" y="17"/>
                  <a:pt x="38" y="28"/>
                  <a:pt x="39" y="32"/>
                </a:cubicBezTo>
                <a:cubicBezTo>
                  <a:pt x="39" y="34"/>
                  <a:pt x="39" y="37"/>
                  <a:pt x="40" y="40"/>
                </a:cubicBezTo>
                <a:cubicBezTo>
                  <a:pt x="39" y="40"/>
                  <a:pt x="39" y="40"/>
                  <a:pt x="38" y="40"/>
                </a:cubicBezTo>
                <a:cubicBezTo>
                  <a:pt x="36" y="40"/>
                  <a:pt x="35" y="41"/>
                  <a:pt x="35" y="43"/>
                </a:cubicBezTo>
                <a:cubicBezTo>
                  <a:pt x="37" y="58"/>
                  <a:pt x="37" y="58"/>
                  <a:pt x="37" y="58"/>
                </a:cubicBezTo>
                <a:cubicBezTo>
                  <a:pt x="37" y="59"/>
                  <a:pt x="39" y="61"/>
                  <a:pt x="40" y="60"/>
                </a:cubicBezTo>
                <a:cubicBezTo>
                  <a:pt x="41" y="60"/>
                  <a:pt x="41" y="60"/>
                  <a:pt x="42" y="60"/>
                </a:cubicBezTo>
                <a:cubicBezTo>
                  <a:pt x="42" y="63"/>
                  <a:pt x="43" y="66"/>
                  <a:pt x="43" y="69"/>
                </a:cubicBezTo>
                <a:cubicBezTo>
                  <a:pt x="43" y="72"/>
                  <a:pt x="46" y="75"/>
                  <a:pt x="49" y="77"/>
                </a:cubicBezTo>
                <a:cubicBezTo>
                  <a:pt x="49" y="81"/>
                  <a:pt x="50" y="84"/>
                  <a:pt x="50" y="88"/>
                </a:cubicBezTo>
                <a:cubicBezTo>
                  <a:pt x="36" y="89"/>
                  <a:pt x="21" y="93"/>
                  <a:pt x="8" y="100"/>
                </a:cubicBezTo>
                <a:cubicBezTo>
                  <a:pt x="3" y="102"/>
                  <a:pt x="0" y="108"/>
                  <a:pt x="1" y="113"/>
                </a:cubicBezTo>
                <a:cubicBezTo>
                  <a:pt x="1" y="118"/>
                  <a:pt x="2" y="123"/>
                  <a:pt x="2" y="129"/>
                </a:cubicBezTo>
                <a:cubicBezTo>
                  <a:pt x="3" y="133"/>
                  <a:pt x="7" y="138"/>
                  <a:pt x="11" y="139"/>
                </a:cubicBezTo>
                <a:cubicBezTo>
                  <a:pt x="48" y="145"/>
                  <a:pt x="86" y="145"/>
                  <a:pt x="123" y="139"/>
                </a:cubicBezTo>
                <a:cubicBezTo>
                  <a:pt x="127" y="138"/>
                  <a:pt x="131" y="133"/>
                  <a:pt x="132" y="129"/>
                </a:cubicBezTo>
                <a:cubicBezTo>
                  <a:pt x="132" y="123"/>
                  <a:pt x="133" y="118"/>
                  <a:pt x="133" y="113"/>
                </a:cubicBezTo>
                <a:cubicBezTo>
                  <a:pt x="134" y="108"/>
                  <a:pt x="131" y="102"/>
                  <a:pt x="126" y="100"/>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62" name="Freeform 149"/>
          <p:cNvSpPr/>
          <p:nvPr/>
        </p:nvSpPr>
        <p:spPr bwMode="auto">
          <a:xfrm>
            <a:off x="9480177" y="2923111"/>
            <a:ext cx="564692" cy="553800"/>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63" name="Freeform 143"/>
          <p:cNvSpPr>
            <a:spLocks noEditPoints="1"/>
          </p:cNvSpPr>
          <p:nvPr/>
        </p:nvSpPr>
        <p:spPr bwMode="auto">
          <a:xfrm>
            <a:off x="2047667" y="2868257"/>
            <a:ext cx="625000" cy="575732"/>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64" name="Freeform 150"/>
          <p:cNvSpPr>
            <a:spLocks noEditPoints="1"/>
          </p:cNvSpPr>
          <p:nvPr/>
        </p:nvSpPr>
        <p:spPr bwMode="auto">
          <a:xfrm>
            <a:off x="7059282" y="2908824"/>
            <a:ext cx="496163" cy="638791"/>
          </a:xfrm>
          <a:custGeom>
            <a:avLst/>
            <a:gdLst>
              <a:gd name="T0" fmla="*/ 62 w 125"/>
              <a:gd name="T1" fmla="*/ 0 h 160"/>
              <a:gd name="T2" fmla="*/ 0 w 125"/>
              <a:gd name="T3" fmla="*/ 63 h 160"/>
              <a:gd name="T4" fmla="*/ 62 w 125"/>
              <a:gd name="T5" fmla="*/ 160 h 160"/>
              <a:gd name="T6" fmla="*/ 125 w 125"/>
              <a:gd name="T7" fmla="*/ 63 h 160"/>
              <a:gd name="T8" fmla="*/ 62 w 125"/>
              <a:gd name="T9" fmla="*/ 0 h 160"/>
              <a:gd name="T10" fmla="*/ 62 w 125"/>
              <a:gd name="T11" fmla="*/ 105 h 160"/>
              <a:gd name="T12" fmla="*/ 17 w 125"/>
              <a:gd name="T13" fmla="*/ 61 h 160"/>
              <a:gd name="T14" fmla="*/ 62 w 125"/>
              <a:gd name="T15" fmla="*/ 18 h 160"/>
              <a:gd name="T16" fmla="*/ 107 w 125"/>
              <a:gd name="T17" fmla="*/ 61 h 160"/>
              <a:gd name="T18" fmla="*/ 62 w 125"/>
              <a:gd name="T19" fmla="*/ 10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60">
                <a:moveTo>
                  <a:pt x="62" y="0"/>
                </a:moveTo>
                <a:cubicBezTo>
                  <a:pt x="28" y="0"/>
                  <a:pt x="0" y="28"/>
                  <a:pt x="0" y="63"/>
                </a:cubicBezTo>
                <a:cubicBezTo>
                  <a:pt x="0" y="97"/>
                  <a:pt x="48" y="160"/>
                  <a:pt x="62" y="160"/>
                </a:cubicBezTo>
                <a:cubicBezTo>
                  <a:pt x="79" y="160"/>
                  <a:pt x="125" y="97"/>
                  <a:pt x="125" y="63"/>
                </a:cubicBezTo>
                <a:cubicBezTo>
                  <a:pt x="125" y="28"/>
                  <a:pt x="97" y="0"/>
                  <a:pt x="62" y="0"/>
                </a:cubicBezTo>
                <a:close/>
                <a:moveTo>
                  <a:pt x="62" y="105"/>
                </a:moveTo>
                <a:cubicBezTo>
                  <a:pt x="37" y="105"/>
                  <a:pt x="17" y="86"/>
                  <a:pt x="17" y="61"/>
                </a:cubicBezTo>
                <a:cubicBezTo>
                  <a:pt x="17" y="37"/>
                  <a:pt x="37" y="18"/>
                  <a:pt x="62" y="18"/>
                </a:cubicBezTo>
                <a:cubicBezTo>
                  <a:pt x="87" y="18"/>
                  <a:pt x="107" y="37"/>
                  <a:pt x="107" y="61"/>
                </a:cubicBezTo>
                <a:cubicBezTo>
                  <a:pt x="107" y="86"/>
                  <a:pt x="87" y="105"/>
                  <a:pt x="62" y="105"/>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14" name="标题 13"/>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821628" y="2190922"/>
            <a:ext cx="1801332" cy="1596711"/>
            <a:chOff x="1572164" y="1993205"/>
            <a:chExt cx="1962102" cy="1738992"/>
          </a:xfrm>
        </p:grpSpPr>
        <p:sp>
          <p:nvSpPr>
            <p:cNvPr id="3" name="Freeform 5"/>
            <p:cNvSpPr/>
            <p:nvPr/>
          </p:nvSpPr>
          <p:spPr bwMode="auto">
            <a:xfrm>
              <a:off x="1572164" y="1993205"/>
              <a:ext cx="1962102" cy="173899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chemeClr val="accent1"/>
              </a:solidFill>
            </a:ln>
            <a:effectLst>
              <a:innerShdw blurRad="127000" dist="63500" dir="13500000">
                <a:schemeClr val="accent1">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4" name="Freeform 5"/>
            <p:cNvSpPr/>
            <p:nvPr/>
          </p:nvSpPr>
          <p:spPr bwMode="auto">
            <a:xfrm>
              <a:off x="1713040" y="2118060"/>
              <a:ext cx="1680352" cy="148928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tx2"/>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grpSp>
      <p:grpSp>
        <p:nvGrpSpPr>
          <p:cNvPr id="5" name="组合 4"/>
          <p:cNvGrpSpPr/>
          <p:nvPr/>
        </p:nvGrpSpPr>
        <p:grpSpPr>
          <a:xfrm>
            <a:off x="4821628" y="3881407"/>
            <a:ext cx="1801332" cy="1596711"/>
            <a:chOff x="1572165" y="1993205"/>
            <a:chExt cx="1962102" cy="1738992"/>
          </a:xfrm>
        </p:grpSpPr>
        <p:sp>
          <p:nvSpPr>
            <p:cNvPr id="6" name="Freeform 5"/>
            <p:cNvSpPr/>
            <p:nvPr/>
          </p:nvSpPr>
          <p:spPr bwMode="auto">
            <a:xfrm>
              <a:off x="1572165" y="1993205"/>
              <a:ext cx="1962102" cy="173899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7" name="Freeform 5"/>
            <p:cNvSpPr/>
            <p:nvPr/>
          </p:nvSpPr>
          <p:spPr bwMode="auto">
            <a:xfrm>
              <a:off x="1713040" y="2118061"/>
              <a:ext cx="1680353" cy="148928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3"/>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grpSp>
      <p:grpSp>
        <p:nvGrpSpPr>
          <p:cNvPr id="8" name="组合 7"/>
          <p:cNvGrpSpPr/>
          <p:nvPr/>
        </p:nvGrpSpPr>
        <p:grpSpPr>
          <a:xfrm>
            <a:off x="6296372" y="3036166"/>
            <a:ext cx="1801332" cy="1596711"/>
            <a:chOff x="1572165" y="1993205"/>
            <a:chExt cx="1962102" cy="1738992"/>
          </a:xfrm>
        </p:grpSpPr>
        <p:sp>
          <p:nvSpPr>
            <p:cNvPr id="9" name="Freeform 5"/>
            <p:cNvSpPr/>
            <p:nvPr/>
          </p:nvSpPr>
          <p:spPr bwMode="auto">
            <a:xfrm>
              <a:off x="1572165" y="1993205"/>
              <a:ext cx="1962102" cy="173899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10" name="Freeform 5"/>
            <p:cNvSpPr/>
            <p:nvPr/>
          </p:nvSpPr>
          <p:spPr bwMode="auto">
            <a:xfrm>
              <a:off x="1713040" y="2118061"/>
              <a:ext cx="1680353" cy="148928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2"/>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grpSp>
      <p:grpSp>
        <p:nvGrpSpPr>
          <p:cNvPr id="11" name="组合 10"/>
          <p:cNvGrpSpPr/>
          <p:nvPr/>
        </p:nvGrpSpPr>
        <p:grpSpPr>
          <a:xfrm>
            <a:off x="5446921" y="2752359"/>
            <a:ext cx="550746" cy="473832"/>
            <a:chOff x="3787022" y="1797643"/>
            <a:chExt cx="550817" cy="473832"/>
          </a:xfrm>
          <a:solidFill>
            <a:schemeClr val="bg1"/>
          </a:solidFill>
        </p:grpSpPr>
        <p:sp>
          <p:nvSpPr>
            <p:cNvPr id="12" name="Oval 217"/>
            <p:cNvSpPr>
              <a:spLocks noChangeArrowheads="1"/>
            </p:cNvSpPr>
            <p:nvPr/>
          </p:nvSpPr>
          <p:spPr bwMode="auto">
            <a:xfrm>
              <a:off x="4007132" y="1931010"/>
              <a:ext cx="108428" cy="135536"/>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13" name="Freeform 218"/>
            <p:cNvSpPr/>
            <p:nvPr/>
          </p:nvSpPr>
          <p:spPr bwMode="auto">
            <a:xfrm>
              <a:off x="4079779" y="2081725"/>
              <a:ext cx="96502" cy="133367"/>
            </a:xfrm>
            <a:custGeom>
              <a:avLst/>
              <a:gdLst>
                <a:gd name="T0" fmla="*/ 36 w 38"/>
                <a:gd name="T1" fmla="*/ 12 h 52"/>
                <a:gd name="T2" fmla="*/ 24 w 38"/>
                <a:gd name="T3" fmla="*/ 1 h 52"/>
                <a:gd name="T4" fmla="*/ 12 w 38"/>
                <a:gd name="T5" fmla="*/ 1 h 52"/>
                <a:gd name="T6" fmla="*/ 20 w 38"/>
                <a:gd name="T7" fmla="*/ 7 h 52"/>
                <a:gd name="T8" fmla="*/ 9 w 38"/>
                <a:gd name="T9" fmla="*/ 13 h 52"/>
                <a:gd name="T10" fmla="*/ 14 w 38"/>
                <a:gd name="T11" fmla="*/ 21 h 52"/>
                <a:gd name="T12" fmla="*/ 0 w 38"/>
                <a:gd name="T13" fmla="*/ 52 h 52"/>
                <a:gd name="T14" fmla="*/ 0 w 38"/>
                <a:gd name="T15" fmla="*/ 52 h 52"/>
                <a:gd name="T16" fmla="*/ 38 w 38"/>
                <a:gd name="T17" fmla="*/ 37 h 52"/>
                <a:gd name="T18" fmla="*/ 36 w 38"/>
                <a:gd name="T19" fmla="*/ 1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52">
                  <a:moveTo>
                    <a:pt x="36" y="12"/>
                  </a:moveTo>
                  <a:cubicBezTo>
                    <a:pt x="36" y="5"/>
                    <a:pt x="30" y="0"/>
                    <a:pt x="24" y="1"/>
                  </a:cubicBezTo>
                  <a:cubicBezTo>
                    <a:pt x="24" y="1"/>
                    <a:pt x="19" y="1"/>
                    <a:pt x="12" y="1"/>
                  </a:cubicBezTo>
                  <a:cubicBezTo>
                    <a:pt x="20" y="7"/>
                    <a:pt x="20" y="7"/>
                    <a:pt x="20" y="7"/>
                  </a:cubicBezTo>
                  <a:cubicBezTo>
                    <a:pt x="9" y="13"/>
                    <a:pt x="9" y="13"/>
                    <a:pt x="9" y="13"/>
                  </a:cubicBezTo>
                  <a:cubicBezTo>
                    <a:pt x="14" y="21"/>
                    <a:pt x="14" y="21"/>
                    <a:pt x="14" y="21"/>
                  </a:cubicBezTo>
                  <a:cubicBezTo>
                    <a:pt x="0" y="52"/>
                    <a:pt x="0" y="52"/>
                    <a:pt x="0" y="52"/>
                  </a:cubicBezTo>
                  <a:cubicBezTo>
                    <a:pt x="0" y="52"/>
                    <a:pt x="0" y="52"/>
                    <a:pt x="0" y="52"/>
                  </a:cubicBezTo>
                  <a:cubicBezTo>
                    <a:pt x="15" y="51"/>
                    <a:pt x="28" y="45"/>
                    <a:pt x="38" y="37"/>
                  </a:cubicBezTo>
                  <a:lnTo>
                    <a:pt x="36"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14" name="Freeform 219"/>
            <p:cNvSpPr/>
            <p:nvPr/>
          </p:nvSpPr>
          <p:spPr bwMode="auto">
            <a:xfrm>
              <a:off x="3948581" y="2081725"/>
              <a:ext cx="95417" cy="133367"/>
            </a:xfrm>
            <a:custGeom>
              <a:avLst/>
              <a:gdLst>
                <a:gd name="T0" fmla="*/ 23 w 37"/>
                <a:gd name="T1" fmla="*/ 21 h 52"/>
                <a:gd name="T2" fmla="*/ 28 w 37"/>
                <a:gd name="T3" fmla="*/ 13 h 52"/>
                <a:gd name="T4" fmla="*/ 17 w 37"/>
                <a:gd name="T5" fmla="*/ 7 h 52"/>
                <a:gd name="T6" fmla="*/ 25 w 37"/>
                <a:gd name="T7" fmla="*/ 0 h 52"/>
                <a:gd name="T8" fmla="*/ 15 w 37"/>
                <a:gd name="T9" fmla="*/ 1 h 52"/>
                <a:gd name="T10" fmla="*/ 15 w 37"/>
                <a:gd name="T11" fmla="*/ 1 h 52"/>
                <a:gd name="T12" fmla="*/ 2 w 37"/>
                <a:gd name="T13" fmla="*/ 12 h 52"/>
                <a:gd name="T14" fmla="*/ 0 w 37"/>
                <a:gd name="T15" fmla="*/ 37 h 52"/>
                <a:gd name="T16" fmla="*/ 37 w 37"/>
                <a:gd name="T17" fmla="*/ 52 h 52"/>
                <a:gd name="T18" fmla="*/ 37 w 37"/>
                <a:gd name="T19" fmla="*/ 52 h 52"/>
                <a:gd name="T20" fmla="*/ 23 w 37"/>
                <a:gd name="T21" fmla="*/ 21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 h="52">
                  <a:moveTo>
                    <a:pt x="23" y="21"/>
                  </a:moveTo>
                  <a:cubicBezTo>
                    <a:pt x="28" y="13"/>
                    <a:pt x="28" y="13"/>
                    <a:pt x="28" y="13"/>
                  </a:cubicBezTo>
                  <a:cubicBezTo>
                    <a:pt x="17" y="7"/>
                    <a:pt x="17" y="7"/>
                    <a:pt x="17" y="7"/>
                  </a:cubicBezTo>
                  <a:cubicBezTo>
                    <a:pt x="25" y="0"/>
                    <a:pt x="25" y="0"/>
                    <a:pt x="25" y="0"/>
                  </a:cubicBezTo>
                  <a:cubicBezTo>
                    <a:pt x="19" y="0"/>
                    <a:pt x="15" y="0"/>
                    <a:pt x="15" y="1"/>
                  </a:cubicBezTo>
                  <a:cubicBezTo>
                    <a:pt x="15" y="1"/>
                    <a:pt x="15" y="1"/>
                    <a:pt x="15" y="1"/>
                  </a:cubicBezTo>
                  <a:cubicBezTo>
                    <a:pt x="8" y="0"/>
                    <a:pt x="3" y="5"/>
                    <a:pt x="2" y="12"/>
                  </a:cubicBezTo>
                  <a:cubicBezTo>
                    <a:pt x="0" y="37"/>
                    <a:pt x="0" y="37"/>
                    <a:pt x="0" y="37"/>
                  </a:cubicBezTo>
                  <a:cubicBezTo>
                    <a:pt x="10" y="46"/>
                    <a:pt x="23" y="51"/>
                    <a:pt x="37" y="52"/>
                  </a:cubicBezTo>
                  <a:cubicBezTo>
                    <a:pt x="37" y="52"/>
                    <a:pt x="37" y="52"/>
                    <a:pt x="37" y="52"/>
                  </a:cubicBezTo>
                  <a:lnTo>
                    <a:pt x="23"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15" name="Freeform 220"/>
            <p:cNvSpPr/>
            <p:nvPr/>
          </p:nvSpPr>
          <p:spPr bwMode="auto">
            <a:xfrm>
              <a:off x="4043998" y="2081725"/>
              <a:ext cx="35782" cy="28191"/>
            </a:xfrm>
            <a:custGeom>
              <a:avLst/>
              <a:gdLst>
                <a:gd name="T0" fmla="*/ 28 w 33"/>
                <a:gd name="T1" fmla="*/ 26 h 26"/>
                <a:gd name="T2" fmla="*/ 28 w 33"/>
                <a:gd name="T3" fmla="*/ 26 h 26"/>
                <a:gd name="T4" fmla="*/ 33 w 33"/>
                <a:gd name="T5" fmla="*/ 24 h 26"/>
                <a:gd name="T6" fmla="*/ 28 w 33"/>
                <a:gd name="T7" fmla="*/ 0 h 26"/>
                <a:gd name="T8" fmla="*/ 7 w 33"/>
                <a:gd name="T9" fmla="*/ 0 h 26"/>
                <a:gd name="T10" fmla="*/ 0 w 33"/>
                <a:gd name="T11" fmla="*/ 24 h 26"/>
                <a:gd name="T12" fmla="*/ 4 w 33"/>
                <a:gd name="T13" fmla="*/ 26 h 26"/>
                <a:gd name="T14" fmla="*/ 4 w 33"/>
                <a:gd name="T15" fmla="*/ 26 h 26"/>
                <a:gd name="T16" fmla="*/ 28 w 33"/>
                <a:gd name="T17"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26">
                  <a:moveTo>
                    <a:pt x="28" y="26"/>
                  </a:moveTo>
                  <a:lnTo>
                    <a:pt x="28" y="26"/>
                  </a:lnTo>
                  <a:lnTo>
                    <a:pt x="33" y="24"/>
                  </a:lnTo>
                  <a:lnTo>
                    <a:pt x="28" y="0"/>
                  </a:lnTo>
                  <a:lnTo>
                    <a:pt x="7" y="0"/>
                  </a:lnTo>
                  <a:lnTo>
                    <a:pt x="0" y="24"/>
                  </a:lnTo>
                  <a:lnTo>
                    <a:pt x="4" y="26"/>
                  </a:lnTo>
                  <a:lnTo>
                    <a:pt x="4" y="26"/>
                  </a:lnTo>
                  <a:lnTo>
                    <a:pt x="28"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16" name="Freeform 221"/>
            <p:cNvSpPr/>
            <p:nvPr/>
          </p:nvSpPr>
          <p:spPr bwMode="auto">
            <a:xfrm>
              <a:off x="4043998" y="2109916"/>
              <a:ext cx="35782" cy="108428"/>
            </a:xfrm>
            <a:custGeom>
              <a:avLst/>
              <a:gdLst>
                <a:gd name="T0" fmla="*/ 12 w 14"/>
                <a:gd name="T1" fmla="*/ 0 h 42"/>
                <a:gd name="T2" fmla="*/ 12 w 14"/>
                <a:gd name="T3" fmla="*/ 0 h 42"/>
                <a:gd name="T4" fmla="*/ 2 w 14"/>
                <a:gd name="T5" fmla="*/ 0 h 42"/>
                <a:gd name="T6" fmla="*/ 2 w 14"/>
                <a:gd name="T7" fmla="*/ 0 h 42"/>
                <a:gd name="T8" fmla="*/ 0 w 14"/>
                <a:gd name="T9" fmla="*/ 41 h 42"/>
                <a:gd name="T10" fmla="*/ 0 w 14"/>
                <a:gd name="T11" fmla="*/ 41 h 42"/>
                <a:gd name="T12" fmla="*/ 7 w 14"/>
                <a:gd name="T13" fmla="*/ 42 h 42"/>
                <a:gd name="T14" fmla="*/ 14 w 14"/>
                <a:gd name="T15" fmla="*/ 41 h 42"/>
                <a:gd name="T16" fmla="*/ 14 w 14"/>
                <a:gd name="T17" fmla="*/ 41 h 42"/>
                <a:gd name="T18" fmla="*/ 12 w 14"/>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42">
                  <a:moveTo>
                    <a:pt x="12" y="0"/>
                  </a:moveTo>
                  <a:cubicBezTo>
                    <a:pt x="12" y="0"/>
                    <a:pt x="12" y="0"/>
                    <a:pt x="12" y="0"/>
                  </a:cubicBezTo>
                  <a:cubicBezTo>
                    <a:pt x="2" y="0"/>
                    <a:pt x="2" y="0"/>
                    <a:pt x="2" y="0"/>
                  </a:cubicBezTo>
                  <a:cubicBezTo>
                    <a:pt x="2" y="0"/>
                    <a:pt x="2" y="0"/>
                    <a:pt x="2" y="0"/>
                  </a:cubicBezTo>
                  <a:cubicBezTo>
                    <a:pt x="0" y="41"/>
                    <a:pt x="0" y="41"/>
                    <a:pt x="0" y="41"/>
                  </a:cubicBezTo>
                  <a:cubicBezTo>
                    <a:pt x="0" y="41"/>
                    <a:pt x="0" y="41"/>
                    <a:pt x="0" y="41"/>
                  </a:cubicBezTo>
                  <a:cubicBezTo>
                    <a:pt x="3" y="42"/>
                    <a:pt x="5" y="42"/>
                    <a:pt x="7" y="42"/>
                  </a:cubicBezTo>
                  <a:cubicBezTo>
                    <a:pt x="10" y="42"/>
                    <a:pt x="12" y="42"/>
                    <a:pt x="14" y="41"/>
                  </a:cubicBezTo>
                  <a:cubicBezTo>
                    <a:pt x="14" y="41"/>
                    <a:pt x="14" y="41"/>
                    <a:pt x="14" y="41"/>
                  </a:cubicBezTo>
                  <a:lnTo>
                    <a:pt x="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17" name="Freeform 222"/>
            <p:cNvSpPr/>
            <p:nvPr/>
          </p:nvSpPr>
          <p:spPr bwMode="auto">
            <a:xfrm>
              <a:off x="3826056" y="2032933"/>
              <a:ext cx="460821" cy="238542"/>
            </a:xfrm>
            <a:custGeom>
              <a:avLst/>
              <a:gdLst>
                <a:gd name="T0" fmla="*/ 92 w 180"/>
                <a:gd name="T1" fmla="*/ 93 h 93"/>
                <a:gd name="T2" fmla="*/ 0 w 180"/>
                <a:gd name="T3" fmla="*/ 0 h 93"/>
                <a:gd name="T4" fmla="*/ 23 w 180"/>
                <a:gd name="T5" fmla="*/ 0 h 93"/>
                <a:gd name="T6" fmla="*/ 92 w 180"/>
                <a:gd name="T7" fmla="*/ 70 h 93"/>
                <a:gd name="T8" fmla="*/ 158 w 180"/>
                <a:gd name="T9" fmla="*/ 22 h 93"/>
                <a:gd name="T10" fmla="*/ 180 w 180"/>
                <a:gd name="T11" fmla="*/ 30 h 93"/>
                <a:gd name="T12" fmla="*/ 92 w 180"/>
                <a:gd name="T13" fmla="*/ 93 h 93"/>
              </a:gdLst>
              <a:ahLst/>
              <a:cxnLst>
                <a:cxn ang="0">
                  <a:pos x="T0" y="T1"/>
                </a:cxn>
                <a:cxn ang="0">
                  <a:pos x="T2" y="T3"/>
                </a:cxn>
                <a:cxn ang="0">
                  <a:pos x="T4" y="T5"/>
                </a:cxn>
                <a:cxn ang="0">
                  <a:pos x="T6" y="T7"/>
                </a:cxn>
                <a:cxn ang="0">
                  <a:pos x="T8" y="T9"/>
                </a:cxn>
                <a:cxn ang="0">
                  <a:pos x="T10" y="T11"/>
                </a:cxn>
                <a:cxn ang="0">
                  <a:pos x="T12" y="T13"/>
                </a:cxn>
              </a:cxnLst>
              <a:rect l="0" t="0" r="r" b="b"/>
              <a:pathLst>
                <a:path w="180" h="93">
                  <a:moveTo>
                    <a:pt x="92" y="93"/>
                  </a:moveTo>
                  <a:cubicBezTo>
                    <a:pt x="41" y="93"/>
                    <a:pt x="0" y="51"/>
                    <a:pt x="0" y="0"/>
                  </a:cubicBezTo>
                  <a:cubicBezTo>
                    <a:pt x="23" y="0"/>
                    <a:pt x="23" y="0"/>
                    <a:pt x="23" y="0"/>
                  </a:cubicBezTo>
                  <a:cubicBezTo>
                    <a:pt x="23" y="39"/>
                    <a:pt x="54" y="70"/>
                    <a:pt x="92" y="70"/>
                  </a:cubicBezTo>
                  <a:cubicBezTo>
                    <a:pt x="122" y="70"/>
                    <a:pt x="149" y="51"/>
                    <a:pt x="158" y="22"/>
                  </a:cubicBezTo>
                  <a:cubicBezTo>
                    <a:pt x="180" y="30"/>
                    <a:pt x="180" y="30"/>
                    <a:pt x="180" y="30"/>
                  </a:cubicBezTo>
                  <a:cubicBezTo>
                    <a:pt x="168" y="67"/>
                    <a:pt x="132" y="93"/>
                    <a:pt x="92" y="9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18" name="Freeform 223"/>
            <p:cNvSpPr/>
            <p:nvPr/>
          </p:nvSpPr>
          <p:spPr bwMode="auto">
            <a:xfrm>
              <a:off x="3787022" y="1979802"/>
              <a:ext cx="133367" cy="66142"/>
            </a:xfrm>
            <a:custGeom>
              <a:avLst/>
              <a:gdLst>
                <a:gd name="T0" fmla="*/ 123 w 123"/>
                <a:gd name="T1" fmla="*/ 61 h 61"/>
                <a:gd name="T2" fmla="*/ 62 w 123"/>
                <a:gd name="T3" fmla="*/ 0 h 61"/>
                <a:gd name="T4" fmla="*/ 0 w 123"/>
                <a:gd name="T5" fmla="*/ 61 h 61"/>
                <a:gd name="T6" fmla="*/ 123 w 123"/>
                <a:gd name="T7" fmla="*/ 61 h 61"/>
              </a:gdLst>
              <a:ahLst/>
              <a:cxnLst>
                <a:cxn ang="0">
                  <a:pos x="T0" y="T1"/>
                </a:cxn>
                <a:cxn ang="0">
                  <a:pos x="T2" y="T3"/>
                </a:cxn>
                <a:cxn ang="0">
                  <a:pos x="T4" y="T5"/>
                </a:cxn>
                <a:cxn ang="0">
                  <a:pos x="T6" y="T7"/>
                </a:cxn>
              </a:cxnLst>
              <a:rect l="0" t="0" r="r" b="b"/>
              <a:pathLst>
                <a:path w="123" h="61">
                  <a:moveTo>
                    <a:pt x="123" y="61"/>
                  </a:moveTo>
                  <a:lnTo>
                    <a:pt x="62" y="0"/>
                  </a:lnTo>
                  <a:lnTo>
                    <a:pt x="0" y="61"/>
                  </a:lnTo>
                  <a:lnTo>
                    <a:pt x="123" y="6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19" name="Freeform 224"/>
            <p:cNvSpPr/>
            <p:nvPr/>
          </p:nvSpPr>
          <p:spPr bwMode="auto">
            <a:xfrm>
              <a:off x="3837984" y="1797643"/>
              <a:ext cx="461905" cy="235290"/>
            </a:xfrm>
            <a:custGeom>
              <a:avLst/>
              <a:gdLst>
                <a:gd name="T0" fmla="*/ 180 w 180"/>
                <a:gd name="T1" fmla="*/ 92 h 92"/>
                <a:gd name="T2" fmla="*/ 157 w 180"/>
                <a:gd name="T3" fmla="*/ 92 h 92"/>
                <a:gd name="T4" fmla="*/ 88 w 180"/>
                <a:gd name="T5" fmla="*/ 23 h 92"/>
                <a:gd name="T6" fmla="*/ 21 w 180"/>
                <a:gd name="T7" fmla="*/ 70 h 92"/>
                <a:gd name="T8" fmla="*/ 0 w 180"/>
                <a:gd name="T9" fmla="*/ 63 h 92"/>
                <a:gd name="T10" fmla="*/ 88 w 180"/>
                <a:gd name="T11" fmla="*/ 0 h 92"/>
                <a:gd name="T12" fmla="*/ 180 w 180"/>
                <a:gd name="T13" fmla="*/ 92 h 92"/>
              </a:gdLst>
              <a:ahLst/>
              <a:cxnLst>
                <a:cxn ang="0">
                  <a:pos x="T0" y="T1"/>
                </a:cxn>
                <a:cxn ang="0">
                  <a:pos x="T2" y="T3"/>
                </a:cxn>
                <a:cxn ang="0">
                  <a:pos x="T4" y="T5"/>
                </a:cxn>
                <a:cxn ang="0">
                  <a:pos x="T6" y="T7"/>
                </a:cxn>
                <a:cxn ang="0">
                  <a:pos x="T8" y="T9"/>
                </a:cxn>
                <a:cxn ang="0">
                  <a:pos x="T10" y="T11"/>
                </a:cxn>
                <a:cxn ang="0">
                  <a:pos x="T12" y="T13"/>
                </a:cxn>
              </a:cxnLst>
              <a:rect l="0" t="0" r="r" b="b"/>
              <a:pathLst>
                <a:path w="180" h="92">
                  <a:moveTo>
                    <a:pt x="180" y="92"/>
                  </a:moveTo>
                  <a:cubicBezTo>
                    <a:pt x="157" y="92"/>
                    <a:pt x="157" y="92"/>
                    <a:pt x="157" y="92"/>
                  </a:cubicBezTo>
                  <a:cubicBezTo>
                    <a:pt x="157" y="54"/>
                    <a:pt x="126" y="23"/>
                    <a:pt x="88" y="23"/>
                  </a:cubicBezTo>
                  <a:cubicBezTo>
                    <a:pt x="57" y="23"/>
                    <a:pt x="31" y="42"/>
                    <a:pt x="21" y="70"/>
                  </a:cubicBezTo>
                  <a:cubicBezTo>
                    <a:pt x="0" y="63"/>
                    <a:pt x="0" y="63"/>
                    <a:pt x="0" y="63"/>
                  </a:cubicBezTo>
                  <a:cubicBezTo>
                    <a:pt x="12" y="25"/>
                    <a:pt x="48" y="0"/>
                    <a:pt x="88" y="0"/>
                  </a:cubicBezTo>
                  <a:cubicBezTo>
                    <a:pt x="139" y="0"/>
                    <a:pt x="180" y="41"/>
                    <a:pt x="180" y="9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20" name="Freeform 225"/>
            <p:cNvSpPr/>
            <p:nvPr/>
          </p:nvSpPr>
          <p:spPr bwMode="auto">
            <a:xfrm>
              <a:off x="4202303" y="2021005"/>
              <a:ext cx="135536" cy="68310"/>
            </a:xfrm>
            <a:custGeom>
              <a:avLst/>
              <a:gdLst>
                <a:gd name="T0" fmla="*/ 0 w 125"/>
                <a:gd name="T1" fmla="*/ 0 h 63"/>
                <a:gd name="T2" fmla="*/ 64 w 125"/>
                <a:gd name="T3" fmla="*/ 63 h 63"/>
                <a:gd name="T4" fmla="*/ 125 w 125"/>
                <a:gd name="T5" fmla="*/ 0 h 63"/>
                <a:gd name="T6" fmla="*/ 0 w 125"/>
                <a:gd name="T7" fmla="*/ 0 h 63"/>
              </a:gdLst>
              <a:ahLst/>
              <a:cxnLst>
                <a:cxn ang="0">
                  <a:pos x="T0" y="T1"/>
                </a:cxn>
                <a:cxn ang="0">
                  <a:pos x="T2" y="T3"/>
                </a:cxn>
                <a:cxn ang="0">
                  <a:pos x="T4" y="T5"/>
                </a:cxn>
                <a:cxn ang="0">
                  <a:pos x="T6" y="T7"/>
                </a:cxn>
              </a:cxnLst>
              <a:rect l="0" t="0" r="r" b="b"/>
              <a:pathLst>
                <a:path w="125" h="63">
                  <a:moveTo>
                    <a:pt x="0" y="0"/>
                  </a:moveTo>
                  <a:lnTo>
                    <a:pt x="64" y="63"/>
                  </a:lnTo>
                  <a:lnTo>
                    <a:pt x="125"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grpSp>
      <p:grpSp>
        <p:nvGrpSpPr>
          <p:cNvPr id="21" name="组合 20"/>
          <p:cNvGrpSpPr/>
          <p:nvPr/>
        </p:nvGrpSpPr>
        <p:grpSpPr>
          <a:xfrm>
            <a:off x="6985620" y="3660492"/>
            <a:ext cx="535568" cy="348055"/>
            <a:chOff x="7058307" y="1859447"/>
            <a:chExt cx="535637" cy="348055"/>
          </a:xfrm>
          <a:solidFill>
            <a:schemeClr val="bg1"/>
          </a:solidFill>
        </p:grpSpPr>
        <p:sp>
          <p:nvSpPr>
            <p:cNvPr id="22" name="Rectangle 240"/>
            <p:cNvSpPr>
              <a:spLocks noChangeArrowheads="1"/>
            </p:cNvSpPr>
            <p:nvPr/>
          </p:nvSpPr>
          <p:spPr bwMode="auto">
            <a:xfrm>
              <a:off x="7112521" y="1997151"/>
              <a:ext cx="127945" cy="108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23" name="Rectangle 241"/>
            <p:cNvSpPr>
              <a:spLocks noChangeArrowheads="1"/>
            </p:cNvSpPr>
            <p:nvPr/>
          </p:nvSpPr>
          <p:spPr bwMode="auto">
            <a:xfrm>
              <a:off x="7112521" y="2038354"/>
              <a:ext cx="202761"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24" name="Rectangle 242"/>
            <p:cNvSpPr>
              <a:spLocks noChangeArrowheads="1"/>
            </p:cNvSpPr>
            <p:nvPr/>
          </p:nvSpPr>
          <p:spPr bwMode="auto">
            <a:xfrm>
              <a:off x="7112521" y="2079556"/>
              <a:ext cx="202761"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25" name="Rectangle 243"/>
            <p:cNvSpPr>
              <a:spLocks noChangeArrowheads="1"/>
            </p:cNvSpPr>
            <p:nvPr/>
          </p:nvSpPr>
          <p:spPr bwMode="auto">
            <a:xfrm>
              <a:off x="7112521" y="2120759"/>
              <a:ext cx="202761"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26" name="Freeform 244"/>
            <p:cNvSpPr/>
            <p:nvPr/>
          </p:nvSpPr>
          <p:spPr bwMode="auto">
            <a:xfrm>
              <a:off x="7428047" y="2038354"/>
              <a:ext cx="24939" cy="71563"/>
            </a:xfrm>
            <a:custGeom>
              <a:avLst/>
              <a:gdLst>
                <a:gd name="T0" fmla="*/ 4 w 10"/>
                <a:gd name="T1" fmla="*/ 28 h 28"/>
                <a:gd name="T2" fmla="*/ 10 w 10"/>
                <a:gd name="T3" fmla="*/ 25 h 28"/>
                <a:gd name="T4" fmla="*/ 10 w 10"/>
                <a:gd name="T5" fmla="*/ 3 h 28"/>
                <a:gd name="T6" fmla="*/ 1 w 10"/>
                <a:gd name="T7" fmla="*/ 0 h 28"/>
                <a:gd name="T8" fmla="*/ 0 w 10"/>
                <a:gd name="T9" fmla="*/ 0 h 28"/>
                <a:gd name="T10" fmla="*/ 0 w 10"/>
                <a:gd name="T11" fmla="*/ 28 h 28"/>
                <a:gd name="T12" fmla="*/ 1 w 10"/>
                <a:gd name="T13" fmla="*/ 28 h 28"/>
                <a:gd name="T14" fmla="*/ 4 w 10"/>
                <a:gd name="T15" fmla="*/ 28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28">
                  <a:moveTo>
                    <a:pt x="4" y="28"/>
                  </a:moveTo>
                  <a:cubicBezTo>
                    <a:pt x="6" y="27"/>
                    <a:pt x="8" y="26"/>
                    <a:pt x="10" y="25"/>
                  </a:cubicBezTo>
                  <a:cubicBezTo>
                    <a:pt x="10" y="3"/>
                    <a:pt x="10" y="3"/>
                    <a:pt x="10" y="3"/>
                  </a:cubicBezTo>
                  <a:cubicBezTo>
                    <a:pt x="7" y="1"/>
                    <a:pt x="4" y="0"/>
                    <a:pt x="1" y="0"/>
                  </a:cubicBezTo>
                  <a:cubicBezTo>
                    <a:pt x="0" y="0"/>
                    <a:pt x="0" y="0"/>
                    <a:pt x="0" y="0"/>
                  </a:cubicBezTo>
                  <a:cubicBezTo>
                    <a:pt x="0" y="28"/>
                    <a:pt x="0" y="28"/>
                    <a:pt x="0" y="28"/>
                  </a:cubicBezTo>
                  <a:cubicBezTo>
                    <a:pt x="0" y="28"/>
                    <a:pt x="0" y="28"/>
                    <a:pt x="1" y="28"/>
                  </a:cubicBezTo>
                  <a:cubicBezTo>
                    <a:pt x="2" y="28"/>
                    <a:pt x="3" y="28"/>
                    <a:pt x="4"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27" name="Freeform 245"/>
            <p:cNvSpPr>
              <a:spLocks noEditPoints="1"/>
            </p:cNvSpPr>
            <p:nvPr/>
          </p:nvSpPr>
          <p:spPr bwMode="auto">
            <a:xfrm>
              <a:off x="7058307" y="1859447"/>
              <a:ext cx="394679" cy="348055"/>
            </a:xfrm>
            <a:custGeom>
              <a:avLst/>
              <a:gdLst>
                <a:gd name="T0" fmla="*/ 145 w 154"/>
                <a:gd name="T1" fmla="*/ 125 h 136"/>
                <a:gd name="T2" fmla="*/ 144 w 154"/>
                <a:gd name="T3" fmla="*/ 125 h 136"/>
                <a:gd name="T4" fmla="*/ 144 w 154"/>
                <a:gd name="T5" fmla="*/ 127 h 136"/>
                <a:gd name="T6" fmla="*/ 10 w 154"/>
                <a:gd name="T7" fmla="*/ 127 h 136"/>
                <a:gd name="T8" fmla="*/ 10 w 154"/>
                <a:gd name="T9" fmla="*/ 34 h 136"/>
                <a:gd name="T10" fmla="*/ 144 w 154"/>
                <a:gd name="T11" fmla="*/ 34 h 136"/>
                <a:gd name="T12" fmla="*/ 144 w 154"/>
                <a:gd name="T13" fmla="*/ 43 h 136"/>
                <a:gd name="T14" fmla="*/ 145 w 154"/>
                <a:gd name="T15" fmla="*/ 43 h 136"/>
                <a:gd name="T16" fmla="*/ 154 w 154"/>
                <a:gd name="T17" fmla="*/ 44 h 136"/>
                <a:gd name="T18" fmla="*/ 154 w 154"/>
                <a:gd name="T19" fmla="*/ 5 h 136"/>
                <a:gd name="T20" fmla="*/ 149 w 154"/>
                <a:gd name="T21" fmla="*/ 0 h 136"/>
                <a:gd name="T22" fmla="*/ 5 w 154"/>
                <a:gd name="T23" fmla="*/ 0 h 136"/>
                <a:gd name="T24" fmla="*/ 0 w 154"/>
                <a:gd name="T25" fmla="*/ 5 h 136"/>
                <a:gd name="T26" fmla="*/ 0 w 154"/>
                <a:gd name="T27" fmla="*/ 132 h 136"/>
                <a:gd name="T28" fmla="*/ 5 w 154"/>
                <a:gd name="T29" fmla="*/ 136 h 136"/>
                <a:gd name="T30" fmla="*/ 149 w 154"/>
                <a:gd name="T31" fmla="*/ 136 h 136"/>
                <a:gd name="T32" fmla="*/ 154 w 154"/>
                <a:gd name="T33" fmla="*/ 132 h 136"/>
                <a:gd name="T34" fmla="*/ 154 w 154"/>
                <a:gd name="T35" fmla="*/ 124 h 136"/>
                <a:gd name="T36" fmla="*/ 145 w 154"/>
                <a:gd name="T37" fmla="*/ 125 h 136"/>
                <a:gd name="T38" fmla="*/ 137 w 154"/>
                <a:gd name="T39" fmla="*/ 10 h 136"/>
                <a:gd name="T40" fmla="*/ 144 w 154"/>
                <a:gd name="T41" fmla="*/ 17 h 136"/>
                <a:gd name="T42" fmla="*/ 137 w 154"/>
                <a:gd name="T43" fmla="*/ 23 h 136"/>
                <a:gd name="T44" fmla="*/ 131 w 154"/>
                <a:gd name="T45" fmla="*/ 17 h 136"/>
                <a:gd name="T46" fmla="*/ 137 w 154"/>
                <a:gd name="T47" fmla="*/ 10 h 136"/>
                <a:gd name="T48" fmla="*/ 118 w 154"/>
                <a:gd name="T49" fmla="*/ 10 h 136"/>
                <a:gd name="T50" fmla="*/ 125 w 154"/>
                <a:gd name="T51" fmla="*/ 17 h 136"/>
                <a:gd name="T52" fmla="*/ 118 w 154"/>
                <a:gd name="T53" fmla="*/ 23 h 136"/>
                <a:gd name="T54" fmla="*/ 112 w 154"/>
                <a:gd name="T55" fmla="*/ 17 h 136"/>
                <a:gd name="T56" fmla="*/ 118 w 154"/>
                <a:gd name="T57" fmla="*/ 10 h 136"/>
                <a:gd name="T58" fmla="*/ 99 w 154"/>
                <a:gd name="T59" fmla="*/ 10 h 136"/>
                <a:gd name="T60" fmla="*/ 106 w 154"/>
                <a:gd name="T61" fmla="*/ 17 h 136"/>
                <a:gd name="T62" fmla="*/ 99 w 154"/>
                <a:gd name="T63" fmla="*/ 23 h 136"/>
                <a:gd name="T64" fmla="*/ 93 w 154"/>
                <a:gd name="T65" fmla="*/ 17 h 136"/>
                <a:gd name="T66" fmla="*/ 99 w 154"/>
                <a:gd name="T67" fmla="*/ 1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4" h="136">
                  <a:moveTo>
                    <a:pt x="145" y="125"/>
                  </a:moveTo>
                  <a:cubicBezTo>
                    <a:pt x="144" y="125"/>
                    <a:pt x="144" y="125"/>
                    <a:pt x="144" y="125"/>
                  </a:cubicBezTo>
                  <a:cubicBezTo>
                    <a:pt x="144" y="127"/>
                    <a:pt x="144" y="127"/>
                    <a:pt x="144" y="127"/>
                  </a:cubicBezTo>
                  <a:cubicBezTo>
                    <a:pt x="10" y="127"/>
                    <a:pt x="10" y="127"/>
                    <a:pt x="10" y="127"/>
                  </a:cubicBezTo>
                  <a:cubicBezTo>
                    <a:pt x="10" y="34"/>
                    <a:pt x="10" y="34"/>
                    <a:pt x="10" y="34"/>
                  </a:cubicBezTo>
                  <a:cubicBezTo>
                    <a:pt x="144" y="34"/>
                    <a:pt x="144" y="34"/>
                    <a:pt x="144" y="34"/>
                  </a:cubicBezTo>
                  <a:cubicBezTo>
                    <a:pt x="144" y="43"/>
                    <a:pt x="144" y="43"/>
                    <a:pt x="144" y="43"/>
                  </a:cubicBezTo>
                  <a:cubicBezTo>
                    <a:pt x="144" y="43"/>
                    <a:pt x="144" y="43"/>
                    <a:pt x="145" y="43"/>
                  </a:cubicBezTo>
                  <a:cubicBezTo>
                    <a:pt x="148" y="43"/>
                    <a:pt x="151" y="43"/>
                    <a:pt x="154" y="44"/>
                  </a:cubicBezTo>
                  <a:cubicBezTo>
                    <a:pt x="154" y="5"/>
                    <a:pt x="154" y="5"/>
                    <a:pt x="154" y="5"/>
                  </a:cubicBezTo>
                  <a:cubicBezTo>
                    <a:pt x="154" y="2"/>
                    <a:pt x="152" y="0"/>
                    <a:pt x="149" y="0"/>
                  </a:cubicBezTo>
                  <a:cubicBezTo>
                    <a:pt x="5" y="0"/>
                    <a:pt x="5" y="0"/>
                    <a:pt x="5" y="0"/>
                  </a:cubicBezTo>
                  <a:cubicBezTo>
                    <a:pt x="2" y="0"/>
                    <a:pt x="0" y="2"/>
                    <a:pt x="0" y="5"/>
                  </a:cubicBezTo>
                  <a:cubicBezTo>
                    <a:pt x="0" y="132"/>
                    <a:pt x="0" y="132"/>
                    <a:pt x="0" y="132"/>
                  </a:cubicBezTo>
                  <a:cubicBezTo>
                    <a:pt x="0" y="134"/>
                    <a:pt x="2" y="136"/>
                    <a:pt x="5" y="136"/>
                  </a:cubicBezTo>
                  <a:cubicBezTo>
                    <a:pt x="149" y="136"/>
                    <a:pt x="149" y="136"/>
                    <a:pt x="149" y="136"/>
                  </a:cubicBezTo>
                  <a:cubicBezTo>
                    <a:pt x="152" y="136"/>
                    <a:pt x="154" y="134"/>
                    <a:pt x="154" y="132"/>
                  </a:cubicBezTo>
                  <a:cubicBezTo>
                    <a:pt x="154" y="124"/>
                    <a:pt x="154" y="124"/>
                    <a:pt x="154" y="124"/>
                  </a:cubicBezTo>
                  <a:cubicBezTo>
                    <a:pt x="151" y="124"/>
                    <a:pt x="148" y="125"/>
                    <a:pt x="145" y="125"/>
                  </a:cubicBezTo>
                  <a:close/>
                  <a:moveTo>
                    <a:pt x="137" y="10"/>
                  </a:moveTo>
                  <a:cubicBezTo>
                    <a:pt x="141" y="10"/>
                    <a:pt x="144" y="13"/>
                    <a:pt x="144" y="17"/>
                  </a:cubicBezTo>
                  <a:cubicBezTo>
                    <a:pt x="144" y="20"/>
                    <a:pt x="141" y="23"/>
                    <a:pt x="137" y="23"/>
                  </a:cubicBezTo>
                  <a:cubicBezTo>
                    <a:pt x="134" y="23"/>
                    <a:pt x="131" y="20"/>
                    <a:pt x="131" y="17"/>
                  </a:cubicBezTo>
                  <a:cubicBezTo>
                    <a:pt x="131" y="13"/>
                    <a:pt x="134" y="10"/>
                    <a:pt x="137" y="10"/>
                  </a:cubicBezTo>
                  <a:close/>
                  <a:moveTo>
                    <a:pt x="118" y="10"/>
                  </a:moveTo>
                  <a:cubicBezTo>
                    <a:pt x="122" y="10"/>
                    <a:pt x="125" y="13"/>
                    <a:pt x="125" y="17"/>
                  </a:cubicBezTo>
                  <a:cubicBezTo>
                    <a:pt x="125" y="20"/>
                    <a:pt x="122" y="23"/>
                    <a:pt x="118" y="23"/>
                  </a:cubicBezTo>
                  <a:cubicBezTo>
                    <a:pt x="115" y="23"/>
                    <a:pt x="112" y="20"/>
                    <a:pt x="112" y="17"/>
                  </a:cubicBezTo>
                  <a:cubicBezTo>
                    <a:pt x="112" y="13"/>
                    <a:pt x="115" y="10"/>
                    <a:pt x="118" y="10"/>
                  </a:cubicBezTo>
                  <a:close/>
                  <a:moveTo>
                    <a:pt x="99" y="10"/>
                  </a:moveTo>
                  <a:cubicBezTo>
                    <a:pt x="103" y="10"/>
                    <a:pt x="106" y="13"/>
                    <a:pt x="106" y="17"/>
                  </a:cubicBezTo>
                  <a:cubicBezTo>
                    <a:pt x="106" y="20"/>
                    <a:pt x="103" y="23"/>
                    <a:pt x="99" y="23"/>
                  </a:cubicBezTo>
                  <a:cubicBezTo>
                    <a:pt x="96" y="23"/>
                    <a:pt x="93" y="20"/>
                    <a:pt x="93" y="17"/>
                  </a:cubicBezTo>
                  <a:cubicBezTo>
                    <a:pt x="93" y="13"/>
                    <a:pt x="96" y="10"/>
                    <a:pt x="99"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28" name="Freeform 246"/>
            <p:cNvSpPr>
              <a:spLocks noEditPoints="1"/>
            </p:cNvSpPr>
            <p:nvPr/>
          </p:nvSpPr>
          <p:spPr bwMode="auto">
            <a:xfrm>
              <a:off x="7335884" y="1979802"/>
              <a:ext cx="258060" cy="210351"/>
            </a:xfrm>
            <a:custGeom>
              <a:avLst/>
              <a:gdLst>
                <a:gd name="T0" fmla="*/ 96 w 101"/>
                <a:gd name="T1" fmla="*/ 68 h 82"/>
                <a:gd name="T2" fmla="*/ 77 w 101"/>
                <a:gd name="T3" fmla="*/ 55 h 82"/>
                <a:gd name="T4" fmla="*/ 71 w 101"/>
                <a:gd name="T5" fmla="*/ 54 h 82"/>
                <a:gd name="T6" fmla="*/ 69 w 101"/>
                <a:gd name="T7" fmla="*/ 55 h 82"/>
                <a:gd name="T8" fmla="*/ 66 w 101"/>
                <a:gd name="T9" fmla="*/ 53 h 82"/>
                <a:gd name="T10" fmla="*/ 69 w 101"/>
                <a:gd name="T11" fmla="*/ 29 h 82"/>
                <a:gd name="T12" fmla="*/ 29 w 101"/>
                <a:gd name="T13" fmla="*/ 4 h 82"/>
                <a:gd name="T14" fmla="*/ 4 w 101"/>
                <a:gd name="T15" fmla="*/ 45 h 82"/>
                <a:gd name="T16" fmla="*/ 45 w 101"/>
                <a:gd name="T17" fmla="*/ 70 h 82"/>
                <a:gd name="T18" fmla="*/ 62 w 101"/>
                <a:gd name="T19" fmla="*/ 59 h 82"/>
                <a:gd name="T20" fmla="*/ 66 w 101"/>
                <a:gd name="T21" fmla="*/ 61 h 82"/>
                <a:gd name="T22" fmla="*/ 69 w 101"/>
                <a:gd name="T23" fmla="*/ 68 h 82"/>
                <a:gd name="T24" fmla="*/ 88 w 101"/>
                <a:gd name="T25" fmla="*/ 80 h 82"/>
                <a:gd name="T26" fmla="*/ 94 w 101"/>
                <a:gd name="T27" fmla="*/ 81 h 82"/>
                <a:gd name="T28" fmla="*/ 99 w 101"/>
                <a:gd name="T29" fmla="*/ 78 h 82"/>
                <a:gd name="T30" fmla="*/ 96 w 101"/>
                <a:gd name="T31" fmla="*/ 68 h 82"/>
                <a:gd name="T32" fmla="*/ 42 w 101"/>
                <a:gd name="T33" fmla="*/ 58 h 82"/>
                <a:gd name="T34" fmla="*/ 16 w 101"/>
                <a:gd name="T35" fmla="*/ 42 h 82"/>
                <a:gd name="T36" fmla="*/ 32 w 101"/>
                <a:gd name="T37" fmla="*/ 16 h 82"/>
                <a:gd name="T38" fmla="*/ 58 w 101"/>
                <a:gd name="T39" fmla="*/ 32 h 82"/>
                <a:gd name="T40" fmla="*/ 42 w 101"/>
                <a:gd name="T41" fmla="*/ 58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1" h="82">
                  <a:moveTo>
                    <a:pt x="96" y="68"/>
                  </a:moveTo>
                  <a:cubicBezTo>
                    <a:pt x="77" y="55"/>
                    <a:pt x="77" y="55"/>
                    <a:pt x="77" y="55"/>
                  </a:cubicBezTo>
                  <a:cubicBezTo>
                    <a:pt x="75" y="54"/>
                    <a:pt x="73" y="54"/>
                    <a:pt x="71" y="54"/>
                  </a:cubicBezTo>
                  <a:cubicBezTo>
                    <a:pt x="71" y="54"/>
                    <a:pt x="70" y="55"/>
                    <a:pt x="69" y="55"/>
                  </a:cubicBezTo>
                  <a:cubicBezTo>
                    <a:pt x="66" y="53"/>
                    <a:pt x="66" y="53"/>
                    <a:pt x="66" y="53"/>
                  </a:cubicBezTo>
                  <a:cubicBezTo>
                    <a:pt x="70" y="46"/>
                    <a:pt x="71" y="37"/>
                    <a:pt x="69" y="29"/>
                  </a:cubicBezTo>
                  <a:cubicBezTo>
                    <a:pt x="65" y="11"/>
                    <a:pt x="47" y="0"/>
                    <a:pt x="29" y="4"/>
                  </a:cubicBezTo>
                  <a:cubicBezTo>
                    <a:pt x="11" y="9"/>
                    <a:pt x="0" y="27"/>
                    <a:pt x="4" y="45"/>
                  </a:cubicBezTo>
                  <a:cubicBezTo>
                    <a:pt x="8" y="63"/>
                    <a:pt x="27" y="74"/>
                    <a:pt x="45" y="70"/>
                  </a:cubicBezTo>
                  <a:cubicBezTo>
                    <a:pt x="52" y="68"/>
                    <a:pt x="58" y="64"/>
                    <a:pt x="62" y="59"/>
                  </a:cubicBezTo>
                  <a:cubicBezTo>
                    <a:pt x="66" y="61"/>
                    <a:pt x="66" y="61"/>
                    <a:pt x="66" y="61"/>
                  </a:cubicBezTo>
                  <a:cubicBezTo>
                    <a:pt x="65" y="63"/>
                    <a:pt x="67" y="66"/>
                    <a:pt x="69" y="68"/>
                  </a:cubicBezTo>
                  <a:cubicBezTo>
                    <a:pt x="88" y="80"/>
                    <a:pt x="88" y="80"/>
                    <a:pt x="88" y="80"/>
                  </a:cubicBezTo>
                  <a:cubicBezTo>
                    <a:pt x="90" y="81"/>
                    <a:pt x="92" y="82"/>
                    <a:pt x="94" y="81"/>
                  </a:cubicBezTo>
                  <a:cubicBezTo>
                    <a:pt x="96" y="81"/>
                    <a:pt x="98" y="80"/>
                    <a:pt x="99" y="78"/>
                  </a:cubicBezTo>
                  <a:cubicBezTo>
                    <a:pt x="101" y="75"/>
                    <a:pt x="100" y="70"/>
                    <a:pt x="96" y="68"/>
                  </a:cubicBezTo>
                  <a:close/>
                  <a:moveTo>
                    <a:pt x="42" y="58"/>
                  </a:moveTo>
                  <a:cubicBezTo>
                    <a:pt x="30" y="61"/>
                    <a:pt x="19" y="54"/>
                    <a:pt x="16" y="42"/>
                  </a:cubicBezTo>
                  <a:cubicBezTo>
                    <a:pt x="13" y="30"/>
                    <a:pt x="20" y="19"/>
                    <a:pt x="32" y="16"/>
                  </a:cubicBezTo>
                  <a:cubicBezTo>
                    <a:pt x="43" y="13"/>
                    <a:pt x="55" y="20"/>
                    <a:pt x="58" y="32"/>
                  </a:cubicBezTo>
                  <a:cubicBezTo>
                    <a:pt x="60" y="43"/>
                    <a:pt x="53" y="55"/>
                    <a:pt x="42"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grpSp>
      <p:grpSp>
        <p:nvGrpSpPr>
          <p:cNvPr id="29" name="组合 28"/>
          <p:cNvGrpSpPr/>
          <p:nvPr/>
        </p:nvGrpSpPr>
        <p:grpSpPr>
          <a:xfrm>
            <a:off x="5485950" y="4487901"/>
            <a:ext cx="535568" cy="394680"/>
            <a:chOff x="5958843" y="1820413"/>
            <a:chExt cx="535637" cy="394680"/>
          </a:xfrm>
          <a:solidFill>
            <a:schemeClr val="bg1"/>
          </a:solidFill>
        </p:grpSpPr>
        <p:sp>
          <p:nvSpPr>
            <p:cNvPr id="30" name="Freeform 248"/>
            <p:cNvSpPr/>
            <p:nvPr/>
          </p:nvSpPr>
          <p:spPr bwMode="auto">
            <a:xfrm>
              <a:off x="5958843" y="1820413"/>
              <a:ext cx="376247" cy="358898"/>
            </a:xfrm>
            <a:custGeom>
              <a:avLst/>
              <a:gdLst>
                <a:gd name="T0" fmla="*/ 61 w 147"/>
                <a:gd name="T1" fmla="*/ 105 h 140"/>
                <a:gd name="T2" fmla="*/ 54 w 147"/>
                <a:gd name="T3" fmla="*/ 103 h 140"/>
                <a:gd name="T4" fmla="*/ 53 w 147"/>
                <a:gd name="T5" fmla="*/ 103 h 140"/>
                <a:gd name="T6" fmla="*/ 52 w 147"/>
                <a:gd name="T7" fmla="*/ 103 h 140"/>
                <a:gd name="T8" fmla="*/ 33 w 147"/>
                <a:gd name="T9" fmla="*/ 111 h 140"/>
                <a:gd name="T10" fmla="*/ 38 w 147"/>
                <a:gd name="T11" fmla="*/ 97 h 140"/>
                <a:gd name="T12" fmla="*/ 34 w 147"/>
                <a:gd name="T13" fmla="*/ 94 h 140"/>
                <a:gd name="T14" fmla="*/ 13 w 147"/>
                <a:gd name="T15" fmla="*/ 60 h 140"/>
                <a:gd name="T16" fmla="*/ 79 w 147"/>
                <a:gd name="T17" fmla="*/ 13 h 140"/>
                <a:gd name="T18" fmla="*/ 128 w 147"/>
                <a:gd name="T19" fmla="*/ 29 h 140"/>
                <a:gd name="T20" fmla="*/ 137 w 147"/>
                <a:gd name="T21" fmla="*/ 29 h 140"/>
                <a:gd name="T22" fmla="*/ 147 w 147"/>
                <a:gd name="T23" fmla="*/ 29 h 140"/>
                <a:gd name="T24" fmla="*/ 79 w 147"/>
                <a:gd name="T25" fmla="*/ 0 h 140"/>
                <a:gd name="T26" fmla="*/ 0 w 147"/>
                <a:gd name="T27" fmla="*/ 60 h 140"/>
                <a:gd name="T28" fmla="*/ 22 w 147"/>
                <a:gd name="T29" fmla="*/ 102 h 140"/>
                <a:gd name="T30" fmla="*/ 9 w 147"/>
                <a:gd name="T31" fmla="*/ 140 h 140"/>
                <a:gd name="T32" fmla="*/ 24 w 147"/>
                <a:gd name="T33" fmla="*/ 131 h 140"/>
                <a:gd name="T34" fmla="*/ 51 w 147"/>
                <a:gd name="T35" fmla="*/ 117 h 140"/>
                <a:gd name="T36" fmla="*/ 70 w 147"/>
                <a:gd name="T37" fmla="*/ 120 h 140"/>
                <a:gd name="T38" fmla="*/ 61 w 147"/>
                <a:gd name="T39" fmla="*/ 10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7" h="140">
                  <a:moveTo>
                    <a:pt x="61" y="105"/>
                  </a:moveTo>
                  <a:cubicBezTo>
                    <a:pt x="59" y="105"/>
                    <a:pt x="56" y="104"/>
                    <a:pt x="54" y="103"/>
                  </a:cubicBezTo>
                  <a:cubicBezTo>
                    <a:pt x="53" y="103"/>
                    <a:pt x="53" y="103"/>
                    <a:pt x="53" y="103"/>
                  </a:cubicBezTo>
                  <a:cubicBezTo>
                    <a:pt x="52" y="103"/>
                    <a:pt x="52" y="103"/>
                    <a:pt x="52" y="103"/>
                  </a:cubicBezTo>
                  <a:cubicBezTo>
                    <a:pt x="50" y="103"/>
                    <a:pt x="48" y="103"/>
                    <a:pt x="33" y="111"/>
                  </a:cubicBezTo>
                  <a:cubicBezTo>
                    <a:pt x="38" y="97"/>
                    <a:pt x="38" y="97"/>
                    <a:pt x="38" y="97"/>
                  </a:cubicBezTo>
                  <a:cubicBezTo>
                    <a:pt x="34" y="94"/>
                    <a:pt x="34" y="94"/>
                    <a:pt x="34" y="94"/>
                  </a:cubicBezTo>
                  <a:cubicBezTo>
                    <a:pt x="21" y="85"/>
                    <a:pt x="13" y="73"/>
                    <a:pt x="13" y="60"/>
                  </a:cubicBezTo>
                  <a:cubicBezTo>
                    <a:pt x="13" y="34"/>
                    <a:pt x="43" y="13"/>
                    <a:pt x="79" y="13"/>
                  </a:cubicBezTo>
                  <a:cubicBezTo>
                    <a:pt x="99" y="13"/>
                    <a:pt x="116" y="19"/>
                    <a:pt x="128" y="29"/>
                  </a:cubicBezTo>
                  <a:cubicBezTo>
                    <a:pt x="131" y="29"/>
                    <a:pt x="134" y="29"/>
                    <a:pt x="137" y="29"/>
                  </a:cubicBezTo>
                  <a:cubicBezTo>
                    <a:pt x="140" y="29"/>
                    <a:pt x="143" y="29"/>
                    <a:pt x="147" y="29"/>
                  </a:cubicBezTo>
                  <a:cubicBezTo>
                    <a:pt x="133" y="12"/>
                    <a:pt x="108" y="0"/>
                    <a:pt x="79" y="0"/>
                  </a:cubicBezTo>
                  <a:cubicBezTo>
                    <a:pt x="35" y="0"/>
                    <a:pt x="0" y="27"/>
                    <a:pt x="0" y="60"/>
                  </a:cubicBezTo>
                  <a:cubicBezTo>
                    <a:pt x="0" y="76"/>
                    <a:pt x="8" y="91"/>
                    <a:pt x="22" y="102"/>
                  </a:cubicBezTo>
                  <a:cubicBezTo>
                    <a:pt x="9" y="140"/>
                    <a:pt x="9" y="140"/>
                    <a:pt x="9" y="140"/>
                  </a:cubicBezTo>
                  <a:cubicBezTo>
                    <a:pt x="24" y="131"/>
                    <a:pt x="24" y="131"/>
                    <a:pt x="24" y="131"/>
                  </a:cubicBezTo>
                  <a:cubicBezTo>
                    <a:pt x="35" y="125"/>
                    <a:pt x="47" y="118"/>
                    <a:pt x="51" y="117"/>
                  </a:cubicBezTo>
                  <a:cubicBezTo>
                    <a:pt x="57" y="118"/>
                    <a:pt x="63" y="119"/>
                    <a:pt x="70" y="120"/>
                  </a:cubicBezTo>
                  <a:cubicBezTo>
                    <a:pt x="66" y="115"/>
                    <a:pt x="63" y="110"/>
                    <a:pt x="61"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sp>
          <p:nvSpPr>
            <p:cNvPr id="31" name="Freeform 249"/>
            <p:cNvSpPr>
              <a:spLocks noEditPoints="1"/>
            </p:cNvSpPr>
            <p:nvPr/>
          </p:nvSpPr>
          <p:spPr bwMode="auto">
            <a:xfrm>
              <a:off x="6125823" y="1912577"/>
              <a:ext cx="368657" cy="302516"/>
            </a:xfrm>
            <a:custGeom>
              <a:avLst/>
              <a:gdLst>
                <a:gd name="T0" fmla="*/ 144 w 144"/>
                <a:gd name="T1" fmla="*/ 53 h 118"/>
                <a:gd name="T2" fmla="*/ 72 w 144"/>
                <a:gd name="T3" fmla="*/ 0 h 118"/>
                <a:gd name="T4" fmla="*/ 0 w 144"/>
                <a:gd name="T5" fmla="*/ 53 h 118"/>
                <a:gd name="T6" fmla="*/ 72 w 144"/>
                <a:gd name="T7" fmla="*/ 107 h 118"/>
                <a:gd name="T8" fmla="*/ 99 w 144"/>
                <a:gd name="T9" fmla="*/ 103 h 118"/>
                <a:gd name="T10" fmla="*/ 130 w 144"/>
                <a:gd name="T11" fmla="*/ 118 h 118"/>
                <a:gd name="T12" fmla="*/ 121 w 144"/>
                <a:gd name="T13" fmla="*/ 93 h 118"/>
                <a:gd name="T14" fmla="*/ 144 w 144"/>
                <a:gd name="T15" fmla="*/ 53 h 118"/>
                <a:gd name="T16" fmla="*/ 44 w 144"/>
                <a:gd name="T17" fmla="*/ 61 h 118"/>
                <a:gd name="T18" fmla="*/ 38 w 144"/>
                <a:gd name="T19" fmla="*/ 57 h 118"/>
                <a:gd name="T20" fmla="*/ 31 w 144"/>
                <a:gd name="T21" fmla="*/ 61 h 118"/>
                <a:gd name="T22" fmla="*/ 33 w 144"/>
                <a:gd name="T23" fmla="*/ 53 h 118"/>
                <a:gd name="T24" fmla="*/ 27 w 144"/>
                <a:gd name="T25" fmla="*/ 48 h 118"/>
                <a:gd name="T26" fmla="*/ 35 w 144"/>
                <a:gd name="T27" fmla="*/ 47 h 118"/>
                <a:gd name="T28" fmla="*/ 38 w 144"/>
                <a:gd name="T29" fmla="*/ 41 h 118"/>
                <a:gd name="T30" fmla="*/ 41 w 144"/>
                <a:gd name="T31" fmla="*/ 47 h 118"/>
                <a:gd name="T32" fmla="*/ 48 w 144"/>
                <a:gd name="T33" fmla="*/ 48 h 118"/>
                <a:gd name="T34" fmla="*/ 43 w 144"/>
                <a:gd name="T35" fmla="*/ 53 h 118"/>
                <a:gd name="T36" fmla="*/ 44 w 144"/>
                <a:gd name="T37" fmla="*/ 61 h 118"/>
                <a:gd name="T38" fmla="*/ 82 w 144"/>
                <a:gd name="T39" fmla="*/ 64 h 118"/>
                <a:gd name="T40" fmla="*/ 72 w 144"/>
                <a:gd name="T41" fmla="*/ 58 h 118"/>
                <a:gd name="T42" fmla="*/ 62 w 144"/>
                <a:gd name="T43" fmla="*/ 64 h 118"/>
                <a:gd name="T44" fmla="*/ 64 w 144"/>
                <a:gd name="T45" fmla="*/ 52 h 118"/>
                <a:gd name="T46" fmla="*/ 56 w 144"/>
                <a:gd name="T47" fmla="*/ 44 h 118"/>
                <a:gd name="T48" fmla="*/ 67 w 144"/>
                <a:gd name="T49" fmla="*/ 43 h 118"/>
                <a:gd name="T50" fmla="*/ 72 w 144"/>
                <a:gd name="T51" fmla="*/ 33 h 118"/>
                <a:gd name="T52" fmla="*/ 77 w 144"/>
                <a:gd name="T53" fmla="*/ 43 h 118"/>
                <a:gd name="T54" fmla="*/ 88 w 144"/>
                <a:gd name="T55" fmla="*/ 44 h 118"/>
                <a:gd name="T56" fmla="*/ 80 w 144"/>
                <a:gd name="T57" fmla="*/ 52 h 118"/>
                <a:gd name="T58" fmla="*/ 82 w 144"/>
                <a:gd name="T59" fmla="*/ 64 h 118"/>
                <a:gd name="T60" fmla="*/ 112 w 144"/>
                <a:gd name="T61" fmla="*/ 61 h 118"/>
                <a:gd name="T62" fmla="*/ 106 w 144"/>
                <a:gd name="T63" fmla="*/ 57 h 118"/>
                <a:gd name="T64" fmla="*/ 99 w 144"/>
                <a:gd name="T65" fmla="*/ 61 h 118"/>
                <a:gd name="T66" fmla="*/ 101 w 144"/>
                <a:gd name="T67" fmla="*/ 53 h 118"/>
                <a:gd name="T68" fmla="*/ 95 w 144"/>
                <a:gd name="T69" fmla="*/ 48 h 118"/>
                <a:gd name="T70" fmla="*/ 103 w 144"/>
                <a:gd name="T71" fmla="*/ 47 h 118"/>
                <a:gd name="T72" fmla="*/ 106 w 144"/>
                <a:gd name="T73" fmla="*/ 41 h 118"/>
                <a:gd name="T74" fmla="*/ 109 w 144"/>
                <a:gd name="T75" fmla="*/ 47 h 118"/>
                <a:gd name="T76" fmla="*/ 116 w 144"/>
                <a:gd name="T77" fmla="*/ 48 h 118"/>
                <a:gd name="T78" fmla="*/ 111 w 144"/>
                <a:gd name="T79" fmla="*/ 53 h 118"/>
                <a:gd name="T80" fmla="*/ 112 w 144"/>
                <a:gd name="T81" fmla="*/ 6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18">
                  <a:moveTo>
                    <a:pt x="144" y="53"/>
                  </a:moveTo>
                  <a:cubicBezTo>
                    <a:pt x="144" y="24"/>
                    <a:pt x="112" y="0"/>
                    <a:pt x="72" y="0"/>
                  </a:cubicBezTo>
                  <a:cubicBezTo>
                    <a:pt x="32" y="0"/>
                    <a:pt x="0" y="24"/>
                    <a:pt x="0" y="53"/>
                  </a:cubicBezTo>
                  <a:cubicBezTo>
                    <a:pt x="0" y="83"/>
                    <a:pt x="32" y="107"/>
                    <a:pt x="72" y="107"/>
                  </a:cubicBezTo>
                  <a:cubicBezTo>
                    <a:pt x="82" y="107"/>
                    <a:pt x="91" y="105"/>
                    <a:pt x="99" y="103"/>
                  </a:cubicBezTo>
                  <a:cubicBezTo>
                    <a:pt x="102" y="102"/>
                    <a:pt x="130" y="118"/>
                    <a:pt x="130" y="118"/>
                  </a:cubicBezTo>
                  <a:cubicBezTo>
                    <a:pt x="121" y="93"/>
                    <a:pt x="121" y="93"/>
                    <a:pt x="121" y="93"/>
                  </a:cubicBezTo>
                  <a:cubicBezTo>
                    <a:pt x="135" y="83"/>
                    <a:pt x="144" y="69"/>
                    <a:pt x="144" y="53"/>
                  </a:cubicBezTo>
                  <a:close/>
                  <a:moveTo>
                    <a:pt x="44" y="61"/>
                  </a:moveTo>
                  <a:cubicBezTo>
                    <a:pt x="38" y="57"/>
                    <a:pt x="38" y="57"/>
                    <a:pt x="38" y="57"/>
                  </a:cubicBezTo>
                  <a:cubicBezTo>
                    <a:pt x="31" y="61"/>
                    <a:pt x="31" y="61"/>
                    <a:pt x="31" y="61"/>
                  </a:cubicBezTo>
                  <a:cubicBezTo>
                    <a:pt x="33" y="53"/>
                    <a:pt x="33" y="53"/>
                    <a:pt x="33" y="53"/>
                  </a:cubicBezTo>
                  <a:cubicBezTo>
                    <a:pt x="27" y="48"/>
                    <a:pt x="27" y="48"/>
                    <a:pt x="27" y="48"/>
                  </a:cubicBezTo>
                  <a:cubicBezTo>
                    <a:pt x="35" y="47"/>
                    <a:pt x="35" y="47"/>
                    <a:pt x="35" y="47"/>
                  </a:cubicBezTo>
                  <a:cubicBezTo>
                    <a:pt x="38" y="41"/>
                    <a:pt x="38" y="41"/>
                    <a:pt x="38" y="41"/>
                  </a:cubicBezTo>
                  <a:cubicBezTo>
                    <a:pt x="41" y="47"/>
                    <a:pt x="41" y="47"/>
                    <a:pt x="41" y="47"/>
                  </a:cubicBezTo>
                  <a:cubicBezTo>
                    <a:pt x="48" y="48"/>
                    <a:pt x="48" y="48"/>
                    <a:pt x="48" y="48"/>
                  </a:cubicBezTo>
                  <a:cubicBezTo>
                    <a:pt x="43" y="53"/>
                    <a:pt x="43" y="53"/>
                    <a:pt x="43" y="53"/>
                  </a:cubicBezTo>
                  <a:lnTo>
                    <a:pt x="44" y="61"/>
                  </a:lnTo>
                  <a:close/>
                  <a:moveTo>
                    <a:pt x="82" y="64"/>
                  </a:moveTo>
                  <a:cubicBezTo>
                    <a:pt x="72" y="58"/>
                    <a:pt x="72" y="58"/>
                    <a:pt x="72" y="58"/>
                  </a:cubicBezTo>
                  <a:cubicBezTo>
                    <a:pt x="62" y="64"/>
                    <a:pt x="62" y="64"/>
                    <a:pt x="62" y="64"/>
                  </a:cubicBezTo>
                  <a:cubicBezTo>
                    <a:pt x="64" y="52"/>
                    <a:pt x="64" y="52"/>
                    <a:pt x="64" y="52"/>
                  </a:cubicBezTo>
                  <a:cubicBezTo>
                    <a:pt x="56" y="44"/>
                    <a:pt x="56" y="44"/>
                    <a:pt x="56" y="44"/>
                  </a:cubicBezTo>
                  <a:cubicBezTo>
                    <a:pt x="67" y="43"/>
                    <a:pt x="67" y="43"/>
                    <a:pt x="67" y="43"/>
                  </a:cubicBezTo>
                  <a:cubicBezTo>
                    <a:pt x="72" y="33"/>
                    <a:pt x="72" y="33"/>
                    <a:pt x="72" y="33"/>
                  </a:cubicBezTo>
                  <a:cubicBezTo>
                    <a:pt x="77" y="43"/>
                    <a:pt x="77" y="43"/>
                    <a:pt x="77" y="43"/>
                  </a:cubicBezTo>
                  <a:cubicBezTo>
                    <a:pt x="88" y="44"/>
                    <a:pt x="88" y="44"/>
                    <a:pt x="88" y="44"/>
                  </a:cubicBezTo>
                  <a:cubicBezTo>
                    <a:pt x="80" y="52"/>
                    <a:pt x="80" y="52"/>
                    <a:pt x="80" y="52"/>
                  </a:cubicBezTo>
                  <a:lnTo>
                    <a:pt x="82" y="64"/>
                  </a:lnTo>
                  <a:close/>
                  <a:moveTo>
                    <a:pt x="112" y="61"/>
                  </a:moveTo>
                  <a:cubicBezTo>
                    <a:pt x="106" y="57"/>
                    <a:pt x="106" y="57"/>
                    <a:pt x="106" y="57"/>
                  </a:cubicBezTo>
                  <a:cubicBezTo>
                    <a:pt x="99" y="61"/>
                    <a:pt x="99" y="61"/>
                    <a:pt x="99" y="61"/>
                  </a:cubicBezTo>
                  <a:cubicBezTo>
                    <a:pt x="101" y="53"/>
                    <a:pt x="101" y="53"/>
                    <a:pt x="101" y="53"/>
                  </a:cubicBezTo>
                  <a:cubicBezTo>
                    <a:pt x="95" y="48"/>
                    <a:pt x="95" y="48"/>
                    <a:pt x="95" y="48"/>
                  </a:cubicBezTo>
                  <a:cubicBezTo>
                    <a:pt x="103" y="47"/>
                    <a:pt x="103" y="47"/>
                    <a:pt x="103" y="47"/>
                  </a:cubicBezTo>
                  <a:cubicBezTo>
                    <a:pt x="106" y="41"/>
                    <a:pt x="106" y="41"/>
                    <a:pt x="106" y="41"/>
                  </a:cubicBezTo>
                  <a:cubicBezTo>
                    <a:pt x="109" y="47"/>
                    <a:pt x="109" y="47"/>
                    <a:pt x="109" y="47"/>
                  </a:cubicBezTo>
                  <a:cubicBezTo>
                    <a:pt x="116" y="48"/>
                    <a:pt x="116" y="48"/>
                    <a:pt x="116" y="48"/>
                  </a:cubicBezTo>
                  <a:cubicBezTo>
                    <a:pt x="111" y="53"/>
                    <a:pt x="111" y="53"/>
                    <a:pt x="111" y="53"/>
                  </a:cubicBezTo>
                  <a:lnTo>
                    <a:pt x="112" y="6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cs typeface="+mn-ea"/>
                <a:sym typeface="+mn-lt"/>
              </a:endParaRPr>
            </a:p>
          </p:txBody>
        </p:sp>
      </p:grpSp>
      <p:grpSp>
        <p:nvGrpSpPr>
          <p:cNvPr id="32" name="组合 31"/>
          <p:cNvGrpSpPr/>
          <p:nvPr/>
        </p:nvGrpSpPr>
        <p:grpSpPr>
          <a:xfrm>
            <a:off x="1392090" y="2558568"/>
            <a:ext cx="3925310" cy="1427675"/>
            <a:chOff x="1148437" y="1844993"/>
            <a:chExt cx="2944366" cy="1070757"/>
          </a:xfrm>
        </p:grpSpPr>
        <p:sp>
          <p:nvSpPr>
            <p:cNvPr id="33" name="TextBox 32"/>
            <p:cNvSpPr txBox="1"/>
            <p:nvPr/>
          </p:nvSpPr>
          <p:spPr>
            <a:xfrm>
              <a:off x="1292453" y="1844993"/>
              <a:ext cx="2800350" cy="311624"/>
            </a:xfrm>
            <a:prstGeom prst="rect">
              <a:avLst/>
            </a:prstGeom>
            <a:noFill/>
          </p:spPr>
          <p:txBody>
            <a:bodyPr wrap="square" rtlCol="0">
              <a:spAutoFit/>
            </a:bodyPr>
            <a:lstStyle/>
            <a:p>
              <a:pPr algn="ctr"/>
              <a:r>
                <a:rPr lang="en-US" altLang="zh-CN" sz="2100" dirty="0">
                  <a:solidFill>
                    <a:schemeClr val="tx2"/>
                  </a:solidFill>
                  <a:cs typeface="+mn-ea"/>
                  <a:sym typeface="+mn-lt"/>
                </a:rPr>
                <a:t>01 Add title text </a:t>
              </a:r>
              <a:endParaRPr lang="zh-CN" altLang="en-US" sz="2100" dirty="0">
                <a:solidFill>
                  <a:schemeClr val="tx2"/>
                </a:solidFill>
                <a:cs typeface="+mn-ea"/>
                <a:sym typeface="+mn-lt"/>
              </a:endParaRPr>
            </a:p>
          </p:txBody>
        </p:sp>
        <p:sp>
          <p:nvSpPr>
            <p:cNvPr id="34" name="TextBox 33"/>
            <p:cNvSpPr txBox="1"/>
            <p:nvPr/>
          </p:nvSpPr>
          <p:spPr>
            <a:xfrm>
              <a:off x="1148437" y="2211710"/>
              <a:ext cx="2149545" cy="704040"/>
            </a:xfrm>
            <a:prstGeom prst="rect">
              <a:avLst/>
            </a:prstGeom>
            <a:noFill/>
          </p:spPr>
          <p:txBody>
            <a:bodyPr wrap="square" rtlCol="0">
              <a:spAutoFit/>
            </a:bodyPr>
            <a:lstStyle/>
            <a:p>
              <a:pPr algn="r">
                <a:lnSpc>
                  <a:spcPct val="150000"/>
                </a:lnSpc>
              </a:pPr>
              <a:r>
                <a:rPr lang="en-US" altLang="zh-CN" sz="1400" spc="-13" dirty="0">
                  <a:solidFill>
                    <a:schemeClr val="tx1">
                      <a:lumMod val="50000"/>
                      <a:lumOff val="50000"/>
                    </a:schemeClr>
                  </a:solidFill>
                  <a:cs typeface="+mn-ea"/>
                  <a:sym typeface="+mn-lt"/>
                </a:rPr>
                <a:t>Click here to add content, content to match the title. </a:t>
              </a:r>
              <a:endParaRPr lang="zh-CN" altLang="en-US" sz="1300" spc="-13" dirty="0">
                <a:solidFill>
                  <a:schemeClr val="tx1">
                    <a:lumMod val="50000"/>
                    <a:lumOff val="50000"/>
                  </a:schemeClr>
                </a:solidFill>
                <a:cs typeface="+mn-ea"/>
                <a:sym typeface="+mn-lt"/>
              </a:endParaRPr>
            </a:p>
            <a:p>
              <a:pPr algn="r"/>
              <a:endParaRPr lang="zh-CN" altLang="en-US" sz="1300" spc="-13" dirty="0">
                <a:solidFill>
                  <a:schemeClr val="tx1">
                    <a:lumMod val="50000"/>
                    <a:lumOff val="50000"/>
                  </a:schemeClr>
                </a:solidFill>
                <a:cs typeface="+mn-ea"/>
                <a:sym typeface="+mn-lt"/>
              </a:endParaRPr>
            </a:p>
          </p:txBody>
        </p:sp>
      </p:grpSp>
      <p:grpSp>
        <p:nvGrpSpPr>
          <p:cNvPr id="35" name="组合 34"/>
          <p:cNvGrpSpPr/>
          <p:nvPr/>
        </p:nvGrpSpPr>
        <p:grpSpPr>
          <a:xfrm>
            <a:off x="1392090" y="4178362"/>
            <a:ext cx="3925310" cy="1380303"/>
            <a:chOff x="1148437" y="1880522"/>
            <a:chExt cx="2944366" cy="1035227"/>
          </a:xfrm>
        </p:grpSpPr>
        <p:sp>
          <p:nvSpPr>
            <p:cNvPr id="36" name="TextBox 35"/>
            <p:cNvSpPr txBox="1"/>
            <p:nvPr/>
          </p:nvSpPr>
          <p:spPr>
            <a:xfrm>
              <a:off x="1292453" y="1880522"/>
              <a:ext cx="2800350" cy="311624"/>
            </a:xfrm>
            <a:prstGeom prst="rect">
              <a:avLst/>
            </a:prstGeom>
            <a:noFill/>
          </p:spPr>
          <p:txBody>
            <a:bodyPr wrap="square" rtlCol="0">
              <a:spAutoFit/>
            </a:bodyPr>
            <a:lstStyle/>
            <a:p>
              <a:pPr algn="ctr"/>
              <a:r>
                <a:rPr lang="en-US" altLang="zh-CN" sz="2100" dirty="0">
                  <a:solidFill>
                    <a:schemeClr val="accent3"/>
                  </a:solidFill>
                  <a:cs typeface="+mn-ea"/>
                  <a:sym typeface="+mn-lt"/>
                </a:rPr>
                <a:t>02 Add title text </a:t>
              </a:r>
              <a:endParaRPr lang="zh-CN" altLang="en-US" sz="2100" dirty="0">
                <a:solidFill>
                  <a:schemeClr val="accent3"/>
                </a:solidFill>
                <a:cs typeface="+mn-ea"/>
                <a:sym typeface="+mn-lt"/>
              </a:endParaRPr>
            </a:p>
          </p:txBody>
        </p:sp>
        <p:sp>
          <p:nvSpPr>
            <p:cNvPr id="37" name="TextBox 36"/>
            <p:cNvSpPr txBox="1"/>
            <p:nvPr/>
          </p:nvSpPr>
          <p:spPr>
            <a:xfrm>
              <a:off x="1148437" y="2211710"/>
              <a:ext cx="2149545" cy="704039"/>
            </a:xfrm>
            <a:prstGeom prst="rect">
              <a:avLst/>
            </a:prstGeom>
            <a:noFill/>
          </p:spPr>
          <p:txBody>
            <a:bodyPr wrap="square" rtlCol="0">
              <a:spAutoFit/>
            </a:bodyPr>
            <a:lstStyle/>
            <a:p>
              <a:pPr algn="r">
                <a:lnSpc>
                  <a:spcPct val="150000"/>
                </a:lnSpc>
              </a:pPr>
              <a:r>
                <a:rPr lang="en-US" altLang="zh-CN" sz="1400" spc="-13" dirty="0">
                  <a:solidFill>
                    <a:schemeClr val="tx1">
                      <a:lumMod val="50000"/>
                      <a:lumOff val="50000"/>
                    </a:schemeClr>
                  </a:solidFill>
                  <a:cs typeface="+mn-ea"/>
                  <a:sym typeface="+mn-lt"/>
                </a:rPr>
                <a:t>Click here to add content, content to match the title. </a:t>
              </a:r>
              <a:endParaRPr lang="zh-CN" altLang="en-US" sz="1400" spc="-13" dirty="0">
                <a:solidFill>
                  <a:schemeClr val="tx1">
                    <a:lumMod val="50000"/>
                    <a:lumOff val="50000"/>
                  </a:schemeClr>
                </a:solidFill>
                <a:cs typeface="+mn-ea"/>
                <a:sym typeface="+mn-lt"/>
              </a:endParaRPr>
            </a:p>
            <a:p>
              <a:pPr algn="r"/>
              <a:endParaRPr lang="zh-CN" altLang="en-US" sz="1300" spc="-13" dirty="0">
                <a:solidFill>
                  <a:schemeClr val="tx1">
                    <a:lumMod val="50000"/>
                    <a:lumOff val="50000"/>
                  </a:schemeClr>
                </a:solidFill>
                <a:cs typeface="+mn-ea"/>
                <a:sym typeface="+mn-lt"/>
              </a:endParaRPr>
            </a:p>
          </p:txBody>
        </p:sp>
      </p:grpSp>
      <p:grpSp>
        <p:nvGrpSpPr>
          <p:cNvPr id="38" name="组合 37"/>
          <p:cNvGrpSpPr/>
          <p:nvPr/>
        </p:nvGrpSpPr>
        <p:grpSpPr>
          <a:xfrm>
            <a:off x="7247979" y="2084852"/>
            <a:ext cx="3935925" cy="1380303"/>
            <a:chOff x="553519" y="310390"/>
            <a:chExt cx="2952328" cy="1035228"/>
          </a:xfrm>
        </p:grpSpPr>
        <p:sp>
          <p:nvSpPr>
            <p:cNvPr id="39" name="TextBox 38"/>
            <p:cNvSpPr txBox="1"/>
            <p:nvPr/>
          </p:nvSpPr>
          <p:spPr>
            <a:xfrm>
              <a:off x="553519" y="310390"/>
              <a:ext cx="2800350" cy="311624"/>
            </a:xfrm>
            <a:prstGeom prst="rect">
              <a:avLst/>
            </a:prstGeom>
            <a:noFill/>
          </p:spPr>
          <p:txBody>
            <a:bodyPr wrap="square" rtlCol="0">
              <a:spAutoFit/>
            </a:bodyPr>
            <a:lstStyle/>
            <a:p>
              <a:pPr algn="ctr"/>
              <a:r>
                <a:rPr lang="en-US" altLang="zh-CN" sz="2100" dirty="0">
                  <a:solidFill>
                    <a:schemeClr val="accent2"/>
                  </a:solidFill>
                  <a:cs typeface="+mn-ea"/>
                  <a:sym typeface="+mn-lt"/>
                </a:rPr>
                <a:t>03 Add title text </a:t>
              </a:r>
              <a:endParaRPr lang="zh-CN" altLang="en-US" sz="2100" dirty="0">
                <a:solidFill>
                  <a:schemeClr val="accent2"/>
                </a:solidFill>
                <a:cs typeface="+mn-ea"/>
                <a:sym typeface="+mn-lt"/>
              </a:endParaRPr>
            </a:p>
          </p:txBody>
        </p:sp>
        <p:sp>
          <p:nvSpPr>
            <p:cNvPr id="40" name="TextBox 39"/>
            <p:cNvSpPr txBox="1"/>
            <p:nvPr/>
          </p:nvSpPr>
          <p:spPr>
            <a:xfrm>
              <a:off x="1356302" y="641578"/>
              <a:ext cx="2149545" cy="704040"/>
            </a:xfrm>
            <a:prstGeom prst="rect">
              <a:avLst/>
            </a:prstGeom>
            <a:noFill/>
          </p:spPr>
          <p:txBody>
            <a:bodyPr wrap="square" rtlCol="0">
              <a:spAutoFit/>
            </a:bodyPr>
            <a:lstStyle/>
            <a:p>
              <a:pPr>
                <a:lnSpc>
                  <a:spcPct val="150000"/>
                </a:lnSpc>
              </a:pPr>
              <a:r>
                <a:rPr lang="en-US" altLang="zh-CN" sz="1400" spc="-13" dirty="0">
                  <a:solidFill>
                    <a:schemeClr val="tx1">
                      <a:lumMod val="50000"/>
                      <a:lumOff val="50000"/>
                    </a:schemeClr>
                  </a:solidFill>
                  <a:cs typeface="+mn-ea"/>
                  <a:sym typeface="+mn-lt"/>
                </a:rPr>
                <a:t>Click here to add content, content to match the title. </a:t>
              </a:r>
              <a:endParaRPr lang="zh-CN" altLang="en-US" sz="1400" spc="-13" dirty="0">
                <a:solidFill>
                  <a:schemeClr val="tx1">
                    <a:lumMod val="50000"/>
                    <a:lumOff val="50000"/>
                  </a:schemeClr>
                </a:solidFill>
                <a:cs typeface="+mn-ea"/>
                <a:sym typeface="+mn-lt"/>
              </a:endParaRPr>
            </a:p>
            <a:p>
              <a:endParaRPr lang="zh-CN" altLang="en-US" sz="1300" spc="-13" dirty="0">
                <a:solidFill>
                  <a:schemeClr val="tx1">
                    <a:lumMod val="50000"/>
                    <a:lumOff val="50000"/>
                  </a:schemeClr>
                </a:solidFill>
                <a:cs typeface="+mn-ea"/>
                <a:sym typeface="+mn-lt"/>
              </a:endParaRPr>
            </a:p>
          </p:txBody>
        </p:sp>
      </p:grpSp>
      <p:sp>
        <p:nvSpPr>
          <p:cNvPr id="41" name="标题 40"/>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60000" fill="hold" nodeType="afterEffect" p14:presetBounceEnd="4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40000">
                                          <p:cBhvr additive="base">
                                            <p:cTn id="7" dur="500" fill="hold"/>
                                            <p:tgtEl>
                                              <p:spTgt spid="2"/>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accel="60000" fill="hold" nodeType="withEffect" p14:presetBounceEnd="40000">
                                      <p:stCondLst>
                                        <p:cond delay="200"/>
                                      </p:stCondLst>
                                      <p:childTnLst>
                                        <p:set>
                                          <p:cBhvr>
                                            <p:cTn id="10" dur="1" fill="hold">
                                              <p:stCondLst>
                                                <p:cond delay="0"/>
                                              </p:stCondLst>
                                            </p:cTn>
                                            <p:tgtEl>
                                              <p:spTgt spid="8"/>
                                            </p:tgtEl>
                                            <p:attrNameLst>
                                              <p:attrName>style.visibility</p:attrName>
                                            </p:attrNameLst>
                                          </p:cBhvr>
                                          <p:to>
                                            <p:strVal val="visible"/>
                                          </p:to>
                                        </p:set>
                                        <p:anim calcmode="lin" valueType="num" p14:bounceEnd="40000">
                                          <p:cBhvr additive="base">
                                            <p:cTn id="11" dur="500" fill="hold"/>
                                            <p:tgtEl>
                                              <p:spTgt spid="8"/>
                                            </p:tgtEl>
                                            <p:attrNameLst>
                                              <p:attrName>ppt_x</p:attrName>
                                            </p:attrNameLst>
                                          </p:cBhvr>
                                          <p:tavLst>
                                            <p:tav tm="0">
                                              <p:val>
                                                <p:strVal val="1+#ppt_w/2"/>
                                              </p:val>
                                            </p:tav>
                                            <p:tav tm="100000">
                                              <p:val>
                                                <p:strVal val="#ppt_x"/>
                                              </p:val>
                                            </p:tav>
                                          </p:tavLst>
                                        </p:anim>
                                        <p:anim calcmode="lin" valueType="num" p14:bounceEnd="40000">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4" accel="60000" fill="hold" nodeType="withEffect" p14:presetBounceEnd="40000">
                                      <p:stCondLst>
                                        <p:cond delay="400"/>
                                      </p:stCondLst>
                                      <p:childTnLst>
                                        <p:set>
                                          <p:cBhvr>
                                            <p:cTn id="14" dur="1" fill="hold">
                                              <p:stCondLst>
                                                <p:cond delay="0"/>
                                              </p:stCondLst>
                                            </p:cTn>
                                            <p:tgtEl>
                                              <p:spTgt spid="5"/>
                                            </p:tgtEl>
                                            <p:attrNameLst>
                                              <p:attrName>style.visibility</p:attrName>
                                            </p:attrNameLst>
                                          </p:cBhvr>
                                          <p:to>
                                            <p:strVal val="visible"/>
                                          </p:to>
                                        </p:set>
                                        <p:anim calcmode="lin" valueType="num" p14:bounceEnd="40000">
                                          <p:cBhvr additive="base">
                                            <p:cTn id="15" dur="500" fill="hold"/>
                                            <p:tgtEl>
                                              <p:spTgt spid="5"/>
                                            </p:tgtEl>
                                            <p:attrNameLst>
                                              <p:attrName>ppt_x</p:attrName>
                                            </p:attrNameLst>
                                          </p:cBhvr>
                                          <p:tavLst>
                                            <p:tav tm="0">
                                              <p:val>
                                                <p:strVal val="#ppt_x"/>
                                              </p:val>
                                            </p:tav>
                                            <p:tav tm="100000">
                                              <p:val>
                                                <p:strVal val="#ppt_x"/>
                                              </p:val>
                                            </p:tav>
                                          </p:tavLst>
                                        </p:anim>
                                        <p:anim calcmode="lin" valueType="num" p14:bounceEnd="40000">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5"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anim calcmode="lin" valueType="num">
                                          <p:cBhvr>
                                            <p:cTn id="21" dur="500" fill="hold"/>
                                            <p:tgtEl>
                                              <p:spTgt spid="11"/>
                                            </p:tgtEl>
                                            <p:attrNameLst>
                                              <p:attrName>ppt_w</p:attrName>
                                            </p:attrNameLst>
                                          </p:cBhvr>
                                          <p:tavLst>
                                            <p:tav tm="0" fmla="#ppt_w*sin(2.5*pi*$)">
                                              <p:val>
                                                <p:fltVal val="0"/>
                                              </p:val>
                                            </p:tav>
                                            <p:tav tm="100000">
                                              <p:val>
                                                <p:fltVal val="1"/>
                                              </p:val>
                                            </p:tav>
                                          </p:tavLst>
                                        </p:anim>
                                        <p:anim calcmode="lin" valueType="num">
                                          <p:cBhvr>
                                            <p:cTn id="22" dur="500" fill="hold"/>
                                            <p:tgtEl>
                                              <p:spTgt spid="11"/>
                                            </p:tgtEl>
                                            <p:attrNameLst>
                                              <p:attrName>ppt_h</p:attrName>
                                            </p:attrNameLst>
                                          </p:cBhvr>
                                          <p:tavLst>
                                            <p:tav tm="0">
                                              <p:val>
                                                <p:strVal val="#ppt_h"/>
                                              </p:val>
                                            </p:tav>
                                            <p:tav tm="100000">
                                              <p:val>
                                                <p:strVal val="#ppt_h"/>
                                              </p:val>
                                            </p:tav>
                                          </p:tavLst>
                                        </p:anim>
                                      </p:childTnLst>
                                    </p:cTn>
                                  </p:par>
                                </p:childTnLst>
                              </p:cTn>
                            </p:par>
                            <p:par>
                              <p:cTn id="23" fill="hold">
                                <p:stCondLst>
                                  <p:cond delay="1000"/>
                                </p:stCondLst>
                                <p:childTnLst>
                                  <p:par>
                                    <p:cTn id="24" presetID="45" presetClass="entr" presetSubtype="0" fill="hold"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anim calcmode="lin" valueType="num">
                                          <p:cBhvr>
                                            <p:cTn id="27" dur="500" fill="hold"/>
                                            <p:tgtEl>
                                              <p:spTgt spid="21"/>
                                            </p:tgtEl>
                                            <p:attrNameLst>
                                              <p:attrName>ppt_w</p:attrName>
                                            </p:attrNameLst>
                                          </p:cBhvr>
                                          <p:tavLst>
                                            <p:tav tm="0" fmla="#ppt_w*sin(2.5*pi*$)">
                                              <p:val>
                                                <p:fltVal val="0"/>
                                              </p:val>
                                            </p:tav>
                                            <p:tav tm="100000">
                                              <p:val>
                                                <p:fltVal val="1"/>
                                              </p:val>
                                            </p:tav>
                                          </p:tavLst>
                                        </p:anim>
                                        <p:anim calcmode="lin" valueType="num">
                                          <p:cBhvr>
                                            <p:cTn id="28" dur="500" fill="hold"/>
                                            <p:tgtEl>
                                              <p:spTgt spid="21"/>
                                            </p:tgtEl>
                                            <p:attrNameLst>
                                              <p:attrName>ppt_h</p:attrName>
                                            </p:attrNameLst>
                                          </p:cBhvr>
                                          <p:tavLst>
                                            <p:tav tm="0">
                                              <p:val>
                                                <p:strVal val="#ppt_h"/>
                                              </p:val>
                                            </p:tav>
                                            <p:tav tm="100000">
                                              <p:val>
                                                <p:strVal val="#ppt_h"/>
                                              </p:val>
                                            </p:tav>
                                          </p:tavLst>
                                        </p:anim>
                                      </p:childTnLst>
                                    </p:cTn>
                                  </p:par>
                                </p:childTnLst>
                              </p:cTn>
                            </p:par>
                            <p:par>
                              <p:cTn id="29" fill="hold">
                                <p:stCondLst>
                                  <p:cond delay="1500"/>
                                </p:stCondLst>
                                <p:childTnLst>
                                  <p:par>
                                    <p:cTn id="30" presetID="45" presetClass="entr" presetSubtype="0"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anim calcmode="lin" valueType="num">
                                          <p:cBhvr>
                                            <p:cTn id="33" dur="500" fill="hold"/>
                                            <p:tgtEl>
                                              <p:spTgt spid="29"/>
                                            </p:tgtEl>
                                            <p:attrNameLst>
                                              <p:attrName>ppt_w</p:attrName>
                                            </p:attrNameLst>
                                          </p:cBhvr>
                                          <p:tavLst>
                                            <p:tav tm="0" fmla="#ppt_w*sin(2.5*pi*$)">
                                              <p:val>
                                                <p:fltVal val="0"/>
                                              </p:val>
                                            </p:tav>
                                            <p:tav tm="100000">
                                              <p:val>
                                                <p:fltVal val="1"/>
                                              </p:val>
                                            </p:tav>
                                          </p:tavLst>
                                        </p:anim>
                                        <p:anim calcmode="lin" valueType="num">
                                          <p:cBhvr>
                                            <p:cTn id="34" dur="500" fill="hold"/>
                                            <p:tgtEl>
                                              <p:spTgt spid="29"/>
                                            </p:tgtEl>
                                            <p:attrNameLst>
                                              <p:attrName>ppt_h</p:attrName>
                                            </p:attrNameLst>
                                          </p:cBhvr>
                                          <p:tavLst>
                                            <p:tav tm="0">
                                              <p:val>
                                                <p:strVal val="#ppt_h"/>
                                              </p:val>
                                            </p:tav>
                                            <p:tav tm="100000">
                                              <p:val>
                                                <p:strVal val="#ppt_h"/>
                                              </p:val>
                                            </p:tav>
                                          </p:tavLst>
                                        </p:anim>
                                      </p:childTnLst>
                                    </p:cTn>
                                  </p:par>
                                </p:childTnLst>
                              </p:cTn>
                            </p:par>
                            <p:par>
                              <p:cTn id="35" fill="hold">
                                <p:stCondLst>
                                  <p:cond delay="2000"/>
                                </p:stCondLst>
                                <p:childTnLst>
                                  <p:par>
                                    <p:cTn id="36" presetID="47" presetClass="entr" presetSubtype="0" fill="hold" nodeType="after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anim calcmode="lin" valueType="num">
                                          <p:cBhvr>
                                            <p:cTn id="39" dur="500" fill="hold"/>
                                            <p:tgtEl>
                                              <p:spTgt spid="32"/>
                                            </p:tgtEl>
                                            <p:attrNameLst>
                                              <p:attrName>ppt_x</p:attrName>
                                            </p:attrNameLst>
                                          </p:cBhvr>
                                          <p:tavLst>
                                            <p:tav tm="0">
                                              <p:val>
                                                <p:strVal val="#ppt_x"/>
                                              </p:val>
                                            </p:tav>
                                            <p:tav tm="100000">
                                              <p:val>
                                                <p:strVal val="#ppt_x"/>
                                              </p:val>
                                            </p:tav>
                                          </p:tavLst>
                                        </p:anim>
                                        <p:anim calcmode="lin" valueType="num">
                                          <p:cBhvr>
                                            <p:cTn id="40" dur="500" fill="hold"/>
                                            <p:tgtEl>
                                              <p:spTgt spid="32"/>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47" presetClass="entr" presetSubtype="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anim calcmode="lin" valueType="num">
                                          <p:cBhvr>
                                            <p:cTn id="45" dur="500" fill="hold"/>
                                            <p:tgtEl>
                                              <p:spTgt spid="35"/>
                                            </p:tgtEl>
                                            <p:attrNameLst>
                                              <p:attrName>ppt_x</p:attrName>
                                            </p:attrNameLst>
                                          </p:cBhvr>
                                          <p:tavLst>
                                            <p:tav tm="0">
                                              <p:val>
                                                <p:strVal val="#ppt_x"/>
                                              </p:val>
                                            </p:tav>
                                            <p:tav tm="100000">
                                              <p:val>
                                                <p:strVal val="#ppt_x"/>
                                              </p:val>
                                            </p:tav>
                                          </p:tavLst>
                                        </p:anim>
                                        <p:anim calcmode="lin" valueType="num">
                                          <p:cBhvr>
                                            <p:cTn id="46" dur="500" fill="hold"/>
                                            <p:tgtEl>
                                              <p:spTgt spid="35"/>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47" presetClass="entr" presetSubtype="0" fill="hold"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anim calcmode="lin" valueType="num">
                                          <p:cBhvr>
                                            <p:cTn id="51" dur="500" fill="hold"/>
                                            <p:tgtEl>
                                              <p:spTgt spid="38"/>
                                            </p:tgtEl>
                                            <p:attrNameLst>
                                              <p:attrName>ppt_x</p:attrName>
                                            </p:attrNameLst>
                                          </p:cBhvr>
                                          <p:tavLst>
                                            <p:tav tm="0">
                                              <p:val>
                                                <p:strVal val="#ppt_x"/>
                                              </p:val>
                                            </p:tav>
                                            <p:tav tm="100000">
                                              <p:val>
                                                <p:strVal val="#ppt_x"/>
                                              </p:val>
                                            </p:tav>
                                          </p:tavLst>
                                        </p:anim>
                                        <p:anim calcmode="lin" valueType="num">
                                          <p:cBhvr>
                                            <p:cTn id="52" dur="5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xmlns:a14="http://schemas.microsoft.com/office/drawing/2010/mai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6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accel="60000" fill="hold" nodeType="withEffect">
                                      <p:stCondLst>
                                        <p:cond delay="20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4" accel="60000" fill="hold" nodeType="withEffect">
                                      <p:stCondLst>
                                        <p:cond delay="40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5"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anim calcmode="lin" valueType="num">
                                          <p:cBhvr>
                                            <p:cTn id="21" dur="500" fill="hold"/>
                                            <p:tgtEl>
                                              <p:spTgt spid="11"/>
                                            </p:tgtEl>
                                            <p:attrNameLst>
                                              <p:attrName>ppt_w</p:attrName>
                                            </p:attrNameLst>
                                          </p:cBhvr>
                                          <p:tavLst>
                                            <p:tav tm="0" fmla="#ppt_w*sin(2.5*pi*$)">
                                              <p:val>
                                                <p:fltVal val="0"/>
                                              </p:val>
                                            </p:tav>
                                            <p:tav tm="100000">
                                              <p:val>
                                                <p:fltVal val="1"/>
                                              </p:val>
                                            </p:tav>
                                          </p:tavLst>
                                        </p:anim>
                                        <p:anim calcmode="lin" valueType="num">
                                          <p:cBhvr>
                                            <p:cTn id="22" dur="500" fill="hold"/>
                                            <p:tgtEl>
                                              <p:spTgt spid="11"/>
                                            </p:tgtEl>
                                            <p:attrNameLst>
                                              <p:attrName>ppt_h</p:attrName>
                                            </p:attrNameLst>
                                          </p:cBhvr>
                                          <p:tavLst>
                                            <p:tav tm="0">
                                              <p:val>
                                                <p:strVal val="#ppt_h"/>
                                              </p:val>
                                            </p:tav>
                                            <p:tav tm="100000">
                                              <p:val>
                                                <p:strVal val="#ppt_h"/>
                                              </p:val>
                                            </p:tav>
                                          </p:tavLst>
                                        </p:anim>
                                      </p:childTnLst>
                                    </p:cTn>
                                  </p:par>
                                </p:childTnLst>
                              </p:cTn>
                            </p:par>
                            <p:par>
                              <p:cTn id="23" fill="hold">
                                <p:stCondLst>
                                  <p:cond delay="1000"/>
                                </p:stCondLst>
                                <p:childTnLst>
                                  <p:par>
                                    <p:cTn id="24" presetID="45" presetClass="entr" presetSubtype="0" fill="hold"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anim calcmode="lin" valueType="num">
                                          <p:cBhvr>
                                            <p:cTn id="27" dur="500" fill="hold"/>
                                            <p:tgtEl>
                                              <p:spTgt spid="21"/>
                                            </p:tgtEl>
                                            <p:attrNameLst>
                                              <p:attrName>ppt_w</p:attrName>
                                            </p:attrNameLst>
                                          </p:cBhvr>
                                          <p:tavLst>
                                            <p:tav tm="0" fmla="#ppt_w*sin(2.5*pi*$)">
                                              <p:val>
                                                <p:fltVal val="0"/>
                                              </p:val>
                                            </p:tav>
                                            <p:tav tm="100000">
                                              <p:val>
                                                <p:fltVal val="1"/>
                                              </p:val>
                                            </p:tav>
                                          </p:tavLst>
                                        </p:anim>
                                        <p:anim calcmode="lin" valueType="num">
                                          <p:cBhvr>
                                            <p:cTn id="28" dur="500" fill="hold"/>
                                            <p:tgtEl>
                                              <p:spTgt spid="21"/>
                                            </p:tgtEl>
                                            <p:attrNameLst>
                                              <p:attrName>ppt_h</p:attrName>
                                            </p:attrNameLst>
                                          </p:cBhvr>
                                          <p:tavLst>
                                            <p:tav tm="0">
                                              <p:val>
                                                <p:strVal val="#ppt_h"/>
                                              </p:val>
                                            </p:tav>
                                            <p:tav tm="100000">
                                              <p:val>
                                                <p:strVal val="#ppt_h"/>
                                              </p:val>
                                            </p:tav>
                                          </p:tavLst>
                                        </p:anim>
                                      </p:childTnLst>
                                    </p:cTn>
                                  </p:par>
                                </p:childTnLst>
                              </p:cTn>
                            </p:par>
                            <p:par>
                              <p:cTn id="29" fill="hold">
                                <p:stCondLst>
                                  <p:cond delay="1500"/>
                                </p:stCondLst>
                                <p:childTnLst>
                                  <p:par>
                                    <p:cTn id="30" presetID="45" presetClass="entr" presetSubtype="0"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anim calcmode="lin" valueType="num">
                                          <p:cBhvr>
                                            <p:cTn id="33" dur="500" fill="hold"/>
                                            <p:tgtEl>
                                              <p:spTgt spid="29"/>
                                            </p:tgtEl>
                                            <p:attrNameLst>
                                              <p:attrName>ppt_w</p:attrName>
                                            </p:attrNameLst>
                                          </p:cBhvr>
                                          <p:tavLst>
                                            <p:tav tm="0" fmla="#ppt_w*sin(2.5*pi*$)">
                                              <p:val>
                                                <p:fltVal val="0"/>
                                              </p:val>
                                            </p:tav>
                                            <p:tav tm="100000">
                                              <p:val>
                                                <p:fltVal val="1"/>
                                              </p:val>
                                            </p:tav>
                                          </p:tavLst>
                                        </p:anim>
                                        <p:anim calcmode="lin" valueType="num">
                                          <p:cBhvr>
                                            <p:cTn id="34" dur="500" fill="hold"/>
                                            <p:tgtEl>
                                              <p:spTgt spid="29"/>
                                            </p:tgtEl>
                                            <p:attrNameLst>
                                              <p:attrName>ppt_h</p:attrName>
                                            </p:attrNameLst>
                                          </p:cBhvr>
                                          <p:tavLst>
                                            <p:tav tm="0">
                                              <p:val>
                                                <p:strVal val="#ppt_h"/>
                                              </p:val>
                                            </p:tav>
                                            <p:tav tm="100000">
                                              <p:val>
                                                <p:strVal val="#ppt_h"/>
                                              </p:val>
                                            </p:tav>
                                          </p:tavLst>
                                        </p:anim>
                                      </p:childTnLst>
                                    </p:cTn>
                                  </p:par>
                                </p:childTnLst>
                              </p:cTn>
                            </p:par>
                            <p:par>
                              <p:cTn id="35" fill="hold">
                                <p:stCondLst>
                                  <p:cond delay="2000"/>
                                </p:stCondLst>
                                <p:childTnLst>
                                  <p:par>
                                    <p:cTn id="36" presetID="47" presetClass="entr" presetSubtype="0" fill="hold" nodeType="after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anim calcmode="lin" valueType="num">
                                          <p:cBhvr>
                                            <p:cTn id="39" dur="500" fill="hold"/>
                                            <p:tgtEl>
                                              <p:spTgt spid="32"/>
                                            </p:tgtEl>
                                            <p:attrNameLst>
                                              <p:attrName>ppt_x</p:attrName>
                                            </p:attrNameLst>
                                          </p:cBhvr>
                                          <p:tavLst>
                                            <p:tav tm="0">
                                              <p:val>
                                                <p:strVal val="#ppt_x"/>
                                              </p:val>
                                            </p:tav>
                                            <p:tav tm="100000">
                                              <p:val>
                                                <p:strVal val="#ppt_x"/>
                                              </p:val>
                                            </p:tav>
                                          </p:tavLst>
                                        </p:anim>
                                        <p:anim calcmode="lin" valueType="num">
                                          <p:cBhvr>
                                            <p:cTn id="40" dur="500" fill="hold"/>
                                            <p:tgtEl>
                                              <p:spTgt spid="32"/>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47" presetClass="entr" presetSubtype="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anim calcmode="lin" valueType="num">
                                          <p:cBhvr>
                                            <p:cTn id="45" dur="500" fill="hold"/>
                                            <p:tgtEl>
                                              <p:spTgt spid="35"/>
                                            </p:tgtEl>
                                            <p:attrNameLst>
                                              <p:attrName>ppt_x</p:attrName>
                                            </p:attrNameLst>
                                          </p:cBhvr>
                                          <p:tavLst>
                                            <p:tav tm="0">
                                              <p:val>
                                                <p:strVal val="#ppt_x"/>
                                              </p:val>
                                            </p:tav>
                                            <p:tav tm="100000">
                                              <p:val>
                                                <p:strVal val="#ppt_x"/>
                                              </p:val>
                                            </p:tav>
                                          </p:tavLst>
                                        </p:anim>
                                        <p:anim calcmode="lin" valueType="num">
                                          <p:cBhvr>
                                            <p:cTn id="46" dur="500" fill="hold"/>
                                            <p:tgtEl>
                                              <p:spTgt spid="35"/>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47" presetClass="entr" presetSubtype="0" fill="hold"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anim calcmode="lin" valueType="num">
                                          <p:cBhvr>
                                            <p:cTn id="51" dur="500" fill="hold"/>
                                            <p:tgtEl>
                                              <p:spTgt spid="38"/>
                                            </p:tgtEl>
                                            <p:attrNameLst>
                                              <p:attrName>ppt_x</p:attrName>
                                            </p:attrNameLst>
                                          </p:cBhvr>
                                          <p:tavLst>
                                            <p:tav tm="0">
                                              <p:val>
                                                <p:strVal val="#ppt_x"/>
                                              </p:val>
                                            </p:tav>
                                            <p:tav tm="100000">
                                              <p:val>
                                                <p:strVal val="#ppt_x"/>
                                              </p:val>
                                            </p:tav>
                                          </p:tavLst>
                                        </p:anim>
                                        <p:anim calcmode="lin" valueType="num">
                                          <p:cBhvr>
                                            <p:cTn id="52" dur="5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p:cNvGrpSpPr/>
          <p:nvPr/>
        </p:nvGrpSpPr>
        <p:grpSpPr>
          <a:xfrm>
            <a:off x="795" y="1892817"/>
            <a:ext cx="2129700" cy="691283"/>
            <a:chOff x="0" y="1419612"/>
            <a:chExt cx="1597483" cy="518462"/>
          </a:xfrm>
        </p:grpSpPr>
        <p:sp>
          <p:nvSpPr>
            <p:cNvPr id="39" name="Rectangle 38"/>
            <p:cNvSpPr/>
            <p:nvPr/>
          </p:nvSpPr>
          <p:spPr>
            <a:xfrm>
              <a:off x="0" y="1419612"/>
              <a:ext cx="1597483" cy="518462"/>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99" name="Text Placeholder 3"/>
            <p:cNvSpPr txBox="1"/>
            <p:nvPr/>
          </p:nvSpPr>
          <p:spPr>
            <a:xfrm>
              <a:off x="0" y="1590345"/>
              <a:ext cx="1322198" cy="161583"/>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altLang="zh-CN" b="1" dirty="0">
                  <a:solidFill>
                    <a:schemeClr val="bg1"/>
                  </a:solidFill>
                  <a:cs typeface="+mn-ea"/>
                  <a:sym typeface="+mn-lt"/>
                </a:rPr>
                <a:t>Add title text </a:t>
              </a:r>
              <a:r>
                <a:rPr lang="en-US" b="1" dirty="0">
                  <a:solidFill>
                    <a:schemeClr val="bg1"/>
                  </a:solidFill>
                  <a:cs typeface="+mn-ea"/>
                  <a:sym typeface="+mn-lt"/>
                </a:rPr>
                <a:t>01</a:t>
              </a:r>
            </a:p>
          </p:txBody>
        </p:sp>
      </p:grpSp>
      <p:grpSp>
        <p:nvGrpSpPr>
          <p:cNvPr id="115" name="Group 114"/>
          <p:cNvGrpSpPr/>
          <p:nvPr/>
        </p:nvGrpSpPr>
        <p:grpSpPr>
          <a:xfrm>
            <a:off x="795" y="2968146"/>
            <a:ext cx="2129700" cy="691283"/>
            <a:chOff x="0" y="2226109"/>
            <a:chExt cx="1597483" cy="518462"/>
          </a:xfrm>
          <a:solidFill>
            <a:schemeClr val="bg2"/>
          </a:solidFill>
        </p:grpSpPr>
        <p:sp>
          <p:nvSpPr>
            <p:cNvPr id="41" name="Rectangle 40"/>
            <p:cNvSpPr/>
            <p:nvPr/>
          </p:nvSpPr>
          <p:spPr>
            <a:xfrm>
              <a:off x="0" y="2226109"/>
              <a:ext cx="1597483" cy="518462"/>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02" name="Text Placeholder 3"/>
            <p:cNvSpPr txBox="1"/>
            <p:nvPr/>
          </p:nvSpPr>
          <p:spPr>
            <a:xfrm>
              <a:off x="0" y="2388815"/>
              <a:ext cx="1322198" cy="161583"/>
            </a:xfrm>
            <a:prstGeom prst="rect">
              <a:avLst/>
            </a:prstGeom>
            <a:solidFill>
              <a:schemeClr val="accent4">
                <a:lumMod val="75000"/>
              </a:schemeClr>
            </a:solidFill>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altLang="zh-CN" b="1" dirty="0">
                  <a:solidFill>
                    <a:schemeClr val="bg1"/>
                  </a:solidFill>
                  <a:cs typeface="+mn-ea"/>
                  <a:sym typeface="+mn-lt"/>
                </a:rPr>
                <a:t>Add title text </a:t>
              </a:r>
              <a:r>
                <a:rPr lang="en-US" b="1" dirty="0">
                  <a:solidFill>
                    <a:schemeClr val="bg1"/>
                  </a:solidFill>
                  <a:cs typeface="+mn-ea"/>
                  <a:sym typeface="+mn-lt"/>
                </a:rPr>
                <a:t>02</a:t>
              </a:r>
            </a:p>
          </p:txBody>
        </p:sp>
      </p:grpSp>
      <p:grpSp>
        <p:nvGrpSpPr>
          <p:cNvPr id="116" name="Group 115"/>
          <p:cNvGrpSpPr/>
          <p:nvPr/>
        </p:nvGrpSpPr>
        <p:grpSpPr>
          <a:xfrm>
            <a:off x="795" y="4120289"/>
            <a:ext cx="2129700" cy="691283"/>
            <a:chOff x="0" y="3090216"/>
            <a:chExt cx="1597483" cy="518462"/>
          </a:xfrm>
        </p:grpSpPr>
        <p:sp>
          <p:nvSpPr>
            <p:cNvPr id="44" name="Rectangle 43"/>
            <p:cNvSpPr/>
            <p:nvPr/>
          </p:nvSpPr>
          <p:spPr>
            <a:xfrm>
              <a:off x="0" y="3090216"/>
              <a:ext cx="1597483" cy="5184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05" name="Text Placeholder 3"/>
            <p:cNvSpPr txBox="1"/>
            <p:nvPr/>
          </p:nvSpPr>
          <p:spPr>
            <a:xfrm>
              <a:off x="0" y="3257265"/>
              <a:ext cx="1322198" cy="161583"/>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altLang="zh-CN" b="1" dirty="0">
                  <a:solidFill>
                    <a:schemeClr val="bg1"/>
                  </a:solidFill>
                  <a:cs typeface="+mn-ea"/>
                  <a:sym typeface="+mn-lt"/>
                </a:rPr>
                <a:t>Add title text </a:t>
              </a:r>
              <a:r>
                <a:rPr lang="en-US" b="1" dirty="0">
                  <a:solidFill>
                    <a:schemeClr val="bg1"/>
                  </a:solidFill>
                  <a:cs typeface="+mn-ea"/>
                  <a:sym typeface="+mn-lt"/>
                </a:rPr>
                <a:t>03</a:t>
              </a:r>
            </a:p>
          </p:txBody>
        </p:sp>
      </p:grpSp>
      <p:grpSp>
        <p:nvGrpSpPr>
          <p:cNvPr id="117" name="Group 116"/>
          <p:cNvGrpSpPr/>
          <p:nvPr/>
        </p:nvGrpSpPr>
        <p:grpSpPr>
          <a:xfrm>
            <a:off x="795" y="5195620"/>
            <a:ext cx="2129700" cy="691283"/>
            <a:chOff x="0" y="3896714"/>
            <a:chExt cx="1597483" cy="518462"/>
          </a:xfrm>
          <a:solidFill>
            <a:schemeClr val="accent3"/>
          </a:solidFill>
        </p:grpSpPr>
        <p:sp>
          <p:nvSpPr>
            <p:cNvPr id="47" name="Rectangle 46"/>
            <p:cNvSpPr/>
            <p:nvPr/>
          </p:nvSpPr>
          <p:spPr>
            <a:xfrm>
              <a:off x="0" y="3896714"/>
              <a:ext cx="1597483" cy="51846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110" name="Text Placeholder 3"/>
            <p:cNvSpPr txBox="1"/>
            <p:nvPr/>
          </p:nvSpPr>
          <p:spPr>
            <a:xfrm>
              <a:off x="0" y="4072899"/>
              <a:ext cx="1322198" cy="161583"/>
            </a:xfrm>
            <a:prstGeom prst="rect">
              <a:avLst/>
            </a:prstGeom>
            <a:grpFill/>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altLang="zh-CN" b="1" dirty="0">
                  <a:solidFill>
                    <a:schemeClr val="bg1"/>
                  </a:solidFill>
                  <a:cs typeface="+mn-ea"/>
                  <a:sym typeface="+mn-lt"/>
                </a:rPr>
                <a:t>Add title text </a:t>
              </a:r>
              <a:r>
                <a:rPr lang="en-US" b="1" dirty="0">
                  <a:solidFill>
                    <a:schemeClr val="bg1"/>
                  </a:solidFill>
                  <a:cs typeface="+mn-ea"/>
                  <a:sym typeface="+mn-lt"/>
                </a:rPr>
                <a:t>04</a:t>
              </a:r>
            </a:p>
          </p:txBody>
        </p:sp>
      </p:grpSp>
      <p:sp>
        <p:nvSpPr>
          <p:cNvPr id="38" name="Freeform 37"/>
          <p:cNvSpPr/>
          <p:nvPr/>
        </p:nvSpPr>
        <p:spPr>
          <a:xfrm rot="16200000">
            <a:off x="1523904" y="1978790"/>
            <a:ext cx="844903" cy="365716"/>
          </a:xfrm>
          <a:custGeom>
            <a:avLst/>
            <a:gdLst>
              <a:gd name="connsiteX0" fmla="*/ 0 w 633676"/>
              <a:gd name="connsiteY0" fmla="*/ 274320 h 274320"/>
              <a:gd name="connsiteX1" fmla="*/ 68580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1" fmla="*/ 0 w 633676"/>
              <a:gd name="connsiteY0-2" fmla="*/ 274320 h 274320"/>
              <a:gd name="connsiteX1-3" fmla="*/ 115214 w 633676"/>
              <a:gd name="connsiteY1-4" fmla="*/ 0 h 274320"/>
              <a:gd name="connsiteX2-5" fmla="*/ 633676 w 633676"/>
              <a:gd name="connsiteY2-6" fmla="*/ 0 h 274320"/>
              <a:gd name="connsiteX3-7" fmla="*/ 565096 w 633676"/>
              <a:gd name="connsiteY3-8" fmla="*/ 274320 h 274320"/>
              <a:gd name="connsiteX4-9" fmla="*/ 0 w 633676"/>
              <a:gd name="connsiteY4-10" fmla="*/ 274320 h 274320"/>
              <a:gd name="connsiteX0-11" fmla="*/ 0 w 576069"/>
              <a:gd name="connsiteY0-12" fmla="*/ 274320 h 274320"/>
              <a:gd name="connsiteX1-13" fmla="*/ 57607 w 576069"/>
              <a:gd name="connsiteY1-14" fmla="*/ 0 h 274320"/>
              <a:gd name="connsiteX2-15" fmla="*/ 576069 w 576069"/>
              <a:gd name="connsiteY2-16" fmla="*/ 0 h 274320"/>
              <a:gd name="connsiteX3-17" fmla="*/ 507489 w 576069"/>
              <a:gd name="connsiteY3-18" fmla="*/ 274320 h 274320"/>
              <a:gd name="connsiteX4-19" fmla="*/ 0 w 576069"/>
              <a:gd name="connsiteY4-20" fmla="*/ 274320 h 274320"/>
              <a:gd name="connsiteX0-21" fmla="*/ 0 w 576069"/>
              <a:gd name="connsiteY0-22" fmla="*/ 274323 h 274323"/>
              <a:gd name="connsiteX1-23" fmla="*/ 57607 w 576069"/>
              <a:gd name="connsiteY1-24" fmla="*/ 0 h 274323"/>
              <a:gd name="connsiteX2-25" fmla="*/ 576069 w 576069"/>
              <a:gd name="connsiteY2-26" fmla="*/ 0 h 274323"/>
              <a:gd name="connsiteX3-27" fmla="*/ 507489 w 576069"/>
              <a:gd name="connsiteY3-28" fmla="*/ 274320 h 274323"/>
              <a:gd name="connsiteX4-29" fmla="*/ 0 w 576069"/>
              <a:gd name="connsiteY4-30" fmla="*/ 274323 h 274323"/>
              <a:gd name="connsiteX0-31" fmla="*/ 0 w 576069"/>
              <a:gd name="connsiteY0-32" fmla="*/ 274323 h 274323"/>
              <a:gd name="connsiteX1-33" fmla="*/ 57607 w 576069"/>
              <a:gd name="connsiteY1-34" fmla="*/ 0 h 274323"/>
              <a:gd name="connsiteX2-35" fmla="*/ 576069 w 576069"/>
              <a:gd name="connsiteY2-36" fmla="*/ 0 h 274323"/>
              <a:gd name="connsiteX3-37" fmla="*/ 507489 w 576069"/>
              <a:gd name="connsiteY3-38" fmla="*/ 274320 h 274323"/>
              <a:gd name="connsiteX4-39" fmla="*/ 0 w 576069"/>
              <a:gd name="connsiteY4-40" fmla="*/ 274323 h 274323"/>
              <a:gd name="connsiteX0-41" fmla="*/ 0 w 633677"/>
              <a:gd name="connsiteY0-42" fmla="*/ 274323 h 274323"/>
              <a:gd name="connsiteX1-43" fmla="*/ 115215 w 633677"/>
              <a:gd name="connsiteY1-44" fmla="*/ 0 h 274323"/>
              <a:gd name="connsiteX2-45" fmla="*/ 633677 w 633677"/>
              <a:gd name="connsiteY2-46" fmla="*/ 0 h 274323"/>
              <a:gd name="connsiteX3-47" fmla="*/ 565097 w 633677"/>
              <a:gd name="connsiteY3-48" fmla="*/ 274320 h 274323"/>
              <a:gd name="connsiteX4-49" fmla="*/ 0 w 633677"/>
              <a:gd name="connsiteY4-50" fmla="*/ 274323 h 274323"/>
              <a:gd name="connsiteX0-51" fmla="*/ 0 w 633677"/>
              <a:gd name="connsiteY0-52" fmla="*/ 274323 h 274323"/>
              <a:gd name="connsiteX1-53" fmla="*/ 115215 w 633677"/>
              <a:gd name="connsiteY1-54" fmla="*/ 0 h 274323"/>
              <a:gd name="connsiteX2-55" fmla="*/ 633677 w 633677"/>
              <a:gd name="connsiteY2-56" fmla="*/ 0 h 274323"/>
              <a:gd name="connsiteX3-57" fmla="*/ 518463 w 633677"/>
              <a:gd name="connsiteY3-58" fmla="*/ 274323 h 274323"/>
              <a:gd name="connsiteX4-59" fmla="*/ 0 w 633677"/>
              <a:gd name="connsiteY4-60" fmla="*/ 274323 h 27432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33677" h="274323">
                <a:moveTo>
                  <a:pt x="0" y="274323"/>
                </a:moveTo>
                <a:lnTo>
                  <a:pt x="115215" y="0"/>
                </a:lnTo>
                <a:lnTo>
                  <a:pt x="633677" y="0"/>
                </a:lnTo>
                <a:lnTo>
                  <a:pt x="518463" y="274323"/>
                </a:lnTo>
                <a:lnTo>
                  <a:pt x="0" y="274323"/>
                </a:lnTo>
                <a:close/>
              </a:path>
            </a:pathLst>
          </a:cu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cs typeface="+mn-ea"/>
              <a:sym typeface="+mn-lt"/>
            </a:endParaRPr>
          </a:p>
        </p:txBody>
      </p:sp>
      <p:sp>
        <p:nvSpPr>
          <p:cNvPr id="42" name="Freeform 41"/>
          <p:cNvSpPr/>
          <p:nvPr/>
        </p:nvSpPr>
        <p:spPr>
          <a:xfrm rot="16200000">
            <a:off x="1523904" y="3054119"/>
            <a:ext cx="844903" cy="365716"/>
          </a:xfrm>
          <a:custGeom>
            <a:avLst/>
            <a:gdLst>
              <a:gd name="connsiteX0" fmla="*/ 0 w 633676"/>
              <a:gd name="connsiteY0" fmla="*/ 274320 h 274320"/>
              <a:gd name="connsiteX1" fmla="*/ 68580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1" fmla="*/ 0 w 633676"/>
              <a:gd name="connsiteY0-2" fmla="*/ 274320 h 274320"/>
              <a:gd name="connsiteX1-3" fmla="*/ 115214 w 633676"/>
              <a:gd name="connsiteY1-4" fmla="*/ 0 h 274320"/>
              <a:gd name="connsiteX2-5" fmla="*/ 633676 w 633676"/>
              <a:gd name="connsiteY2-6" fmla="*/ 0 h 274320"/>
              <a:gd name="connsiteX3-7" fmla="*/ 565096 w 633676"/>
              <a:gd name="connsiteY3-8" fmla="*/ 274320 h 274320"/>
              <a:gd name="connsiteX4-9" fmla="*/ 0 w 633676"/>
              <a:gd name="connsiteY4-10" fmla="*/ 274320 h 274320"/>
              <a:gd name="connsiteX0-11" fmla="*/ 0 w 576069"/>
              <a:gd name="connsiteY0-12" fmla="*/ 274320 h 274320"/>
              <a:gd name="connsiteX1-13" fmla="*/ 57607 w 576069"/>
              <a:gd name="connsiteY1-14" fmla="*/ 0 h 274320"/>
              <a:gd name="connsiteX2-15" fmla="*/ 576069 w 576069"/>
              <a:gd name="connsiteY2-16" fmla="*/ 0 h 274320"/>
              <a:gd name="connsiteX3-17" fmla="*/ 507489 w 576069"/>
              <a:gd name="connsiteY3-18" fmla="*/ 274320 h 274320"/>
              <a:gd name="connsiteX4-19" fmla="*/ 0 w 576069"/>
              <a:gd name="connsiteY4-20" fmla="*/ 274320 h 274320"/>
              <a:gd name="connsiteX0-21" fmla="*/ 0 w 576069"/>
              <a:gd name="connsiteY0-22" fmla="*/ 274323 h 274323"/>
              <a:gd name="connsiteX1-23" fmla="*/ 57607 w 576069"/>
              <a:gd name="connsiteY1-24" fmla="*/ 0 h 274323"/>
              <a:gd name="connsiteX2-25" fmla="*/ 576069 w 576069"/>
              <a:gd name="connsiteY2-26" fmla="*/ 0 h 274323"/>
              <a:gd name="connsiteX3-27" fmla="*/ 507489 w 576069"/>
              <a:gd name="connsiteY3-28" fmla="*/ 274320 h 274323"/>
              <a:gd name="connsiteX4-29" fmla="*/ 0 w 576069"/>
              <a:gd name="connsiteY4-30" fmla="*/ 274323 h 274323"/>
              <a:gd name="connsiteX0-31" fmla="*/ 0 w 576069"/>
              <a:gd name="connsiteY0-32" fmla="*/ 274323 h 274323"/>
              <a:gd name="connsiteX1-33" fmla="*/ 57607 w 576069"/>
              <a:gd name="connsiteY1-34" fmla="*/ 0 h 274323"/>
              <a:gd name="connsiteX2-35" fmla="*/ 576069 w 576069"/>
              <a:gd name="connsiteY2-36" fmla="*/ 0 h 274323"/>
              <a:gd name="connsiteX3-37" fmla="*/ 507489 w 576069"/>
              <a:gd name="connsiteY3-38" fmla="*/ 274320 h 274323"/>
              <a:gd name="connsiteX4-39" fmla="*/ 0 w 576069"/>
              <a:gd name="connsiteY4-40" fmla="*/ 274323 h 274323"/>
              <a:gd name="connsiteX0-41" fmla="*/ 0 w 633677"/>
              <a:gd name="connsiteY0-42" fmla="*/ 274323 h 274323"/>
              <a:gd name="connsiteX1-43" fmla="*/ 115215 w 633677"/>
              <a:gd name="connsiteY1-44" fmla="*/ 0 h 274323"/>
              <a:gd name="connsiteX2-45" fmla="*/ 633677 w 633677"/>
              <a:gd name="connsiteY2-46" fmla="*/ 0 h 274323"/>
              <a:gd name="connsiteX3-47" fmla="*/ 565097 w 633677"/>
              <a:gd name="connsiteY3-48" fmla="*/ 274320 h 274323"/>
              <a:gd name="connsiteX4-49" fmla="*/ 0 w 633677"/>
              <a:gd name="connsiteY4-50" fmla="*/ 274323 h 274323"/>
              <a:gd name="connsiteX0-51" fmla="*/ 0 w 633677"/>
              <a:gd name="connsiteY0-52" fmla="*/ 274323 h 274323"/>
              <a:gd name="connsiteX1-53" fmla="*/ 115215 w 633677"/>
              <a:gd name="connsiteY1-54" fmla="*/ 0 h 274323"/>
              <a:gd name="connsiteX2-55" fmla="*/ 633677 w 633677"/>
              <a:gd name="connsiteY2-56" fmla="*/ 0 h 274323"/>
              <a:gd name="connsiteX3-57" fmla="*/ 518463 w 633677"/>
              <a:gd name="connsiteY3-58" fmla="*/ 274323 h 274323"/>
              <a:gd name="connsiteX4-59" fmla="*/ 0 w 633677"/>
              <a:gd name="connsiteY4-60" fmla="*/ 274323 h 27432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33677" h="274323">
                <a:moveTo>
                  <a:pt x="0" y="274323"/>
                </a:moveTo>
                <a:lnTo>
                  <a:pt x="115215" y="0"/>
                </a:lnTo>
                <a:lnTo>
                  <a:pt x="633677" y="0"/>
                </a:lnTo>
                <a:lnTo>
                  <a:pt x="518463" y="274323"/>
                </a:lnTo>
                <a:lnTo>
                  <a:pt x="0" y="274323"/>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cs typeface="+mn-ea"/>
              <a:sym typeface="+mn-lt"/>
            </a:endParaRPr>
          </a:p>
        </p:txBody>
      </p:sp>
      <p:sp>
        <p:nvSpPr>
          <p:cNvPr id="45" name="Freeform 44"/>
          <p:cNvSpPr/>
          <p:nvPr/>
        </p:nvSpPr>
        <p:spPr>
          <a:xfrm rot="16200000">
            <a:off x="1523904" y="4206262"/>
            <a:ext cx="844903" cy="365716"/>
          </a:xfrm>
          <a:custGeom>
            <a:avLst/>
            <a:gdLst>
              <a:gd name="connsiteX0" fmla="*/ 0 w 633676"/>
              <a:gd name="connsiteY0" fmla="*/ 274320 h 274320"/>
              <a:gd name="connsiteX1" fmla="*/ 68580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1" fmla="*/ 0 w 633676"/>
              <a:gd name="connsiteY0-2" fmla="*/ 274320 h 274320"/>
              <a:gd name="connsiteX1-3" fmla="*/ 115214 w 633676"/>
              <a:gd name="connsiteY1-4" fmla="*/ 0 h 274320"/>
              <a:gd name="connsiteX2-5" fmla="*/ 633676 w 633676"/>
              <a:gd name="connsiteY2-6" fmla="*/ 0 h 274320"/>
              <a:gd name="connsiteX3-7" fmla="*/ 565096 w 633676"/>
              <a:gd name="connsiteY3-8" fmla="*/ 274320 h 274320"/>
              <a:gd name="connsiteX4-9" fmla="*/ 0 w 633676"/>
              <a:gd name="connsiteY4-10" fmla="*/ 274320 h 274320"/>
              <a:gd name="connsiteX0-11" fmla="*/ 0 w 576069"/>
              <a:gd name="connsiteY0-12" fmla="*/ 274320 h 274320"/>
              <a:gd name="connsiteX1-13" fmla="*/ 57607 w 576069"/>
              <a:gd name="connsiteY1-14" fmla="*/ 0 h 274320"/>
              <a:gd name="connsiteX2-15" fmla="*/ 576069 w 576069"/>
              <a:gd name="connsiteY2-16" fmla="*/ 0 h 274320"/>
              <a:gd name="connsiteX3-17" fmla="*/ 507489 w 576069"/>
              <a:gd name="connsiteY3-18" fmla="*/ 274320 h 274320"/>
              <a:gd name="connsiteX4-19" fmla="*/ 0 w 576069"/>
              <a:gd name="connsiteY4-20" fmla="*/ 274320 h 274320"/>
              <a:gd name="connsiteX0-21" fmla="*/ 0 w 576069"/>
              <a:gd name="connsiteY0-22" fmla="*/ 274323 h 274323"/>
              <a:gd name="connsiteX1-23" fmla="*/ 57607 w 576069"/>
              <a:gd name="connsiteY1-24" fmla="*/ 0 h 274323"/>
              <a:gd name="connsiteX2-25" fmla="*/ 576069 w 576069"/>
              <a:gd name="connsiteY2-26" fmla="*/ 0 h 274323"/>
              <a:gd name="connsiteX3-27" fmla="*/ 507489 w 576069"/>
              <a:gd name="connsiteY3-28" fmla="*/ 274320 h 274323"/>
              <a:gd name="connsiteX4-29" fmla="*/ 0 w 576069"/>
              <a:gd name="connsiteY4-30" fmla="*/ 274323 h 274323"/>
              <a:gd name="connsiteX0-31" fmla="*/ 0 w 576069"/>
              <a:gd name="connsiteY0-32" fmla="*/ 274323 h 274323"/>
              <a:gd name="connsiteX1-33" fmla="*/ 57607 w 576069"/>
              <a:gd name="connsiteY1-34" fmla="*/ 0 h 274323"/>
              <a:gd name="connsiteX2-35" fmla="*/ 576069 w 576069"/>
              <a:gd name="connsiteY2-36" fmla="*/ 0 h 274323"/>
              <a:gd name="connsiteX3-37" fmla="*/ 507489 w 576069"/>
              <a:gd name="connsiteY3-38" fmla="*/ 274320 h 274323"/>
              <a:gd name="connsiteX4-39" fmla="*/ 0 w 576069"/>
              <a:gd name="connsiteY4-40" fmla="*/ 274323 h 274323"/>
              <a:gd name="connsiteX0-41" fmla="*/ 0 w 633677"/>
              <a:gd name="connsiteY0-42" fmla="*/ 274323 h 274323"/>
              <a:gd name="connsiteX1-43" fmla="*/ 115215 w 633677"/>
              <a:gd name="connsiteY1-44" fmla="*/ 0 h 274323"/>
              <a:gd name="connsiteX2-45" fmla="*/ 633677 w 633677"/>
              <a:gd name="connsiteY2-46" fmla="*/ 0 h 274323"/>
              <a:gd name="connsiteX3-47" fmla="*/ 565097 w 633677"/>
              <a:gd name="connsiteY3-48" fmla="*/ 274320 h 274323"/>
              <a:gd name="connsiteX4-49" fmla="*/ 0 w 633677"/>
              <a:gd name="connsiteY4-50" fmla="*/ 274323 h 274323"/>
              <a:gd name="connsiteX0-51" fmla="*/ 0 w 633677"/>
              <a:gd name="connsiteY0-52" fmla="*/ 274323 h 274323"/>
              <a:gd name="connsiteX1-53" fmla="*/ 115215 w 633677"/>
              <a:gd name="connsiteY1-54" fmla="*/ 0 h 274323"/>
              <a:gd name="connsiteX2-55" fmla="*/ 633677 w 633677"/>
              <a:gd name="connsiteY2-56" fmla="*/ 0 h 274323"/>
              <a:gd name="connsiteX3-57" fmla="*/ 518463 w 633677"/>
              <a:gd name="connsiteY3-58" fmla="*/ 274323 h 274323"/>
              <a:gd name="connsiteX4-59" fmla="*/ 0 w 633677"/>
              <a:gd name="connsiteY4-60" fmla="*/ 274323 h 27432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33677" h="274323">
                <a:moveTo>
                  <a:pt x="0" y="274323"/>
                </a:moveTo>
                <a:lnTo>
                  <a:pt x="115215" y="0"/>
                </a:lnTo>
                <a:lnTo>
                  <a:pt x="633677" y="0"/>
                </a:lnTo>
                <a:lnTo>
                  <a:pt x="518463" y="274323"/>
                </a:lnTo>
                <a:lnTo>
                  <a:pt x="0" y="274323"/>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cs typeface="+mn-ea"/>
              <a:sym typeface="+mn-lt"/>
            </a:endParaRPr>
          </a:p>
        </p:txBody>
      </p:sp>
      <p:sp>
        <p:nvSpPr>
          <p:cNvPr id="48" name="Freeform 47"/>
          <p:cNvSpPr/>
          <p:nvPr/>
        </p:nvSpPr>
        <p:spPr>
          <a:xfrm rot="16200000">
            <a:off x="1523904" y="5281593"/>
            <a:ext cx="844903" cy="365716"/>
          </a:xfrm>
          <a:custGeom>
            <a:avLst/>
            <a:gdLst>
              <a:gd name="connsiteX0" fmla="*/ 0 w 633676"/>
              <a:gd name="connsiteY0" fmla="*/ 274320 h 274320"/>
              <a:gd name="connsiteX1" fmla="*/ 68580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1" fmla="*/ 0 w 633676"/>
              <a:gd name="connsiteY0-2" fmla="*/ 274320 h 274320"/>
              <a:gd name="connsiteX1-3" fmla="*/ 115214 w 633676"/>
              <a:gd name="connsiteY1-4" fmla="*/ 0 h 274320"/>
              <a:gd name="connsiteX2-5" fmla="*/ 633676 w 633676"/>
              <a:gd name="connsiteY2-6" fmla="*/ 0 h 274320"/>
              <a:gd name="connsiteX3-7" fmla="*/ 565096 w 633676"/>
              <a:gd name="connsiteY3-8" fmla="*/ 274320 h 274320"/>
              <a:gd name="connsiteX4-9" fmla="*/ 0 w 633676"/>
              <a:gd name="connsiteY4-10" fmla="*/ 274320 h 274320"/>
              <a:gd name="connsiteX0-11" fmla="*/ 0 w 576069"/>
              <a:gd name="connsiteY0-12" fmla="*/ 274320 h 274320"/>
              <a:gd name="connsiteX1-13" fmla="*/ 57607 w 576069"/>
              <a:gd name="connsiteY1-14" fmla="*/ 0 h 274320"/>
              <a:gd name="connsiteX2-15" fmla="*/ 576069 w 576069"/>
              <a:gd name="connsiteY2-16" fmla="*/ 0 h 274320"/>
              <a:gd name="connsiteX3-17" fmla="*/ 507489 w 576069"/>
              <a:gd name="connsiteY3-18" fmla="*/ 274320 h 274320"/>
              <a:gd name="connsiteX4-19" fmla="*/ 0 w 576069"/>
              <a:gd name="connsiteY4-20" fmla="*/ 274320 h 274320"/>
              <a:gd name="connsiteX0-21" fmla="*/ 0 w 576069"/>
              <a:gd name="connsiteY0-22" fmla="*/ 274323 h 274323"/>
              <a:gd name="connsiteX1-23" fmla="*/ 57607 w 576069"/>
              <a:gd name="connsiteY1-24" fmla="*/ 0 h 274323"/>
              <a:gd name="connsiteX2-25" fmla="*/ 576069 w 576069"/>
              <a:gd name="connsiteY2-26" fmla="*/ 0 h 274323"/>
              <a:gd name="connsiteX3-27" fmla="*/ 507489 w 576069"/>
              <a:gd name="connsiteY3-28" fmla="*/ 274320 h 274323"/>
              <a:gd name="connsiteX4-29" fmla="*/ 0 w 576069"/>
              <a:gd name="connsiteY4-30" fmla="*/ 274323 h 274323"/>
              <a:gd name="connsiteX0-31" fmla="*/ 0 w 576069"/>
              <a:gd name="connsiteY0-32" fmla="*/ 274323 h 274323"/>
              <a:gd name="connsiteX1-33" fmla="*/ 57607 w 576069"/>
              <a:gd name="connsiteY1-34" fmla="*/ 0 h 274323"/>
              <a:gd name="connsiteX2-35" fmla="*/ 576069 w 576069"/>
              <a:gd name="connsiteY2-36" fmla="*/ 0 h 274323"/>
              <a:gd name="connsiteX3-37" fmla="*/ 507489 w 576069"/>
              <a:gd name="connsiteY3-38" fmla="*/ 274320 h 274323"/>
              <a:gd name="connsiteX4-39" fmla="*/ 0 w 576069"/>
              <a:gd name="connsiteY4-40" fmla="*/ 274323 h 274323"/>
              <a:gd name="connsiteX0-41" fmla="*/ 0 w 633677"/>
              <a:gd name="connsiteY0-42" fmla="*/ 274323 h 274323"/>
              <a:gd name="connsiteX1-43" fmla="*/ 115215 w 633677"/>
              <a:gd name="connsiteY1-44" fmla="*/ 0 h 274323"/>
              <a:gd name="connsiteX2-45" fmla="*/ 633677 w 633677"/>
              <a:gd name="connsiteY2-46" fmla="*/ 0 h 274323"/>
              <a:gd name="connsiteX3-47" fmla="*/ 565097 w 633677"/>
              <a:gd name="connsiteY3-48" fmla="*/ 274320 h 274323"/>
              <a:gd name="connsiteX4-49" fmla="*/ 0 w 633677"/>
              <a:gd name="connsiteY4-50" fmla="*/ 274323 h 274323"/>
              <a:gd name="connsiteX0-51" fmla="*/ 0 w 633677"/>
              <a:gd name="connsiteY0-52" fmla="*/ 274323 h 274323"/>
              <a:gd name="connsiteX1-53" fmla="*/ 115215 w 633677"/>
              <a:gd name="connsiteY1-54" fmla="*/ 0 h 274323"/>
              <a:gd name="connsiteX2-55" fmla="*/ 633677 w 633677"/>
              <a:gd name="connsiteY2-56" fmla="*/ 0 h 274323"/>
              <a:gd name="connsiteX3-57" fmla="*/ 518463 w 633677"/>
              <a:gd name="connsiteY3-58" fmla="*/ 274323 h 274323"/>
              <a:gd name="connsiteX4-59" fmla="*/ 0 w 633677"/>
              <a:gd name="connsiteY4-60" fmla="*/ 274323 h 27432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33677" h="274323">
                <a:moveTo>
                  <a:pt x="0" y="274323"/>
                </a:moveTo>
                <a:lnTo>
                  <a:pt x="115215" y="0"/>
                </a:lnTo>
                <a:lnTo>
                  <a:pt x="633677" y="0"/>
                </a:lnTo>
                <a:lnTo>
                  <a:pt x="518463" y="274323"/>
                </a:lnTo>
                <a:lnTo>
                  <a:pt x="0" y="27432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cs typeface="+mn-ea"/>
              <a:sym typeface="+mn-lt"/>
            </a:endParaRPr>
          </a:p>
        </p:txBody>
      </p:sp>
      <p:sp>
        <p:nvSpPr>
          <p:cNvPr id="50" name="Oval 49"/>
          <p:cNvSpPr/>
          <p:nvPr/>
        </p:nvSpPr>
        <p:spPr>
          <a:xfrm>
            <a:off x="6275375" y="1688396"/>
            <a:ext cx="792261" cy="792365"/>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3200" dirty="0">
              <a:cs typeface="+mn-ea"/>
              <a:sym typeface="+mn-lt"/>
            </a:endParaRPr>
          </a:p>
        </p:txBody>
      </p:sp>
      <p:sp>
        <p:nvSpPr>
          <p:cNvPr id="51" name="Oval 50"/>
          <p:cNvSpPr/>
          <p:nvPr/>
        </p:nvSpPr>
        <p:spPr>
          <a:xfrm>
            <a:off x="5556148" y="2781176"/>
            <a:ext cx="792261" cy="79236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3200" dirty="0">
              <a:cs typeface="+mn-ea"/>
              <a:sym typeface="+mn-lt"/>
            </a:endParaRPr>
          </a:p>
        </p:txBody>
      </p:sp>
      <p:sp>
        <p:nvSpPr>
          <p:cNvPr id="57" name="Oval 56"/>
          <p:cNvSpPr/>
          <p:nvPr/>
        </p:nvSpPr>
        <p:spPr>
          <a:xfrm>
            <a:off x="4899337" y="3916385"/>
            <a:ext cx="792261" cy="79236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3200" dirty="0">
              <a:cs typeface="+mn-ea"/>
              <a:sym typeface="+mn-lt"/>
            </a:endParaRPr>
          </a:p>
        </p:txBody>
      </p:sp>
      <p:sp>
        <p:nvSpPr>
          <p:cNvPr id="58" name="Oval 57"/>
          <p:cNvSpPr/>
          <p:nvPr/>
        </p:nvSpPr>
        <p:spPr>
          <a:xfrm>
            <a:off x="4022420" y="5008133"/>
            <a:ext cx="792261" cy="79236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3200" dirty="0">
              <a:cs typeface="+mn-ea"/>
              <a:sym typeface="+mn-lt"/>
            </a:endParaRPr>
          </a:p>
        </p:txBody>
      </p:sp>
      <p:sp>
        <p:nvSpPr>
          <p:cNvPr id="69" name="Text Placeholder 3"/>
          <p:cNvSpPr txBox="1"/>
          <p:nvPr/>
        </p:nvSpPr>
        <p:spPr>
          <a:xfrm>
            <a:off x="7247991" y="1773756"/>
            <a:ext cx="39167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400" dirty="0">
                <a:solidFill>
                  <a:schemeClr val="tx1">
                    <a:lumMod val="50000"/>
                    <a:lumOff val="50000"/>
                  </a:schemeClr>
                </a:solidFill>
                <a:cs typeface="+mn-ea"/>
                <a:sym typeface="+mn-lt"/>
              </a:rPr>
              <a:t>Click here to add content, content to match the title. Click here to add content, content to match the title. </a:t>
            </a:r>
            <a:endParaRPr lang="en-US" sz="1400" dirty="0">
              <a:solidFill>
                <a:schemeClr val="tx1">
                  <a:lumMod val="50000"/>
                  <a:lumOff val="50000"/>
                </a:schemeClr>
              </a:solidFill>
              <a:cs typeface="+mn-ea"/>
              <a:sym typeface="+mn-lt"/>
            </a:endParaRPr>
          </a:p>
        </p:txBody>
      </p:sp>
      <p:grpSp>
        <p:nvGrpSpPr>
          <p:cNvPr id="118" name="Group 117"/>
          <p:cNvGrpSpPr/>
          <p:nvPr/>
        </p:nvGrpSpPr>
        <p:grpSpPr>
          <a:xfrm>
            <a:off x="1763496" y="1739196"/>
            <a:ext cx="4332505" cy="691283"/>
            <a:chOff x="1322198" y="1304396"/>
            <a:chExt cx="3249802" cy="518462"/>
          </a:xfrm>
        </p:grpSpPr>
        <p:sp>
          <p:nvSpPr>
            <p:cNvPr id="40" name="Pentagon 39"/>
            <p:cNvSpPr/>
            <p:nvPr/>
          </p:nvSpPr>
          <p:spPr>
            <a:xfrm>
              <a:off x="1322198" y="1304396"/>
              <a:ext cx="3249802" cy="518462"/>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85" name="TextBox 84"/>
            <p:cNvSpPr txBox="1"/>
            <p:nvPr/>
          </p:nvSpPr>
          <p:spPr>
            <a:xfrm>
              <a:off x="3732887" y="1459752"/>
              <a:ext cx="375152" cy="207749"/>
            </a:xfrm>
            <a:prstGeom prst="rect">
              <a:avLst/>
            </a:prstGeom>
            <a:noFill/>
          </p:spPr>
          <p:txBody>
            <a:bodyPr wrap="none" lIns="0" tIns="0" rIns="0" bIns="0" rtlCol="0" anchor="ctr">
              <a:spAutoFit/>
            </a:bodyPr>
            <a:lstStyle/>
            <a:p>
              <a:pPr algn="ctr" defTabSz="1218565">
                <a:spcBef>
                  <a:spcPct val="20000"/>
                </a:spcBef>
                <a:defRPr/>
              </a:pPr>
              <a:r>
                <a:rPr lang="en-US" b="1" dirty="0">
                  <a:solidFill>
                    <a:schemeClr val="bg1"/>
                  </a:solidFill>
                  <a:cs typeface="+mn-ea"/>
                  <a:sym typeface="+mn-lt"/>
                </a:rPr>
                <a:t>80%</a:t>
              </a:r>
              <a:endParaRPr lang="en-US" dirty="0">
                <a:solidFill>
                  <a:schemeClr val="bg1"/>
                </a:solidFill>
                <a:cs typeface="+mn-ea"/>
                <a:sym typeface="+mn-lt"/>
              </a:endParaRPr>
            </a:p>
          </p:txBody>
        </p:sp>
      </p:grpSp>
      <p:grpSp>
        <p:nvGrpSpPr>
          <p:cNvPr id="119" name="Group 118"/>
          <p:cNvGrpSpPr/>
          <p:nvPr/>
        </p:nvGrpSpPr>
        <p:grpSpPr>
          <a:xfrm>
            <a:off x="1763497" y="2814525"/>
            <a:ext cx="3641311" cy="691283"/>
            <a:chOff x="1322198" y="2110893"/>
            <a:chExt cx="2731339" cy="518462"/>
          </a:xfrm>
        </p:grpSpPr>
        <p:sp>
          <p:nvSpPr>
            <p:cNvPr id="43" name="Pentagon 42"/>
            <p:cNvSpPr/>
            <p:nvPr/>
          </p:nvSpPr>
          <p:spPr>
            <a:xfrm>
              <a:off x="1322198" y="2110893"/>
              <a:ext cx="2731339" cy="518462"/>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95" name="TextBox 94"/>
            <p:cNvSpPr txBox="1"/>
            <p:nvPr/>
          </p:nvSpPr>
          <p:spPr>
            <a:xfrm>
              <a:off x="3225476" y="2269315"/>
              <a:ext cx="375152" cy="207749"/>
            </a:xfrm>
            <a:prstGeom prst="rect">
              <a:avLst/>
            </a:prstGeom>
            <a:noFill/>
          </p:spPr>
          <p:txBody>
            <a:bodyPr wrap="none" lIns="0" tIns="0" rIns="0" bIns="0" rtlCol="0" anchor="ctr">
              <a:spAutoFit/>
            </a:bodyPr>
            <a:lstStyle/>
            <a:p>
              <a:pPr algn="ctr" defTabSz="1218565">
                <a:spcBef>
                  <a:spcPct val="20000"/>
                </a:spcBef>
                <a:defRPr/>
              </a:pPr>
              <a:r>
                <a:rPr lang="en-US" b="1" dirty="0">
                  <a:solidFill>
                    <a:schemeClr val="bg1"/>
                  </a:solidFill>
                  <a:cs typeface="+mn-ea"/>
                  <a:sym typeface="+mn-lt"/>
                </a:rPr>
                <a:t>70%</a:t>
              </a:r>
              <a:endParaRPr lang="en-US" dirty="0">
                <a:solidFill>
                  <a:schemeClr val="bg1"/>
                </a:solidFill>
                <a:cs typeface="+mn-ea"/>
                <a:sym typeface="+mn-lt"/>
              </a:endParaRPr>
            </a:p>
          </p:txBody>
        </p:sp>
      </p:grpSp>
      <p:grpSp>
        <p:nvGrpSpPr>
          <p:cNvPr id="120" name="Group 119"/>
          <p:cNvGrpSpPr/>
          <p:nvPr/>
        </p:nvGrpSpPr>
        <p:grpSpPr>
          <a:xfrm>
            <a:off x="1763498" y="3966668"/>
            <a:ext cx="2950117" cy="691283"/>
            <a:chOff x="1322199" y="2975000"/>
            <a:chExt cx="2212876" cy="518462"/>
          </a:xfrm>
          <a:solidFill>
            <a:schemeClr val="accent1"/>
          </a:solidFill>
        </p:grpSpPr>
        <p:sp>
          <p:nvSpPr>
            <p:cNvPr id="46" name="Pentagon 45"/>
            <p:cNvSpPr/>
            <p:nvPr/>
          </p:nvSpPr>
          <p:spPr>
            <a:xfrm>
              <a:off x="1322199" y="2975000"/>
              <a:ext cx="2212876" cy="518462"/>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96" name="TextBox 95"/>
            <p:cNvSpPr txBox="1"/>
            <p:nvPr/>
          </p:nvSpPr>
          <p:spPr>
            <a:xfrm>
              <a:off x="2852812" y="3136620"/>
              <a:ext cx="375152" cy="207749"/>
            </a:xfrm>
            <a:prstGeom prst="rect">
              <a:avLst/>
            </a:prstGeom>
            <a:grpFill/>
          </p:spPr>
          <p:txBody>
            <a:bodyPr wrap="none" lIns="0" tIns="0" rIns="0" bIns="0" rtlCol="0" anchor="ctr">
              <a:spAutoFit/>
            </a:bodyPr>
            <a:lstStyle/>
            <a:p>
              <a:pPr algn="ctr" defTabSz="1218565">
                <a:spcBef>
                  <a:spcPct val="20000"/>
                </a:spcBef>
                <a:defRPr/>
              </a:pPr>
              <a:r>
                <a:rPr lang="en-US" b="1" dirty="0">
                  <a:solidFill>
                    <a:schemeClr val="bg1"/>
                  </a:solidFill>
                  <a:cs typeface="+mn-ea"/>
                  <a:sym typeface="+mn-lt"/>
                </a:rPr>
                <a:t>60%</a:t>
              </a:r>
              <a:endParaRPr lang="en-US" dirty="0">
                <a:solidFill>
                  <a:schemeClr val="bg1"/>
                </a:solidFill>
                <a:cs typeface="+mn-ea"/>
                <a:sym typeface="+mn-lt"/>
              </a:endParaRPr>
            </a:p>
          </p:txBody>
        </p:sp>
      </p:grpSp>
      <p:grpSp>
        <p:nvGrpSpPr>
          <p:cNvPr id="121" name="Group 120"/>
          <p:cNvGrpSpPr/>
          <p:nvPr/>
        </p:nvGrpSpPr>
        <p:grpSpPr>
          <a:xfrm>
            <a:off x="1763499" y="5041998"/>
            <a:ext cx="2105323" cy="691283"/>
            <a:chOff x="1322200" y="3781498"/>
            <a:chExt cx="1579198" cy="518462"/>
          </a:xfrm>
          <a:solidFill>
            <a:schemeClr val="accent3"/>
          </a:solidFill>
        </p:grpSpPr>
        <p:sp>
          <p:nvSpPr>
            <p:cNvPr id="49" name="Pentagon 48"/>
            <p:cNvSpPr/>
            <p:nvPr/>
          </p:nvSpPr>
          <p:spPr>
            <a:xfrm>
              <a:off x="1322200" y="3781498"/>
              <a:ext cx="1579198" cy="518462"/>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97" name="TextBox 96"/>
            <p:cNvSpPr txBox="1"/>
            <p:nvPr/>
          </p:nvSpPr>
          <p:spPr>
            <a:xfrm>
              <a:off x="2246157" y="3926408"/>
              <a:ext cx="375152" cy="207749"/>
            </a:xfrm>
            <a:prstGeom prst="rect">
              <a:avLst/>
            </a:prstGeom>
            <a:grpFill/>
          </p:spPr>
          <p:txBody>
            <a:bodyPr wrap="none" lIns="0" tIns="0" rIns="0" bIns="0" rtlCol="0" anchor="ctr">
              <a:spAutoFit/>
            </a:bodyPr>
            <a:lstStyle/>
            <a:p>
              <a:pPr algn="ctr" defTabSz="1218565">
                <a:spcBef>
                  <a:spcPct val="20000"/>
                </a:spcBef>
                <a:defRPr/>
              </a:pPr>
              <a:r>
                <a:rPr lang="en-US" b="1" dirty="0">
                  <a:solidFill>
                    <a:schemeClr val="bg1"/>
                  </a:solidFill>
                  <a:cs typeface="+mn-ea"/>
                  <a:sym typeface="+mn-lt"/>
                </a:rPr>
                <a:t>40%</a:t>
              </a:r>
              <a:endParaRPr lang="en-US" dirty="0">
                <a:solidFill>
                  <a:schemeClr val="bg1"/>
                </a:solidFill>
                <a:cs typeface="+mn-ea"/>
                <a:sym typeface="+mn-lt"/>
              </a:endParaRPr>
            </a:p>
          </p:txBody>
        </p:sp>
      </p:grpSp>
      <p:sp>
        <p:nvSpPr>
          <p:cNvPr id="111" name="Text Placeholder 3"/>
          <p:cNvSpPr txBox="1"/>
          <p:nvPr/>
        </p:nvSpPr>
        <p:spPr>
          <a:xfrm>
            <a:off x="6633597" y="2862556"/>
            <a:ext cx="39167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400" dirty="0">
                <a:solidFill>
                  <a:schemeClr val="tx1">
                    <a:lumMod val="50000"/>
                    <a:lumOff val="50000"/>
                  </a:schemeClr>
                </a:solidFill>
                <a:cs typeface="+mn-ea"/>
                <a:sym typeface="+mn-lt"/>
              </a:rPr>
              <a:t>Click here to add content, content to match the title. Click here to add content, content to match the title. </a:t>
            </a:r>
          </a:p>
        </p:txBody>
      </p:sp>
      <p:sp>
        <p:nvSpPr>
          <p:cNvPr id="112" name="Text Placeholder 3"/>
          <p:cNvSpPr txBox="1"/>
          <p:nvPr/>
        </p:nvSpPr>
        <p:spPr>
          <a:xfrm>
            <a:off x="5942403" y="3951356"/>
            <a:ext cx="39167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400" dirty="0">
                <a:solidFill>
                  <a:schemeClr val="tx1">
                    <a:lumMod val="50000"/>
                    <a:lumOff val="50000"/>
                  </a:schemeClr>
                </a:solidFill>
                <a:cs typeface="+mn-ea"/>
                <a:sym typeface="+mn-lt"/>
              </a:rPr>
              <a:t>Click here to add content, content to match the title. Click here to add content, content to match the title. </a:t>
            </a:r>
          </a:p>
        </p:txBody>
      </p:sp>
      <p:sp>
        <p:nvSpPr>
          <p:cNvPr id="113" name="Text Placeholder 3"/>
          <p:cNvSpPr txBox="1"/>
          <p:nvPr/>
        </p:nvSpPr>
        <p:spPr>
          <a:xfrm>
            <a:off x="5109251" y="5040156"/>
            <a:ext cx="3916766" cy="6463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400" dirty="0">
                <a:solidFill>
                  <a:schemeClr val="tx1">
                    <a:lumMod val="50000"/>
                    <a:lumOff val="50000"/>
                  </a:schemeClr>
                </a:solidFill>
                <a:cs typeface="+mn-ea"/>
                <a:sym typeface="+mn-lt"/>
              </a:rPr>
              <a:t>Click here to add content, content to match the title. Click here to add content, content to match the title. </a:t>
            </a:r>
          </a:p>
        </p:txBody>
      </p:sp>
      <p:sp>
        <p:nvSpPr>
          <p:cNvPr id="53" name="Freeform 143"/>
          <p:cNvSpPr>
            <a:spLocks noEditPoints="1"/>
          </p:cNvSpPr>
          <p:nvPr/>
        </p:nvSpPr>
        <p:spPr bwMode="auto">
          <a:xfrm>
            <a:off x="6456703" y="1862303"/>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54" name="Freeform 92"/>
          <p:cNvSpPr>
            <a:spLocks noEditPoints="1"/>
          </p:cNvSpPr>
          <p:nvPr/>
        </p:nvSpPr>
        <p:spPr bwMode="auto">
          <a:xfrm>
            <a:off x="5724765" y="2940682"/>
            <a:ext cx="455025" cy="463551"/>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grpSp>
        <p:nvGrpSpPr>
          <p:cNvPr id="55" name="组合 54"/>
          <p:cNvGrpSpPr/>
          <p:nvPr/>
        </p:nvGrpSpPr>
        <p:grpSpPr>
          <a:xfrm>
            <a:off x="5081710" y="4074494"/>
            <a:ext cx="427511" cy="400051"/>
            <a:chOff x="6661150" y="233363"/>
            <a:chExt cx="320675" cy="300038"/>
          </a:xfrm>
          <a:solidFill>
            <a:schemeClr val="bg1"/>
          </a:solidFill>
        </p:grpSpPr>
        <p:sp>
          <p:nvSpPr>
            <p:cNvPr id="56"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9"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0"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1"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grpSp>
      <p:sp>
        <p:nvSpPr>
          <p:cNvPr id="62" name="Freeform 140"/>
          <p:cNvSpPr>
            <a:spLocks noEditPoints="1"/>
          </p:cNvSpPr>
          <p:nvPr/>
        </p:nvSpPr>
        <p:spPr bwMode="auto">
          <a:xfrm>
            <a:off x="4184937" y="5157365"/>
            <a:ext cx="474458" cy="474520"/>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0"/>
                                  </p:stCondLst>
                                  <p:childTnLst>
                                    <p:set>
                                      <p:cBhvr>
                                        <p:cTn id="6" dur="1" fill="hold">
                                          <p:stCondLst>
                                            <p:cond delay="0"/>
                                          </p:stCondLst>
                                        </p:cTn>
                                        <p:tgtEl>
                                          <p:spTgt spid="114"/>
                                        </p:tgtEl>
                                        <p:attrNameLst>
                                          <p:attrName>style.visibility</p:attrName>
                                        </p:attrNameLst>
                                      </p:cBhvr>
                                      <p:to>
                                        <p:strVal val="visible"/>
                                      </p:to>
                                    </p:set>
                                    <p:anim calcmode="lin" valueType="num">
                                      <p:cBhvr additive="base">
                                        <p:cTn id="7" dur="500" fill="hold"/>
                                        <p:tgtEl>
                                          <p:spTgt spid="114"/>
                                        </p:tgtEl>
                                        <p:attrNameLst>
                                          <p:attrName>ppt_x</p:attrName>
                                        </p:attrNameLst>
                                      </p:cBhvr>
                                      <p:tavLst>
                                        <p:tav tm="0">
                                          <p:val>
                                            <p:strVal val="0-#ppt_w/2"/>
                                          </p:val>
                                        </p:tav>
                                        <p:tav tm="100000">
                                          <p:val>
                                            <p:strVal val="#ppt_x"/>
                                          </p:val>
                                        </p:tav>
                                      </p:tavLst>
                                    </p:anim>
                                    <p:anim calcmode="lin" valueType="num">
                                      <p:cBhvr additive="base">
                                        <p:cTn id="8" dur="500" fill="hold"/>
                                        <p:tgtEl>
                                          <p:spTgt spid="11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accel="50000" decel="50000" fill="hold" grpId="0"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additive="base">
                                        <p:cTn id="12" dur="500" fill="hold"/>
                                        <p:tgtEl>
                                          <p:spTgt spid="38"/>
                                        </p:tgtEl>
                                        <p:attrNameLst>
                                          <p:attrName>ppt_x</p:attrName>
                                        </p:attrNameLst>
                                      </p:cBhvr>
                                      <p:tavLst>
                                        <p:tav tm="0">
                                          <p:val>
                                            <p:strVal val="1+#ppt_w/2"/>
                                          </p:val>
                                        </p:tav>
                                        <p:tav tm="100000">
                                          <p:val>
                                            <p:strVal val="#ppt_x"/>
                                          </p:val>
                                        </p:tav>
                                      </p:tavLst>
                                    </p:anim>
                                    <p:anim calcmode="lin" valueType="num">
                                      <p:cBhvr additive="base">
                                        <p:cTn id="13" dur="500" fill="hold"/>
                                        <p:tgtEl>
                                          <p:spTgt spid="3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accel="50000" decel="50000" fill="hold" nodeType="afterEffect">
                                  <p:stCondLst>
                                    <p:cond delay="0"/>
                                  </p:stCondLst>
                                  <p:childTnLst>
                                    <p:set>
                                      <p:cBhvr>
                                        <p:cTn id="16" dur="1" fill="hold">
                                          <p:stCondLst>
                                            <p:cond delay="0"/>
                                          </p:stCondLst>
                                        </p:cTn>
                                        <p:tgtEl>
                                          <p:spTgt spid="118"/>
                                        </p:tgtEl>
                                        <p:attrNameLst>
                                          <p:attrName>style.visibility</p:attrName>
                                        </p:attrNameLst>
                                      </p:cBhvr>
                                      <p:to>
                                        <p:strVal val="visible"/>
                                      </p:to>
                                    </p:set>
                                    <p:anim calcmode="lin" valueType="num">
                                      <p:cBhvr additive="base">
                                        <p:cTn id="17" dur="500" fill="hold"/>
                                        <p:tgtEl>
                                          <p:spTgt spid="118"/>
                                        </p:tgtEl>
                                        <p:attrNameLst>
                                          <p:attrName>ppt_x</p:attrName>
                                        </p:attrNameLst>
                                      </p:cBhvr>
                                      <p:tavLst>
                                        <p:tav tm="0">
                                          <p:val>
                                            <p:strVal val="0-#ppt_w/2"/>
                                          </p:val>
                                        </p:tav>
                                        <p:tav tm="100000">
                                          <p:val>
                                            <p:strVal val="#ppt_x"/>
                                          </p:val>
                                        </p:tav>
                                      </p:tavLst>
                                    </p:anim>
                                    <p:anim calcmode="lin" valueType="num">
                                      <p:cBhvr additive="base">
                                        <p:cTn id="18" dur="500" fill="hold"/>
                                        <p:tgtEl>
                                          <p:spTgt spid="11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accel="50000" decel="50000" fill="hold" grpId="0" nodeType="afterEffect">
                                  <p:stCondLst>
                                    <p:cond delay="0"/>
                                  </p:stCondLst>
                                  <p:childTnLst>
                                    <p:set>
                                      <p:cBhvr>
                                        <p:cTn id="21" dur="1" fill="hold">
                                          <p:stCondLst>
                                            <p:cond delay="0"/>
                                          </p:stCondLst>
                                        </p:cTn>
                                        <p:tgtEl>
                                          <p:spTgt spid="50"/>
                                        </p:tgtEl>
                                        <p:attrNameLst>
                                          <p:attrName>style.visibility</p:attrName>
                                        </p:attrNameLst>
                                      </p:cBhvr>
                                      <p:to>
                                        <p:strVal val="visible"/>
                                      </p:to>
                                    </p:set>
                                    <p:anim calcmode="lin" valueType="num">
                                      <p:cBhvr additive="base">
                                        <p:cTn id="22" dur="500" fill="hold"/>
                                        <p:tgtEl>
                                          <p:spTgt spid="50"/>
                                        </p:tgtEl>
                                        <p:attrNameLst>
                                          <p:attrName>ppt_x</p:attrName>
                                        </p:attrNameLst>
                                      </p:cBhvr>
                                      <p:tavLst>
                                        <p:tav tm="0">
                                          <p:val>
                                            <p:strVal val="1+#ppt_w/2"/>
                                          </p:val>
                                        </p:tav>
                                        <p:tav tm="100000">
                                          <p:val>
                                            <p:strVal val="#ppt_x"/>
                                          </p:val>
                                        </p:tav>
                                      </p:tavLst>
                                    </p:anim>
                                    <p:anim calcmode="lin" valueType="num">
                                      <p:cBhvr additive="base">
                                        <p:cTn id="23" dur="500" fill="hold"/>
                                        <p:tgtEl>
                                          <p:spTgt spid="50"/>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12" presetClass="entr" presetSubtype="4" fill="hold" grpId="0" nodeType="afterEffect">
                                  <p:stCondLst>
                                    <p:cond delay="0"/>
                                  </p:stCondLst>
                                  <p:childTnLst>
                                    <p:set>
                                      <p:cBhvr>
                                        <p:cTn id="26" dur="1" fill="hold">
                                          <p:stCondLst>
                                            <p:cond delay="0"/>
                                          </p:stCondLst>
                                        </p:cTn>
                                        <p:tgtEl>
                                          <p:spTgt spid="69"/>
                                        </p:tgtEl>
                                        <p:attrNameLst>
                                          <p:attrName>style.visibility</p:attrName>
                                        </p:attrNameLst>
                                      </p:cBhvr>
                                      <p:to>
                                        <p:strVal val="visible"/>
                                      </p:to>
                                    </p:set>
                                    <p:animEffect transition="in" filter="slide(fromBottom)">
                                      <p:cBhvr>
                                        <p:cTn id="27" dur="500"/>
                                        <p:tgtEl>
                                          <p:spTgt spid="69"/>
                                        </p:tgtEl>
                                      </p:cBhvr>
                                    </p:animEffect>
                                  </p:childTnLst>
                                </p:cTn>
                              </p:par>
                            </p:childTnLst>
                          </p:cTn>
                        </p:par>
                        <p:par>
                          <p:cTn id="28" fill="hold">
                            <p:stCondLst>
                              <p:cond delay="2500"/>
                            </p:stCondLst>
                            <p:childTnLst>
                              <p:par>
                                <p:cTn id="29" presetID="2" presetClass="entr" presetSubtype="8" accel="50000" decel="50000" fill="hold" nodeType="afterEffect">
                                  <p:stCondLst>
                                    <p:cond delay="0"/>
                                  </p:stCondLst>
                                  <p:childTnLst>
                                    <p:set>
                                      <p:cBhvr>
                                        <p:cTn id="30" dur="1" fill="hold">
                                          <p:stCondLst>
                                            <p:cond delay="0"/>
                                          </p:stCondLst>
                                        </p:cTn>
                                        <p:tgtEl>
                                          <p:spTgt spid="115"/>
                                        </p:tgtEl>
                                        <p:attrNameLst>
                                          <p:attrName>style.visibility</p:attrName>
                                        </p:attrNameLst>
                                      </p:cBhvr>
                                      <p:to>
                                        <p:strVal val="visible"/>
                                      </p:to>
                                    </p:set>
                                    <p:anim calcmode="lin" valueType="num">
                                      <p:cBhvr additive="base">
                                        <p:cTn id="31" dur="500" fill="hold"/>
                                        <p:tgtEl>
                                          <p:spTgt spid="115"/>
                                        </p:tgtEl>
                                        <p:attrNameLst>
                                          <p:attrName>ppt_x</p:attrName>
                                        </p:attrNameLst>
                                      </p:cBhvr>
                                      <p:tavLst>
                                        <p:tav tm="0">
                                          <p:val>
                                            <p:strVal val="0-#ppt_w/2"/>
                                          </p:val>
                                        </p:tav>
                                        <p:tav tm="100000">
                                          <p:val>
                                            <p:strVal val="#ppt_x"/>
                                          </p:val>
                                        </p:tav>
                                      </p:tavLst>
                                    </p:anim>
                                    <p:anim calcmode="lin" valueType="num">
                                      <p:cBhvr additive="base">
                                        <p:cTn id="32" dur="500" fill="hold"/>
                                        <p:tgtEl>
                                          <p:spTgt spid="115"/>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8" accel="50000" decel="50000" fill="hold" grpId="0"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500" fill="hold"/>
                                        <p:tgtEl>
                                          <p:spTgt spid="42"/>
                                        </p:tgtEl>
                                        <p:attrNameLst>
                                          <p:attrName>ppt_x</p:attrName>
                                        </p:attrNameLst>
                                      </p:cBhvr>
                                      <p:tavLst>
                                        <p:tav tm="0">
                                          <p:val>
                                            <p:strVal val="0-#ppt_w/2"/>
                                          </p:val>
                                        </p:tav>
                                        <p:tav tm="100000">
                                          <p:val>
                                            <p:strVal val="#ppt_x"/>
                                          </p:val>
                                        </p:tav>
                                      </p:tavLst>
                                    </p:anim>
                                    <p:anim calcmode="lin" valueType="num">
                                      <p:cBhvr additive="base">
                                        <p:cTn id="37" dur="500" fill="hold"/>
                                        <p:tgtEl>
                                          <p:spTgt spid="42"/>
                                        </p:tgtEl>
                                        <p:attrNameLst>
                                          <p:attrName>ppt_y</p:attrName>
                                        </p:attrNameLst>
                                      </p:cBhvr>
                                      <p:tavLst>
                                        <p:tav tm="0">
                                          <p:val>
                                            <p:strVal val="#ppt_y"/>
                                          </p:val>
                                        </p:tav>
                                        <p:tav tm="100000">
                                          <p:val>
                                            <p:strVal val="#ppt_y"/>
                                          </p:val>
                                        </p:tav>
                                      </p:tavLst>
                                    </p:anim>
                                  </p:childTnLst>
                                </p:cTn>
                              </p:par>
                            </p:childTnLst>
                          </p:cTn>
                        </p:par>
                        <p:par>
                          <p:cTn id="38" fill="hold">
                            <p:stCondLst>
                              <p:cond delay="3500"/>
                            </p:stCondLst>
                            <p:childTnLst>
                              <p:par>
                                <p:cTn id="39" presetID="2" presetClass="entr" presetSubtype="2" accel="50000" decel="50000" fill="hold" nodeType="afterEffect">
                                  <p:stCondLst>
                                    <p:cond delay="0"/>
                                  </p:stCondLst>
                                  <p:childTnLst>
                                    <p:set>
                                      <p:cBhvr>
                                        <p:cTn id="40" dur="1" fill="hold">
                                          <p:stCondLst>
                                            <p:cond delay="0"/>
                                          </p:stCondLst>
                                        </p:cTn>
                                        <p:tgtEl>
                                          <p:spTgt spid="119"/>
                                        </p:tgtEl>
                                        <p:attrNameLst>
                                          <p:attrName>style.visibility</p:attrName>
                                        </p:attrNameLst>
                                      </p:cBhvr>
                                      <p:to>
                                        <p:strVal val="visible"/>
                                      </p:to>
                                    </p:set>
                                    <p:anim calcmode="lin" valueType="num">
                                      <p:cBhvr additive="base">
                                        <p:cTn id="41" dur="500" fill="hold"/>
                                        <p:tgtEl>
                                          <p:spTgt spid="119"/>
                                        </p:tgtEl>
                                        <p:attrNameLst>
                                          <p:attrName>ppt_x</p:attrName>
                                        </p:attrNameLst>
                                      </p:cBhvr>
                                      <p:tavLst>
                                        <p:tav tm="0">
                                          <p:val>
                                            <p:strVal val="1+#ppt_w/2"/>
                                          </p:val>
                                        </p:tav>
                                        <p:tav tm="100000">
                                          <p:val>
                                            <p:strVal val="#ppt_x"/>
                                          </p:val>
                                        </p:tav>
                                      </p:tavLst>
                                    </p:anim>
                                    <p:anim calcmode="lin" valueType="num">
                                      <p:cBhvr additive="base">
                                        <p:cTn id="42" dur="500" fill="hold"/>
                                        <p:tgtEl>
                                          <p:spTgt spid="119"/>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 presetClass="entr" presetSubtype="2" accel="50000" decel="50000" fill="hold" grpId="0" nodeType="after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additive="base">
                                        <p:cTn id="46" dur="500" fill="hold"/>
                                        <p:tgtEl>
                                          <p:spTgt spid="51"/>
                                        </p:tgtEl>
                                        <p:attrNameLst>
                                          <p:attrName>ppt_x</p:attrName>
                                        </p:attrNameLst>
                                      </p:cBhvr>
                                      <p:tavLst>
                                        <p:tav tm="0">
                                          <p:val>
                                            <p:strVal val="1+#ppt_w/2"/>
                                          </p:val>
                                        </p:tav>
                                        <p:tav tm="100000">
                                          <p:val>
                                            <p:strVal val="#ppt_x"/>
                                          </p:val>
                                        </p:tav>
                                      </p:tavLst>
                                    </p:anim>
                                    <p:anim calcmode="lin" valueType="num">
                                      <p:cBhvr additive="base">
                                        <p:cTn id="47" dur="500" fill="hold"/>
                                        <p:tgtEl>
                                          <p:spTgt spid="51"/>
                                        </p:tgtEl>
                                        <p:attrNameLst>
                                          <p:attrName>ppt_y</p:attrName>
                                        </p:attrNameLst>
                                      </p:cBhvr>
                                      <p:tavLst>
                                        <p:tav tm="0">
                                          <p:val>
                                            <p:strVal val="#ppt_y"/>
                                          </p:val>
                                        </p:tav>
                                        <p:tav tm="100000">
                                          <p:val>
                                            <p:strVal val="#ppt_y"/>
                                          </p:val>
                                        </p:tav>
                                      </p:tavLst>
                                    </p:anim>
                                  </p:childTnLst>
                                </p:cTn>
                              </p:par>
                            </p:childTnLst>
                          </p:cTn>
                        </p:par>
                        <p:par>
                          <p:cTn id="48" fill="hold">
                            <p:stCondLst>
                              <p:cond delay="4500"/>
                            </p:stCondLst>
                            <p:childTnLst>
                              <p:par>
                                <p:cTn id="49" presetID="12" presetClass="entr" presetSubtype="4" fill="hold" grpId="0" nodeType="afterEffect">
                                  <p:stCondLst>
                                    <p:cond delay="0"/>
                                  </p:stCondLst>
                                  <p:childTnLst>
                                    <p:set>
                                      <p:cBhvr>
                                        <p:cTn id="50" dur="1" fill="hold">
                                          <p:stCondLst>
                                            <p:cond delay="0"/>
                                          </p:stCondLst>
                                        </p:cTn>
                                        <p:tgtEl>
                                          <p:spTgt spid="111"/>
                                        </p:tgtEl>
                                        <p:attrNameLst>
                                          <p:attrName>style.visibility</p:attrName>
                                        </p:attrNameLst>
                                      </p:cBhvr>
                                      <p:to>
                                        <p:strVal val="visible"/>
                                      </p:to>
                                    </p:set>
                                    <p:animEffect transition="in" filter="slide(fromBottom)">
                                      <p:cBhvr>
                                        <p:cTn id="51" dur="500"/>
                                        <p:tgtEl>
                                          <p:spTgt spid="111"/>
                                        </p:tgtEl>
                                      </p:cBhvr>
                                    </p:animEffect>
                                  </p:childTnLst>
                                </p:cTn>
                              </p:par>
                            </p:childTnLst>
                          </p:cTn>
                        </p:par>
                        <p:par>
                          <p:cTn id="52" fill="hold">
                            <p:stCondLst>
                              <p:cond delay="5000"/>
                            </p:stCondLst>
                            <p:childTnLst>
                              <p:par>
                                <p:cTn id="53" presetID="2" presetClass="entr" presetSubtype="8" accel="50000" decel="50000" fill="hold" nodeType="afterEffect">
                                  <p:stCondLst>
                                    <p:cond delay="0"/>
                                  </p:stCondLst>
                                  <p:childTnLst>
                                    <p:set>
                                      <p:cBhvr>
                                        <p:cTn id="54" dur="1" fill="hold">
                                          <p:stCondLst>
                                            <p:cond delay="0"/>
                                          </p:stCondLst>
                                        </p:cTn>
                                        <p:tgtEl>
                                          <p:spTgt spid="116"/>
                                        </p:tgtEl>
                                        <p:attrNameLst>
                                          <p:attrName>style.visibility</p:attrName>
                                        </p:attrNameLst>
                                      </p:cBhvr>
                                      <p:to>
                                        <p:strVal val="visible"/>
                                      </p:to>
                                    </p:set>
                                    <p:anim calcmode="lin" valueType="num">
                                      <p:cBhvr additive="base">
                                        <p:cTn id="55" dur="500" fill="hold"/>
                                        <p:tgtEl>
                                          <p:spTgt spid="116"/>
                                        </p:tgtEl>
                                        <p:attrNameLst>
                                          <p:attrName>ppt_x</p:attrName>
                                        </p:attrNameLst>
                                      </p:cBhvr>
                                      <p:tavLst>
                                        <p:tav tm="0">
                                          <p:val>
                                            <p:strVal val="0-#ppt_w/2"/>
                                          </p:val>
                                        </p:tav>
                                        <p:tav tm="100000">
                                          <p:val>
                                            <p:strVal val="#ppt_x"/>
                                          </p:val>
                                        </p:tav>
                                      </p:tavLst>
                                    </p:anim>
                                    <p:anim calcmode="lin" valueType="num">
                                      <p:cBhvr additive="base">
                                        <p:cTn id="56" dur="500" fill="hold"/>
                                        <p:tgtEl>
                                          <p:spTgt spid="116"/>
                                        </p:tgtEl>
                                        <p:attrNameLst>
                                          <p:attrName>ppt_y</p:attrName>
                                        </p:attrNameLst>
                                      </p:cBhvr>
                                      <p:tavLst>
                                        <p:tav tm="0">
                                          <p:val>
                                            <p:strVal val="#ppt_y"/>
                                          </p:val>
                                        </p:tav>
                                        <p:tav tm="100000">
                                          <p:val>
                                            <p:strVal val="#ppt_y"/>
                                          </p:val>
                                        </p:tav>
                                      </p:tavLst>
                                    </p:anim>
                                  </p:childTnLst>
                                </p:cTn>
                              </p:par>
                            </p:childTnLst>
                          </p:cTn>
                        </p:par>
                        <p:par>
                          <p:cTn id="57" fill="hold">
                            <p:stCondLst>
                              <p:cond delay="5500"/>
                            </p:stCondLst>
                            <p:childTnLst>
                              <p:par>
                                <p:cTn id="58" presetID="2" presetClass="entr" presetSubtype="8" accel="50000" decel="50000" fill="hold" grpId="0" nodeType="afterEffect">
                                  <p:stCondLst>
                                    <p:cond delay="0"/>
                                  </p:stCondLst>
                                  <p:childTnLst>
                                    <p:set>
                                      <p:cBhvr>
                                        <p:cTn id="59" dur="1" fill="hold">
                                          <p:stCondLst>
                                            <p:cond delay="0"/>
                                          </p:stCondLst>
                                        </p:cTn>
                                        <p:tgtEl>
                                          <p:spTgt spid="45"/>
                                        </p:tgtEl>
                                        <p:attrNameLst>
                                          <p:attrName>style.visibility</p:attrName>
                                        </p:attrNameLst>
                                      </p:cBhvr>
                                      <p:to>
                                        <p:strVal val="visible"/>
                                      </p:to>
                                    </p:set>
                                    <p:anim calcmode="lin" valueType="num">
                                      <p:cBhvr additive="base">
                                        <p:cTn id="60" dur="500" fill="hold"/>
                                        <p:tgtEl>
                                          <p:spTgt spid="45"/>
                                        </p:tgtEl>
                                        <p:attrNameLst>
                                          <p:attrName>ppt_x</p:attrName>
                                        </p:attrNameLst>
                                      </p:cBhvr>
                                      <p:tavLst>
                                        <p:tav tm="0">
                                          <p:val>
                                            <p:strVal val="0-#ppt_w/2"/>
                                          </p:val>
                                        </p:tav>
                                        <p:tav tm="100000">
                                          <p:val>
                                            <p:strVal val="#ppt_x"/>
                                          </p:val>
                                        </p:tav>
                                      </p:tavLst>
                                    </p:anim>
                                    <p:anim calcmode="lin" valueType="num">
                                      <p:cBhvr additive="base">
                                        <p:cTn id="61" dur="500" fill="hold"/>
                                        <p:tgtEl>
                                          <p:spTgt spid="45"/>
                                        </p:tgtEl>
                                        <p:attrNameLst>
                                          <p:attrName>ppt_y</p:attrName>
                                        </p:attrNameLst>
                                      </p:cBhvr>
                                      <p:tavLst>
                                        <p:tav tm="0">
                                          <p:val>
                                            <p:strVal val="#ppt_y"/>
                                          </p:val>
                                        </p:tav>
                                        <p:tav tm="100000">
                                          <p:val>
                                            <p:strVal val="#ppt_y"/>
                                          </p:val>
                                        </p:tav>
                                      </p:tavLst>
                                    </p:anim>
                                  </p:childTnLst>
                                </p:cTn>
                              </p:par>
                            </p:childTnLst>
                          </p:cTn>
                        </p:par>
                        <p:par>
                          <p:cTn id="62" fill="hold">
                            <p:stCondLst>
                              <p:cond delay="6000"/>
                            </p:stCondLst>
                            <p:childTnLst>
                              <p:par>
                                <p:cTn id="63" presetID="2" presetClass="entr" presetSubtype="2" accel="50000" decel="50000" fill="hold" nodeType="afterEffect">
                                  <p:stCondLst>
                                    <p:cond delay="0"/>
                                  </p:stCondLst>
                                  <p:childTnLst>
                                    <p:set>
                                      <p:cBhvr>
                                        <p:cTn id="64" dur="1" fill="hold">
                                          <p:stCondLst>
                                            <p:cond delay="0"/>
                                          </p:stCondLst>
                                        </p:cTn>
                                        <p:tgtEl>
                                          <p:spTgt spid="120"/>
                                        </p:tgtEl>
                                        <p:attrNameLst>
                                          <p:attrName>style.visibility</p:attrName>
                                        </p:attrNameLst>
                                      </p:cBhvr>
                                      <p:to>
                                        <p:strVal val="visible"/>
                                      </p:to>
                                    </p:set>
                                    <p:anim calcmode="lin" valueType="num">
                                      <p:cBhvr additive="base">
                                        <p:cTn id="65" dur="500" fill="hold"/>
                                        <p:tgtEl>
                                          <p:spTgt spid="120"/>
                                        </p:tgtEl>
                                        <p:attrNameLst>
                                          <p:attrName>ppt_x</p:attrName>
                                        </p:attrNameLst>
                                      </p:cBhvr>
                                      <p:tavLst>
                                        <p:tav tm="0">
                                          <p:val>
                                            <p:strVal val="1+#ppt_w/2"/>
                                          </p:val>
                                        </p:tav>
                                        <p:tav tm="100000">
                                          <p:val>
                                            <p:strVal val="#ppt_x"/>
                                          </p:val>
                                        </p:tav>
                                      </p:tavLst>
                                    </p:anim>
                                    <p:anim calcmode="lin" valueType="num">
                                      <p:cBhvr additive="base">
                                        <p:cTn id="66" dur="500" fill="hold"/>
                                        <p:tgtEl>
                                          <p:spTgt spid="120"/>
                                        </p:tgtEl>
                                        <p:attrNameLst>
                                          <p:attrName>ppt_y</p:attrName>
                                        </p:attrNameLst>
                                      </p:cBhvr>
                                      <p:tavLst>
                                        <p:tav tm="0">
                                          <p:val>
                                            <p:strVal val="#ppt_y"/>
                                          </p:val>
                                        </p:tav>
                                        <p:tav tm="100000">
                                          <p:val>
                                            <p:strVal val="#ppt_y"/>
                                          </p:val>
                                        </p:tav>
                                      </p:tavLst>
                                    </p:anim>
                                  </p:childTnLst>
                                </p:cTn>
                              </p:par>
                            </p:childTnLst>
                          </p:cTn>
                        </p:par>
                        <p:par>
                          <p:cTn id="67" fill="hold">
                            <p:stCondLst>
                              <p:cond delay="6500"/>
                            </p:stCondLst>
                            <p:childTnLst>
                              <p:par>
                                <p:cTn id="68" presetID="2" presetClass="entr" presetSubtype="2" accel="50000" decel="50000"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 calcmode="lin" valueType="num">
                                      <p:cBhvr additive="base">
                                        <p:cTn id="70" dur="500" fill="hold"/>
                                        <p:tgtEl>
                                          <p:spTgt spid="57"/>
                                        </p:tgtEl>
                                        <p:attrNameLst>
                                          <p:attrName>ppt_x</p:attrName>
                                        </p:attrNameLst>
                                      </p:cBhvr>
                                      <p:tavLst>
                                        <p:tav tm="0">
                                          <p:val>
                                            <p:strVal val="1+#ppt_w/2"/>
                                          </p:val>
                                        </p:tav>
                                        <p:tav tm="100000">
                                          <p:val>
                                            <p:strVal val="#ppt_x"/>
                                          </p:val>
                                        </p:tav>
                                      </p:tavLst>
                                    </p:anim>
                                    <p:anim calcmode="lin" valueType="num">
                                      <p:cBhvr additive="base">
                                        <p:cTn id="71" dur="500" fill="hold"/>
                                        <p:tgtEl>
                                          <p:spTgt spid="57"/>
                                        </p:tgtEl>
                                        <p:attrNameLst>
                                          <p:attrName>ppt_y</p:attrName>
                                        </p:attrNameLst>
                                      </p:cBhvr>
                                      <p:tavLst>
                                        <p:tav tm="0">
                                          <p:val>
                                            <p:strVal val="#ppt_y"/>
                                          </p:val>
                                        </p:tav>
                                        <p:tav tm="100000">
                                          <p:val>
                                            <p:strVal val="#ppt_y"/>
                                          </p:val>
                                        </p:tav>
                                      </p:tavLst>
                                    </p:anim>
                                  </p:childTnLst>
                                </p:cTn>
                              </p:par>
                            </p:childTnLst>
                          </p:cTn>
                        </p:par>
                        <p:par>
                          <p:cTn id="72" fill="hold">
                            <p:stCondLst>
                              <p:cond delay="7000"/>
                            </p:stCondLst>
                            <p:childTnLst>
                              <p:par>
                                <p:cTn id="73" presetID="12" presetClass="entr" presetSubtype="4" fill="hold" grpId="0" nodeType="afterEffect">
                                  <p:stCondLst>
                                    <p:cond delay="0"/>
                                  </p:stCondLst>
                                  <p:childTnLst>
                                    <p:set>
                                      <p:cBhvr>
                                        <p:cTn id="74" dur="1" fill="hold">
                                          <p:stCondLst>
                                            <p:cond delay="0"/>
                                          </p:stCondLst>
                                        </p:cTn>
                                        <p:tgtEl>
                                          <p:spTgt spid="112"/>
                                        </p:tgtEl>
                                        <p:attrNameLst>
                                          <p:attrName>style.visibility</p:attrName>
                                        </p:attrNameLst>
                                      </p:cBhvr>
                                      <p:to>
                                        <p:strVal val="visible"/>
                                      </p:to>
                                    </p:set>
                                    <p:animEffect transition="in" filter="slide(fromBottom)">
                                      <p:cBhvr>
                                        <p:cTn id="75" dur="500"/>
                                        <p:tgtEl>
                                          <p:spTgt spid="112"/>
                                        </p:tgtEl>
                                      </p:cBhvr>
                                    </p:animEffect>
                                  </p:childTnLst>
                                </p:cTn>
                              </p:par>
                            </p:childTnLst>
                          </p:cTn>
                        </p:par>
                        <p:par>
                          <p:cTn id="76" fill="hold">
                            <p:stCondLst>
                              <p:cond delay="7500"/>
                            </p:stCondLst>
                            <p:childTnLst>
                              <p:par>
                                <p:cTn id="77" presetID="2" presetClass="entr" presetSubtype="8" accel="50000" decel="50000" fill="hold" nodeType="afterEffect">
                                  <p:stCondLst>
                                    <p:cond delay="0"/>
                                  </p:stCondLst>
                                  <p:childTnLst>
                                    <p:set>
                                      <p:cBhvr>
                                        <p:cTn id="78" dur="1" fill="hold">
                                          <p:stCondLst>
                                            <p:cond delay="0"/>
                                          </p:stCondLst>
                                        </p:cTn>
                                        <p:tgtEl>
                                          <p:spTgt spid="117"/>
                                        </p:tgtEl>
                                        <p:attrNameLst>
                                          <p:attrName>style.visibility</p:attrName>
                                        </p:attrNameLst>
                                      </p:cBhvr>
                                      <p:to>
                                        <p:strVal val="visible"/>
                                      </p:to>
                                    </p:set>
                                    <p:anim calcmode="lin" valueType="num">
                                      <p:cBhvr additive="base">
                                        <p:cTn id="79" dur="500" fill="hold"/>
                                        <p:tgtEl>
                                          <p:spTgt spid="117"/>
                                        </p:tgtEl>
                                        <p:attrNameLst>
                                          <p:attrName>ppt_x</p:attrName>
                                        </p:attrNameLst>
                                      </p:cBhvr>
                                      <p:tavLst>
                                        <p:tav tm="0">
                                          <p:val>
                                            <p:strVal val="0-#ppt_w/2"/>
                                          </p:val>
                                        </p:tav>
                                        <p:tav tm="100000">
                                          <p:val>
                                            <p:strVal val="#ppt_x"/>
                                          </p:val>
                                        </p:tav>
                                      </p:tavLst>
                                    </p:anim>
                                    <p:anim calcmode="lin" valueType="num">
                                      <p:cBhvr additive="base">
                                        <p:cTn id="80" dur="500" fill="hold"/>
                                        <p:tgtEl>
                                          <p:spTgt spid="117"/>
                                        </p:tgtEl>
                                        <p:attrNameLst>
                                          <p:attrName>ppt_y</p:attrName>
                                        </p:attrNameLst>
                                      </p:cBhvr>
                                      <p:tavLst>
                                        <p:tav tm="0">
                                          <p:val>
                                            <p:strVal val="#ppt_y"/>
                                          </p:val>
                                        </p:tav>
                                        <p:tav tm="100000">
                                          <p:val>
                                            <p:strVal val="#ppt_y"/>
                                          </p:val>
                                        </p:tav>
                                      </p:tavLst>
                                    </p:anim>
                                  </p:childTnLst>
                                </p:cTn>
                              </p:par>
                            </p:childTnLst>
                          </p:cTn>
                        </p:par>
                        <p:par>
                          <p:cTn id="81" fill="hold">
                            <p:stCondLst>
                              <p:cond delay="8000"/>
                            </p:stCondLst>
                            <p:childTnLst>
                              <p:par>
                                <p:cTn id="82" presetID="2" presetClass="entr" presetSubtype="8" accel="50000" decel="50000" fill="hold" grpId="0" nodeType="after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additive="base">
                                        <p:cTn id="84" dur="500" fill="hold"/>
                                        <p:tgtEl>
                                          <p:spTgt spid="48"/>
                                        </p:tgtEl>
                                        <p:attrNameLst>
                                          <p:attrName>ppt_x</p:attrName>
                                        </p:attrNameLst>
                                      </p:cBhvr>
                                      <p:tavLst>
                                        <p:tav tm="0">
                                          <p:val>
                                            <p:strVal val="0-#ppt_w/2"/>
                                          </p:val>
                                        </p:tav>
                                        <p:tav tm="100000">
                                          <p:val>
                                            <p:strVal val="#ppt_x"/>
                                          </p:val>
                                        </p:tav>
                                      </p:tavLst>
                                    </p:anim>
                                    <p:anim calcmode="lin" valueType="num">
                                      <p:cBhvr additive="base">
                                        <p:cTn id="85" dur="500" fill="hold"/>
                                        <p:tgtEl>
                                          <p:spTgt spid="48"/>
                                        </p:tgtEl>
                                        <p:attrNameLst>
                                          <p:attrName>ppt_y</p:attrName>
                                        </p:attrNameLst>
                                      </p:cBhvr>
                                      <p:tavLst>
                                        <p:tav tm="0">
                                          <p:val>
                                            <p:strVal val="#ppt_y"/>
                                          </p:val>
                                        </p:tav>
                                        <p:tav tm="100000">
                                          <p:val>
                                            <p:strVal val="#ppt_y"/>
                                          </p:val>
                                        </p:tav>
                                      </p:tavLst>
                                    </p:anim>
                                  </p:childTnLst>
                                </p:cTn>
                              </p:par>
                            </p:childTnLst>
                          </p:cTn>
                        </p:par>
                        <p:par>
                          <p:cTn id="86" fill="hold">
                            <p:stCondLst>
                              <p:cond delay="8500"/>
                            </p:stCondLst>
                            <p:childTnLst>
                              <p:par>
                                <p:cTn id="87" presetID="2" presetClass="entr" presetSubtype="2" accel="50000" decel="50000" fill="hold" nodeType="afterEffect">
                                  <p:stCondLst>
                                    <p:cond delay="0"/>
                                  </p:stCondLst>
                                  <p:childTnLst>
                                    <p:set>
                                      <p:cBhvr>
                                        <p:cTn id="88" dur="1" fill="hold">
                                          <p:stCondLst>
                                            <p:cond delay="0"/>
                                          </p:stCondLst>
                                        </p:cTn>
                                        <p:tgtEl>
                                          <p:spTgt spid="121"/>
                                        </p:tgtEl>
                                        <p:attrNameLst>
                                          <p:attrName>style.visibility</p:attrName>
                                        </p:attrNameLst>
                                      </p:cBhvr>
                                      <p:to>
                                        <p:strVal val="visible"/>
                                      </p:to>
                                    </p:set>
                                    <p:anim calcmode="lin" valueType="num">
                                      <p:cBhvr additive="base">
                                        <p:cTn id="89" dur="500" fill="hold"/>
                                        <p:tgtEl>
                                          <p:spTgt spid="121"/>
                                        </p:tgtEl>
                                        <p:attrNameLst>
                                          <p:attrName>ppt_x</p:attrName>
                                        </p:attrNameLst>
                                      </p:cBhvr>
                                      <p:tavLst>
                                        <p:tav tm="0">
                                          <p:val>
                                            <p:strVal val="1+#ppt_w/2"/>
                                          </p:val>
                                        </p:tav>
                                        <p:tav tm="100000">
                                          <p:val>
                                            <p:strVal val="#ppt_x"/>
                                          </p:val>
                                        </p:tav>
                                      </p:tavLst>
                                    </p:anim>
                                    <p:anim calcmode="lin" valueType="num">
                                      <p:cBhvr additive="base">
                                        <p:cTn id="90" dur="500" fill="hold"/>
                                        <p:tgtEl>
                                          <p:spTgt spid="121"/>
                                        </p:tgtEl>
                                        <p:attrNameLst>
                                          <p:attrName>ppt_y</p:attrName>
                                        </p:attrNameLst>
                                      </p:cBhvr>
                                      <p:tavLst>
                                        <p:tav tm="0">
                                          <p:val>
                                            <p:strVal val="#ppt_y"/>
                                          </p:val>
                                        </p:tav>
                                        <p:tav tm="100000">
                                          <p:val>
                                            <p:strVal val="#ppt_y"/>
                                          </p:val>
                                        </p:tav>
                                      </p:tavLst>
                                    </p:anim>
                                  </p:childTnLst>
                                </p:cTn>
                              </p:par>
                            </p:childTnLst>
                          </p:cTn>
                        </p:par>
                        <p:par>
                          <p:cTn id="91" fill="hold">
                            <p:stCondLst>
                              <p:cond delay="9000"/>
                            </p:stCondLst>
                            <p:childTnLst>
                              <p:par>
                                <p:cTn id="92" presetID="2" presetClass="entr" presetSubtype="2" accel="50000" decel="50000" fill="hold" grpId="0" nodeType="afterEffect">
                                  <p:stCondLst>
                                    <p:cond delay="0"/>
                                  </p:stCondLst>
                                  <p:childTnLst>
                                    <p:set>
                                      <p:cBhvr>
                                        <p:cTn id="93" dur="1" fill="hold">
                                          <p:stCondLst>
                                            <p:cond delay="0"/>
                                          </p:stCondLst>
                                        </p:cTn>
                                        <p:tgtEl>
                                          <p:spTgt spid="58"/>
                                        </p:tgtEl>
                                        <p:attrNameLst>
                                          <p:attrName>style.visibility</p:attrName>
                                        </p:attrNameLst>
                                      </p:cBhvr>
                                      <p:to>
                                        <p:strVal val="visible"/>
                                      </p:to>
                                    </p:set>
                                    <p:anim calcmode="lin" valueType="num">
                                      <p:cBhvr additive="base">
                                        <p:cTn id="94" dur="500" fill="hold"/>
                                        <p:tgtEl>
                                          <p:spTgt spid="58"/>
                                        </p:tgtEl>
                                        <p:attrNameLst>
                                          <p:attrName>ppt_x</p:attrName>
                                        </p:attrNameLst>
                                      </p:cBhvr>
                                      <p:tavLst>
                                        <p:tav tm="0">
                                          <p:val>
                                            <p:strVal val="1+#ppt_w/2"/>
                                          </p:val>
                                        </p:tav>
                                        <p:tav tm="100000">
                                          <p:val>
                                            <p:strVal val="#ppt_x"/>
                                          </p:val>
                                        </p:tav>
                                      </p:tavLst>
                                    </p:anim>
                                    <p:anim calcmode="lin" valueType="num">
                                      <p:cBhvr additive="base">
                                        <p:cTn id="95" dur="500" fill="hold"/>
                                        <p:tgtEl>
                                          <p:spTgt spid="58"/>
                                        </p:tgtEl>
                                        <p:attrNameLst>
                                          <p:attrName>ppt_y</p:attrName>
                                        </p:attrNameLst>
                                      </p:cBhvr>
                                      <p:tavLst>
                                        <p:tav tm="0">
                                          <p:val>
                                            <p:strVal val="#ppt_y"/>
                                          </p:val>
                                        </p:tav>
                                        <p:tav tm="100000">
                                          <p:val>
                                            <p:strVal val="#ppt_y"/>
                                          </p:val>
                                        </p:tav>
                                      </p:tavLst>
                                    </p:anim>
                                  </p:childTnLst>
                                </p:cTn>
                              </p:par>
                            </p:childTnLst>
                          </p:cTn>
                        </p:par>
                        <p:par>
                          <p:cTn id="96" fill="hold">
                            <p:stCondLst>
                              <p:cond delay="9500"/>
                            </p:stCondLst>
                            <p:childTnLst>
                              <p:par>
                                <p:cTn id="97" presetID="12" presetClass="entr" presetSubtype="4" fill="hold" grpId="0" nodeType="afterEffect">
                                  <p:stCondLst>
                                    <p:cond delay="0"/>
                                  </p:stCondLst>
                                  <p:childTnLst>
                                    <p:set>
                                      <p:cBhvr>
                                        <p:cTn id="98" dur="1" fill="hold">
                                          <p:stCondLst>
                                            <p:cond delay="0"/>
                                          </p:stCondLst>
                                        </p:cTn>
                                        <p:tgtEl>
                                          <p:spTgt spid="113"/>
                                        </p:tgtEl>
                                        <p:attrNameLst>
                                          <p:attrName>style.visibility</p:attrName>
                                        </p:attrNameLst>
                                      </p:cBhvr>
                                      <p:to>
                                        <p:strVal val="visible"/>
                                      </p:to>
                                    </p:set>
                                    <p:animEffect transition="in" filter="slide(fromBottom)">
                                      <p:cBhvr>
                                        <p:cTn id="99"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2" grpId="0" animBg="1"/>
      <p:bldP spid="45" grpId="0" animBg="1"/>
      <p:bldP spid="48" grpId="0" animBg="1"/>
      <p:bldP spid="50" grpId="0" animBg="1"/>
      <p:bldP spid="51" grpId="0" animBg="1"/>
      <p:bldP spid="57" grpId="0" animBg="1"/>
      <p:bldP spid="58" grpId="0" animBg="1"/>
      <p:bldP spid="69" grpId="0"/>
      <p:bldP spid="111" grpId="0"/>
      <p:bldP spid="112" grpId="0"/>
      <p:bldP spid="1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任意多边形 13"/>
          <p:cNvSpPr/>
          <p:nvPr/>
        </p:nvSpPr>
        <p:spPr>
          <a:xfrm>
            <a:off x="2566307" y="1491725"/>
            <a:ext cx="2298700" cy="2060264"/>
          </a:xfrm>
          <a:custGeom>
            <a:avLst/>
            <a:gdLst>
              <a:gd name="connsiteX0" fmla="*/ 0 w 2298700"/>
              <a:gd name="connsiteY0" fmla="*/ 1293498 h 2060264"/>
              <a:gd name="connsiteX1" fmla="*/ 30100 w 2298700"/>
              <a:gd name="connsiteY1" fmla="*/ 1293498 h 2060264"/>
              <a:gd name="connsiteX2" fmla="*/ 30100 w 2298700"/>
              <a:gd name="connsiteY2" fmla="*/ 2030164 h 2060264"/>
              <a:gd name="connsiteX3" fmla="*/ 2268600 w 2298700"/>
              <a:gd name="connsiteY3" fmla="*/ 2030164 h 2060264"/>
              <a:gd name="connsiteX4" fmla="*/ 2268600 w 2298700"/>
              <a:gd name="connsiteY4" fmla="*/ 1293498 h 2060264"/>
              <a:gd name="connsiteX5" fmla="*/ 2298700 w 2298700"/>
              <a:gd name="connsiteY5" fmla="*/ 1293498 h 2060264"/>
              <a:gd name="connsiteX6" fmla="*/ 2298700 w 2298700"/>
              <a:gd name="connsiteY6" fmla="*/ 2060264 h 2060264"/>
              <a:gd name="connsiteX7" fmla="*/ 0 w 2298700"/>
              <a:gd name="connsiteY7" fmla="*/ 2060264 h 2060264"/>
              <a:gd name="connsiteX8" fmla="*/ 0 w 2298700"/>
              <a:gd name="connsiteY8" fmla="*/ 0 h 2060264"/>
              <a:gd name="connsiteX9" fmla="*/ 2298700 w 2298700"/>
              <a:gd name="connsiteY9" fmla="*/ 0 h 2060264"/>
              <a:gd name="connsiteX10" fmla="*/ 2298700 w 2298700"/>
              <a:gd name="connsiteY10" fmla="*/ 498664 h 2060264"/>
              <a:gd name="connsiteX11" fmla="*/ 2268600 w 2298700"/>
              <a:gd name="connsiteY11" fmla="*/ 498664 h 2060264"/>
              <a:gd name="connsiteX12" fmla="*/ 2268600 w 2298700"/>
              <a:gd name="connsiteY12" fmla="*/ 30100 h 2060264"/>
              <a:gd name="connsiteX13" fmla="*/ 30100 w 2298700"/>
              <a:gd name="connsiteY13" fmla="*/ 30100 h 2060264"/>
              <a:gd name="connsiteX14" fmla="*/ 30100 w 2298700"/>
              <a:gd name="connsiteY14" fmla="*/ 498664 h 2060264"/>
              <a:gd name="connsiteX15" fmla="*/ 0 w 2298700"/>
              <a:gd name="connsiteY15" fmla="*/ 498664 h 206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98700" h="2060264">
                <a:moveTo>
                  <a:pt x="0" y="1293498"/>
                </a:moveTo>
                <a:lnTo>
                  <a:pt x="30100" y="1293498"/>
                </a:lnTo>
                <a:lnTo>
                  <a:pt x="30100" y="2030164"/>
                </a:lnTo>
                <a:lnTo>
                  <a:pt x="2268600" y="2030164"/>
                </a:lnTo>
                <a:lnTo>
                  <a:pt x="2268600" y="1293498"/>
                </a:lnTo>
                <a:lnTo>
                  <a:pt x="2298700" y="1293498"/>
                </a:lnTo>
                <a:lnTo>
                  <a:pt x="2298700" y="2060264"/>
                </a:lnTo>
                <a:lnTo>
                  <a:pt x="0" y="2060264"/>
                </a:lnTo>
                <a:close/>
                <a:moveTo>
                  <a:pt x="0" y="0"/>
                </a:moveTo>
                <a:lnTo>
                  <a:pt x="2298700" y="0"/>
                </a:lnTo>
                <a:lnTo>
                  <a:pt x="2298700" y="498664"/>
                </a:lnTo>
                <a:lnTo>
                  <a:pt x="2268600" y="498664"/>
                </a:lnTo>
                <a:lnTo>
                  <a:pt x="2268600" y="30100"/>
                </a:lnTo>
                <a:lnTo>
                  <a:pt x="30100" y="30100"/>
                </a:lnTo>
                <a:lnTo>
                  <a:pt x="30100" y="498664"/>
                </a:lnTo>
                <a:lnTo>
                  <a:pt x="0" y="498664"/>
                </a:lnTo>
                <a:close/>
              </a:path>
            </a:pathLst>
          </a:custGeom>
          <a:solidFill>
            <a:srgbClr val="8D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cs typeface="+mn-ea"/>
              <a:sym typeface="+mn-lt"/>
            </a:endParaRPr>
          </a:p>
        </p:txBody>
      </p:sp>
      <p:sp>
        <p:nvSpPr>
          <p:cNvPr id="15" name="文本框 14"/>
          <p:cNvSpPr txBox="1"/>
          <p:nvPr/>
        </p:nvSpPr>
        <p:spPr>
          <a:xfrm>
            <a:off x="2017279" y="1871142"/>
            <a:ext cx="3396764" cy="1015663"/>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6000" b="1" i="0" u="none" strike="noStrike" kern="1200" cap="none" spc="0" normalizeH="0" baseline="0" noProof="0" dirty="0">
                <a:ln>
                  <a:noFill/>
                </a:ln>
                <a:solidFill>
                  <a:schemeClr val="tx2"/>
                </a:solidFill>
                <a:effectLst/>
                <a:uLnTx/>
                <a:uFillTx/>
                <a:cs typeface="+mn-ea"/>
                <a:sym typeface="+mn-lt"/>
              </a:rPr>
              <a:t>PART 03</a:t>
            </a:r>
            <a:endParaRPr kumimoji="0" lang="zh-CN" altLang="en-US" sz="6000" b="1" i="0" u="none" strike="noStrike" kern="1200" cap="none" spc="0" normalizeH="0" baseline="0" noProof="0" dirty="0">
              <a:ln>
                <a:noFill/>
              </a:ln>
              <a:solidFill>
                <a:schemeClr val="tx2"/>
              </a:solidFill>
              <a:effectLst/>
              <a:uLnTx/>
              <a:uFillTx/>
              <a:cs typeface="+mn-ea"/>
              <a:sym typeface="+mn-lt"/>
            </a:endParaRPr>
          </a:p>
        </p:txBody>
      </p:sp>
      <p:cxnSp>
        <p:nvCxnSpPr>
          <p:cNvPr id="16" name="直接连接符 15"/>
          <p:cNvCxnSpPr/>
          <p:nvPr/>
        </p:nvCxnSpPr>
        <p:spPr>
          <a:xfrm>
            <a:off x="3347357" y="2980989"/>
            <a:ext cx="736600" cy="0"/>
          </a:xfrm>
          <a:prstGeom prst="line">
            <a:avLst/>
          </a:prstGeom>
          <a:ln w="38100" cap="rnd">
            <a:gradFill flip="none" rotWithShape="1">
              <a:gsLst>
                <a:gs pos="0">
                  <a:schemeClr val="tx1">
                    <a:lumMod val="50000"/>
                    <a:lumOff val="50000"/>
                  </a:schemeClr>
                </a:gs>
                <a:gs pos="100000">
                  <a:schemeClr val="bg1">
                    <a:lumMod val="75000"/>
                  </a:schemeClr>
                </a:gs>
              </a:gsLst>
              <a:lin ang="2700000" scaled="1"/>
              <a:tileRect/>
            </a:gradFill>
            <a:round/>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1216293" y="3866693"/>
            <a:ext cx="4998728" cy="1421479"/>
            <a:chOff x="2755900" y="343405"/>
            <a:chExt cx="6705600" cy="1421479"/>
          </a:xfrm>
        </p:grpSpPr>
        <p:sp>
          <p:nvSpPr>
            <p:cNvPr id="18" name="文本框 17"/>
            <p:cNvSpPr txBox="1"/>
            <p:nvPr/>
          </p:nvSpPr>
          <p:spPr>
            <a:xfrm>
              <a:off x="3770047" y="343405"/>
              <a:ext cx="4677305" cy="523220"/>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chemeClr val="tx1">
                      <a:lumMod val="75000"/>
                      <a:lumOff val="25000"/>
                    </a:schemeClr>
                  </a:solidFill>
                  <a:effectLst/>
                  <a:uLnTx/>
                  <a:uFillTx/>
                  <a:cs typeface="+mn-ea"/>
                  <a:sym typeface="+mn-lt"/>
                </a:rPr>
                <a:t>Add title text here</a:t>
              </a:r>
              <a:endParaRPr kumimoji="0" lang="zh-CN" altLang="en-US" sz="2800" b="1"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19" name="文本框 18"/>
            <p:cNvSpPr txBox="1"/>
            <p:nvPr/>
          </p:nvSpPr>
          <p:spPr>
            <a:xfrm>
              <a:off x="2755900" y="874191"/>
              <a:ext cx="6705600" cy="890693"/>
            </a:xfrm>
            <a:prstGeom prst="rect">
              <a:avLst/>
            </a:prstGeom>
            <a:noFill/>
          </p:spPr>
          <p:txBody>
            <a:bodyPr wrap="square" rtlCol="0">
              <a:spAutoFit/>
              <a:scene3d>
                <a:camera prst="orthographicFront"/>
                <a:lightRig rig="threePt" dir="t"/>
              </a:scene3d>
              <a:sp3d contourW="12700"/>
            </a:bodyPr>
            <a:lstStyle/>
            <a:p>
              <a:pPr lvl="0" algn="ctr">
                <a:lnSpc>
                  <a:spcPct val="150000"/>
                </a:lnSpc>
                <a:defRPr/>
              </a:pPr>
              <a:r>
                <a:rPr kumimoji="0" lang="en-US" altLang="zh-CN" sz="1200" b="0" i="0" u="none" strike="noStrike" kern="1200" cap="none" spc="0" normalizeH="0" baseline="0" noProof="0" dirty="0">
                  <a:ln>
                    <a:noFill/>
                  </a:ln>
                  <a:solidFill>
                    <a:prstClr val="white">
                      <a:lumMod val="65000"/>
                    </a:prstClr>
                  </a:solidFill>
                  <a:effectLst/>
                  <a:uLnTx/>
                  <a:uFillTx/>
                  <a:cs typeface="+mn-ea"/>
                  <a:sym typeface="+mn-lt"/>
                </a:rPr>
                <a:t>presentation and make it into a film to wider </a:t>
              </a:r>
              <a:r>
                <a:rPr lang="en-US" altLang="zh-CN" sz="1200" dirty="0" err="1">
                  <a:solidFill>
                    <a:prstClr val="white">
                      <a:lumMod val="65000"/>
                    </a:prstClr>
                  </a:solidFill>
                  <a:cs typeface="+mn-ea"/>
                  <a:sym typeface="+mn-lt"/>
                </a:rPr>
                <a:t>fielpresentation</a:t>
              </a:r>
              <a:r>
                <a:rPr lang="en-US" altLang="zh-CN" sz="1200" dirty="0">
                  <a:solidFill>
                    <a:prstClr val="white">
                      <a:lumMod val="65000"/>
                    </a:prstClr>
                  </a:solidFill>
                  <a:cs typeface="+mn-ea"/>
                  <a:sym typeface="+mn-lt"/>
                </a:rPr>
                <a:t> and make it into a film to wider </a:t>
              </a:r>
              <a:r>
                <a:rPr lang="en-US" altLang="zh-CN" sz="1200" dirty="0" err="1">
                  <a:solidFill>
                    <a:prstClr val="white">
                      <a:lumMod val="65000"/>
                    </a:prstClr>
                  </a:solidFill>
                  <a:cs typeface="+mn-ea"/>
                  <a:sym typeface="+mn-lt"/>
                </a:rPr>
                <a:t>fieldpresentation</a:t>
              </a:r>
              <a:r>
                <a:rPr lang="en-US" altLang="zh-CN" sz="1200" dirty="0">
                  <a:solidFill>
                    <a:prstClr val="white">
                      <a:lumMod val="65000"/>
                    </a:prstClr>
                  </a:solidFill>
                  <a:cs typeface="+mn-ea"/>
                  <a:sym typeface="+mn-lt"/>
                </a:rPr>
                <a:t> and make it into a film to wider field</a:t>
              </a: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par>
                          <p:cTn id="14" fill="hold">
                            <p:stCondLst>
                              <p:cond delay="1000"/>
                            </p:stCondLst>
                            <p:childTnLst>
                              <p:par>
                                <p:cTn id="15" presetID="16" presetClass="entr" presetSubtype="21"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
          <p:cNvGrpSpPr/>
          <p:nvPr/>
        </p:nvGrpSpPr>
        <p:grpSpPr bwMode="auto">
          <a:xfrm>
            <a:off x="7054727" y="3250210"/>
            <a:ext cx="1352373" cy="2205567"/>
            <a:chOff x="0" y="0"/>
            <a:chExt cx="639" cy="1043"/>
          </a:xfrm>
        </p:grpSpPr>
        <p:sp>
          <p:nvSpPr>
            <p:cNvPr id="32" name="Freeform 4"/>
            <p:cNvSpPr/>
            <p:nvPr/>
          </p:nvSpPr>
          <p:spPr bwMode="auto">
            <a:xfrm>
              <a:off x="0" y="105"/>
              <a:ext cx="639" cy="938"/>
            </a:xfrm>
            <a:custGeom>
              <a:avLst/>
              <a:gdLst>
                <a:gd name="T0" fmla="*/ 189 w 194"/>
                <a:gd name="T1" fmla="*/ 8 h 285"/>
                <a:gd name="T2" fmla="*/ 137 w 194"/>
                <a:gd name="T3" fmla="*/ 0 h 285"/>
                <a:gd name="T4" fmla="*/ 133 w 194"/>
                <a:gd name="T5" fmla="*/ 1 h 285"/>
                <a:gd name="T6" fmla="*/ 149 w 194"/>
                <a:gd name="T7" fmla="*/ 22 h 285"/>
                <a:gd name="T8" fmla="*/ 86 w 194"/>
                <a:gd name="T9" fmla="*/ 68 h 285"/>
                <a:gd name="T10" fmla="*/ 68 w 194"/>
                <a:gd name="T11" fmla="*/ 68 h 285"/>
                <a:gd name="T12" fmla="*/ 52 w 194"/>
                <a:gd name="T13" fmla="*/ 85 h 285"/>
                <a:gd name="T14" fmla="*/ 35 w 194"/>
                <a:gd name="T15" fmla="*/ 68 h 285"/>
                <a:gd name="T16" fmla="*/ 16 w 194"/>
                <a:gd name="T17" fmla="*/ 68 h 285"/>
                <a:gd name="T18" fmla="*/ 0 w 194"/>
                <a:gd name="T19" fmla="*/ 76 h 285"/>
                <a:gd name="T20" fmla="*/ 0 w 194"/>
                <a:gd name="T21" fmla="*/ 173 h 285"/>
                <a:gd name="T22" fmla="*/ 6 w 194"/>
                <a:gd name="T23" fmla="*/ 186 h 285"/>
                <a:gd name="T24" fmla="*/ 17 w 194"/>
                <a:gd name="T25" fmla="*/ 186 h 285"/>
                <a:gd name="T26" fmla="*/ 17 w 194"/>
                <a:gd name="T27" fmla="*/ 271 h 285"/>
                <a:gd name="T28" fmla="*/ 38 w 194"/>
                <a:gd name="T29" fmla="*/ 285 h 285"/>
                <a:gd name="T30" fmla="*/ 52 w 194"/>
                <a:gd name="T31" fmla="*/ 273 h 285"/>
                <a:gd name="T32" fmla="*/ 69 w 194"/>
                <a:gd name="T33" fmla="*/ 284 h 285"/>
                <a:gd name="T34" fmla="*/ 87 w 194"/>
                <a:gd name="T35" fmla="*/ 274 h 285"/>
                <a:gd name="T36" fmla="*/ 87 w 194"/>
                <a:gd name="T37" fmla="*/ 220 h 285"/>
                <a:gd name="T38" fmla="*/ 87 w 194"/>
                <a:gd name="T39" fmla="*/ 185 h 285"/>
                <a:gd name="T40" fmla="*/ 87 w 194"/>
                <a:gd name="T41" fmla="*/ 106 h 285"/>
                <a:gd name="T42" fmla="*/ 167 w 194"/>
                <a:gd name="T43" fmla="*/ 47 h 285"/>
                <a:gd name="T44" fmla="*/ 183 w 194"/>
                <a:gd name="T45" fmla="*/ 69 h 285"/>
                <a:gd name="T46" fmla="*/ 186 w 194"/>
                <a:gd name="T47" fmla="*/ 65 h 285"/>
                <a:gd name="T48" fmla="*/ 194 w 194"/>
                <a:gd name="T49" fmla="*/ 14 h 285"/>
                <a:gd name="T50" fmla="*/ 189 w 194"/>
                <a:gd name="T51" fmla="*/ 8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4" h="285">
                  <a:moveTo>
                    <a:pt x="189" y="8"/>
                  </a:moveTo>
                  <a:cubicBezTo>
                    <a:pt x="137" y="0"/>
                    <a:pt x="137" y="0"/>
                    <a:pt x="137" y="0"/>
                  </a:cubicBezTo>
                  <a:cubicBezTo>
                    <a:pt x="136" y="0"/>
                    <a:pt x="134" y="0"/>
                    <a:pt x="133" y="1"/>
                  </a:cubicBezTo>
                  <a:cubicBezTo>
                    <a:pt x="149" y="22"/>
                    <a:pt x="149" y="22"/>
                    <a:pt x="149" y="22"/>
                  </a:cubicBezTo>
                  <a:cubicBezTo>
                    <a:pt x="86" y="68"/>
                    <a:pt x="86" y="68"/>
                    <a:pt x="86" y="68"/>
                  </a:cubicBezTo>
                  <a:cubicBezTo>
                    <a:pt x="77" y="68"/>
                    <a:pt x="68" y="68"/>
                    <a:pt x="68" y="68"/>
                  </a:cubicBezTo>
                  <a:cubicBezTo>
                    <a:pt x="52" y="85"/>
                    <a:pt x="52" y="85"/>
                    <a:pt x="52" y="85"/>
                  </a:cubicBezTo>
                  <a:cubicBezTo>
                    <a:pt x="35" y="68"/>
                    <a:pt x="35" y="68"/>
                    <a:pt x="35" y="68"/>
                  </a:cubicBezTo>
                  <a:cubicBezTo>
                    <a:pt x="35" y="68"/>
                    <a:pt x="26" y="68"/>
                    <a:pt x="16" y="68"/>
                  </a:cubicBezTo>
                  <a:cubicBezTo>
                    <a:pt x="5" y="68"/>
                    <a:pt x="0" y="67"/>
                    <a:pt x="0" y="76"/>
                  </a:cubicBezTo>
                  <a:cubicBezTo>
                    <a:pt x="0" y="85"/>
                    <a:pt x="0" y="166"/>
                    <a:pt x="0" y="173"/>
                  </a:cubicBezTo>
                  <a:cubicBezTo>
                    <a:pt x="0" y="183"/>
                    <a:pt x="0" y="186"/>
                    <a:pt x="6" y="186"/>
                  </a:cubicBezTo>
                  <a:cubicBezTo>
                    <a:pt x="10" y="186"/>
                    <a:pt x="17" y="186"/>
                    <a:pt x="17" y="186"/>
                  </a:cubicBezTo>
                  <a:cubicBezTo>
                    <a:pt x="17" y="186"/>
                    <a:pt x="17" y="262"/>
                    <a:pt x="17" y="271"/>
                  </a:cubicBezTo>
                  <a:cubicBezTo>
                    <a:pt x="17" y="282"/>
                    <a:pt x="19" y="285"/>
                    <a:pt x="38" y="285"/>
                  </a:cubicBezTo>
                  <a:cubicBezTo>
                    <a:pt x="50" y="285"/>
                    <a:pt x="52" y="277"/>
                    <a:pt x="52" y="273"/>
                  </a:cubicBezTo>
                  <a:cubicBezTo>
                    <a:pt x="53" y="283"/>
                    <a:pt x="57" y="284"/>
                    <a:pt x="69" y="284"/>
                  </a:cubicBezTo>
                  <a:cubicBezTo>
                    <a:pt x="80" y="284"/>
                    <a:pt x="87" y="285"/>
                    <a:pt x="87" y="274"/>
                  </a:cubicBezTo>
                  <a:cubicBezTo>
                    <a:pt x="87" y="267"/>
                    <a:pt x="87" y="242"/>
                    <a:pt x="87" y="220"/>
                  </a:cubicBezTo>
                  <a:cubicBezTo>
                    <a:pt x="87" y="201"/>
                    <a:pt x="87" y="185"/>
                    <a:pt x="87" y="185"/>
                  </a:cubicBezTo>
                  <a:cubicBezTo>
                    <a:pt x="87" y="106"/>
                    <a:pt x="87" y="106"/>
                    <a:pt x="87" y="106"/>
                  </a:cubicBezTo>
                  <a:cubicBezTo>
                    <a:pt x="167" y="47"/>
                    <a:pt x="167" y="47"/>
                    <a:pt x="167" y="47"/>
                  </a:cubicBezTo>
                  <a:cubicBezTo>
                    <a:pt x="183" y="69"/>
                    <a:pt x="183" y="69"/>
                    <a:pt x="183" y="69"/>
                  </a:cubicBezTo>
                  <a:cubicBezTo>
                    <a:pt x="185" y="68"/>
                    <a:pt x="186" y="67"/>
                    <a:pt x="186" y="65"/>
                  </a:cubicBezTo>
                  <a:cubicBezTo>
                    <a:pt x="194" y="14"/>
                    <a:pt x="194" y="14"/>
                    <a:pt x="194" y="14"/>
                  </a:cubicBezTo>
                  <a:cubicBezTo>
                    <a:pt x="194" y="11"/>
                    <a:pt x="192" y="8"/>
                    <a:pt x="189" y="8"/>
                  </a:cubicBezTo>
                  <a:close/>
                </a:path>
              </a:pathLst>
            </a:custGeom>
            <a:solidFill>
              <a:srgbClr val="969696"/>
            </a:solidFill>
            <a:ln w="12700" cap="flat" cmpd="sng">
              <a:solidFill>
                <a:srgbClr val="FFFFFF"/>
              </a:solidFill>
              <a:round/>
            </a:ln>
          </p:spPr>
          <p:txBody>
            <a:bodyPr/>
            <a:lstStyle/>
            <a:p>
              <a:endParaRPr lang="zh-CN" altLang="en-US">
                <a:cs typeface="+mn-ea"/>
                <a:sym typeface="+mn-lt"/>
              </a:endParaRPr>
            </a:p>
          </p:txBody>
        </p:sp>
        <p:sp>
          <p:nvSpPr>
            <p:cNvPr id="33" name="Oval 5"/>
            <p:cNvSpPr>
              <a:spLocks noChangeArrowheads="1"/>
            </p:cNvSpPr>
            <p:nvPr/>
          </p:nvSpPr>
          <p:spPr bwMode="auto">
            <a:xfrm>
              <a:off x="17" y="0"/>
              <a:ext cx="310" cy="306"/>
            </a:xfrm>
            <a:prstGeom prst="ellipse">
              <a:avLst/>
            </a:prstGeom>
            <a:solidFill>
              <a:srgbClr val="969696"/>
            </a:solidFill>
            <a:ln w="12700" cmpd="sng">
              <a:solidFill>
                <a:srgbClr val="FFFFFF"/>
              </a:solidFill>
              <a:round/>
            </a:ln>
          </p:spPr>
          <p:txBody>
            <a:bodyPr/>
            <a:lstStyle/>
            <a:p>
              <a:endParaRPr lang="zh-CN" altLang="en-US">
                <a:cs typeface="+mn-ea"/>
                <a:sym typeface="+mn-lt"/>
              </a:endParaRPr>
            </a:p>
          </p:txBody>
        </p:sp>
      </p:grpSp>
      <p:grpSp>
        <p:nvGrpSpPr>
          <p:cNvPr id="34" name="Group 6"/>
          <p:cNvGrpSpPr/>
          <p:nvPr/>
        </p:nvGrpSpPr>
        <p:grpSpPr bwMode="auto">
          <a:xfrm>
            <a:off x="3717178" y="3250210"/>
            <a:ext cx="1352375" cy="2205567"/>
            <a:chOff x="0" y="0"/>
            <a:chExt cx="639" cy="1043"/>
          </a:xfrm>
        </p:grpSpPr>
        <p:sp>
          <p:nvSpPr>
            <p:cNvPr id="35" name="Freeform 7"/>
            <p:cNvSpPr/>
            <p:nvPr/>
          </p:nvSpPr>
          <p:spPr bwMode="auto">
            <a:xfrm>
              <a:off x="0" y="105"/>
              <a:ext cx="639" cy="938"/>
            </a:xfrm>
            <a:custGeom>
              <a:avLst/>
              <a:gdLst>
                <a:gd name="T0" fmla="*/ 5 w 194"/>
                <a:gd name="T1" fmla="*/ 8 h 285"/>
                <a:gd name="T2" fmla="*/ 57 w 194"/>
                <a:gd name="T3" fmla="*/ 0 h 285"/>
                <a:gd name="T4" fmla="*/ 61 w 194"/>
                <a:gd name="T5" fmla="*/ 1 h 285"/>
                <a:gd name="T6" fmla="*/ 46 w 194"/>
                <a:gd name="T7" fmla="*/ 22 h 285"/>
                <a:gd name="T8" fmla="*/ 108 w 194"/>
                <a:gd name="T9" fmla="*/ 68 h 285"/>
                <a:gd name="T10" fmla="*/ 126 w 194"/>
                <a:gd name="T11" fmla="*/ 68 h 285"/>
                <a:gd name="T12" fmla="*/ 142 w 194"/>
                <a:gd name="T13" fmla="*/ 85 h 285"/>
                <a:gd name="T14" fmla="*/ 159 w 194"/>
                <a:gd name="T15" fmla="*/ 68 h 285"/>
                <a:gd name="T16" fmla="*/ 179 w 194"/>
                <a:gd name="T17" fmla="*/ 68 h 285"/>
                <a:gd name="T18" fmla="*/ 194 w 194"/>
                <a:gd name="T19" fmla="*/ 76 h 285"/>
                <a:gd name="T20" fmla="*/ 194 w 194"/>
                <a:gd name="T21" fmla="*/ 173 h 285"/>
                <a:gd name="T22" fmla="*/ 189 w 194"/>
                <a:gd name="T23" fmla="*/ 186 h 285"/>
                <a:gd name="T24" fmla="*/ 177 w 194"/>
                <a:gd name="T25" fmla="*/ 186 h 285"/>
                <a:gd name="T26" fmla="*/ 177 w 194"/>
                <a:gd name="T27" fmla="*/ 271 h 285"/>
                <a:gd name="T28" fmla="*/ 156 w 194"/>
                <a:gd name="T29" fmla="*/ 285 h 285"/>
                <a:gd name="T30" fmla="*/ 142 w 194"/>
                <a:gd name="T31" fmla="*/ 273 h 285"/>
                <a:gd name="T32" fmla="*/ 125 w 194"/>
                <a:gd name="T33" fmla="*/ 284 h 285"/>
                <a:gd name="T34" fmla="*/ 108 w 194"/>
                <a:gd name="T35" fmla="*/ 274 h 285"/>
                <a:gd name="T36" fmla="*/ 108 w 194"/>
                <a:gd name="T37" fmla="*/ 220 h 285"/>
                <a:gd name="T38" fmla="*/ 108 w 194"/>
                <a:gd name="T39" fmla="*/ 185 h 285"/>
                <a:gd name="T40" fmla="*/ 108 w 194"/>
                <a:gd name="T41" fmla="*/ 106 h 285"/>
                <a:gd name="T42" fmla="*/ 27 w 194"/>
                <a:gd name="T43" fmla="*/ 47 h 285"/>
                <a:gd name="T44" fmla="*/ 11 w 194"/>
                <a:gd name="T45" fmla="*/ 69 h 285"/>
                <a:gd name="T46" fmla="*/ 8 w 194"/>
                <a:gd name="T47" fmla="*/ 65 h 285"/>
                <a:gd name="T48" fmla="*/ 1 w 194"/>
                <a:gd name="T49" fmla="*/ 14 h 285"/>
                <a:gd name="T50" fmla="*/ 5 w 194"/>
                <a:gd name="T51" fmla="*/ 8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4" h="285">
                  <a:moveTo>
                    <a:pt x="5" y="8"/>
                  </a:moveTo>
                  <a:cubicBezTo>
                    <a:pt x="57" y="0"/>
                    <a:pt x="57" y="0"/>
                    <a:pt x="57" y="0"/>
                  </a:cubicBezTo>
                  <a:cubicBezTo>
                    <a:pt x="59" y="0"/>
                    <a:pt x="60" y="0"/>
                    <a:pt x="61" y="1"/>
                  </a:cubicBezTo>
                  <a:cubicBezTo>
                    <a:pt x="46" y="22"/>
                    <a:pt x="46" y="22"/>
                    <a:pt x="46" y="22"/>
                  </a:cubicBezTo>
                  <a:cubicBezTo>
                    <a:pt x="108" y="68"/>
                    <a:pt x="108" y="68"/>
                    <a:pt x="108" y="68"/>
                  </a:cubicBezTo>
                  <a:cubicBezTo>
                    <a:pt x="117" y="68"/>
                    <a:pt x="126" y="68"/>
                    <a:pt x="126" y="68"/>
                  </a:cubicBezTo>
                  <a:cubicBezTo>
                    <a:pt x="142" y="85"/>
                    <a:pt x="142" y="85"/>
                    <a:pt x="142" y="85"/>
                  </a:cubicBezTo>
                  <a:cubicBezTo>
                    <a:pt x="159" y="68"/>
                    <a:pt x="159" y="68"/>
                    <a:pt x="159" y="68"/>
                  </a:cubicBezTo>
                  <a:cubicBezTo>
                    <a:pt x="159" y="68"/>
                    <a:pt x="169" y="68"/>
                    <a:pt x="179" y="68"/>
                  </a:cubicBezTo>
                  <a:cubicBezTo>
                    <a:pt x="189" y="68"/>
                    <a:pt x="194" y="67"/>
                    <a:pt x="194" y="76"/>
                  </a:cubicBezTo>
                  <a:cubicBezTo>
                    <a:pt x="194" y="85"/>
                    <a:pt x="194" y="166"/>
                    <a:pt x="194" y="173"/>
                  </a:cubicBezTo>
                  <a:cubicBezTo>
                    <a:pt x="194" y="183"/>
                    <a:pt x="194" y="186"/>
                    <a:pt x="189" y="186"/>
                  </a:cubicBezTo>
                  <a:cubicBezTo>
                    <a:pt x="185" y="186"/>
                    <a:pt x="177" y="186"/>
                    <a:pt x="177" y="186"/>
                  </a:cubicBezTo>
                  <a:cubicBezTo>
                    <a:pt x="177" y="186"/>
                    <a:pt x="177" y="262"/>
                    <a:pt x="177" y="271"/>
                  </a:cubicBezTo>
                  <a:cubicBezTo>
                    <a:pt x="177" y="282"/>
                    <a:pt x="175" y="285"/>
                    <a:pt x="156" y="285"/>
                  </a:cubicBezTo>
                  <a:cubicBezTo>
                    <a:pt x="145" y="285"/>
                    <a:pt x="143" y="277"/>
                    <a:pt x="142" y="273"/>
                  </a:cubicBezTo>
                  <a:cubicBezTo>
                    <a:pt x="142" y="283"/>
                    <a:pt x="137" y="284"/>
                    <a:pt x="125" y="284"/>
                  </a:cubicBezTo>
                  <a:cubicBezTo>
                    <a:pt x="115" y="284"/>
                    <a:pt x="108" y="285"/>
                    <a:pt x="108" y="274"/>
                  </a:cubicBezTo>
                  <a:cubicBezTo>
                    <a:pt x="108" y="267"/>
                    <a:pt x="108" y="242"/>
                    <a:pt x="108" y="220"/>
                  </a:cubicBezTo>
                  <a:cubicBezTo>
                    <a:pt x="108" y="201"/>
                    <a:pt x="108" y="185"/>
                    <a:pt x="108" y="185"/>
                  </a:cubicBezTo>
                  <a:cubicBezTo>
                    <a:pt x="108" y="106"/>
                    <a:pt x="108" y="106"/>
                    <a:pt x="108" y="106"/>
                  </a:cubicBezTo>
                  <a:cubicBezTo>
                    <a:pt x="27" y="47"/>
                    <a:pt x="27" y="47"/>
                    <a:pt x="27" y="47"/>
                  </a:cubicBezTo>
                  <a:cubicBezTo>
                    <a:pt x="11" y="69"/>
                    <a:pt x="11" y="69"/>
                    <a:pt x="11" y="69"/>
                  </a:cubicBezTo>
                  <a:cubicBezTo>
                    <a:pt x="10" y="68"/>
                    <a:pt x="9" y="67"/>
                    <a:pt x="8" y="65"/>
                  </a:cubicBezTo>
                  <a:cubicBezTo>
                    <a:pt x="1" y="14"/>
                    <a:pt x="1" y="14"/>
                    <a:pt x="1" y="14"/>
                  </a:cubicBezTo>
                  <a:cubicBezTo>
                    <a:pt x="0" y="11"/>
                    <a:pt x="2" y="8"/>
                    <a:pt x="5" y="8"/>
                  </a:cubicBezTo>
                  <a:close/>
                </a:path>
              </a:pathLst>
            </a:custGeom>
            <a:solidFill>
              <a:srgbClr val="969696"/>
            </a:solidFill>
            <a:ln w="12700" cap="flat" cmpd="sng">
              <a:solidFill>
                <a:srgbClr val="FFFFFF"/>
              </a:solidFill>
              <a:round/>
            </a:ln>
          </p:spPr>
          <p:txBody>
            <a:bodyPr/>
            <a:lstStyle/>
            <a:p>
              <a:endParaRPr lang="zh-CN" altLang="en-US">
                <a:cs typeface="+mn-ea"/>
                <a:sym typeface="+mn-lt"/>
              </a:endParaRPr>
            </a:p>
          </p:txBody>
        </p:sp>
        <p:sp>
          <p:nvSpPr>
            <p:cNvPr id="36" name="Oval 8"/>
            <p:cNvSpPr>
              <a:spLocks noChangeArrowheads="1"/>
            </p:cNvSpPr>
            <p:nvPr/>
          </p:nvSpPr>
          <p:spPr bwMode="auto">
            <a:xfrm>
              <a:off x="316" y="0"/>
              <a:ext cx="306" cy="306"/>
            </a:xfrm>
            <a:prstGeom prst="ellipse">
              <a:avLst/>
            </a:prstGeom>
            <a:solidFill>
              <a:srgbClr val="969696"/>
            </a:solidFill>
            <a:ln w="12700" cmpd="sng">
              <a:solidFill>
                <a:srgbClr val="FFFFFF"/>
              </a:solidFill>
              <a:round/>
            </a:ln>
          </p:spPr>
          <p:txBody>
            <a:bodyPr/>
            <a:lstStyle/>
            <a:p>
              <a:endParaRPr lang="zh-CN" altLang="en-US">
                <a:cs typeface="+mn-ea"/>
                <a:sym typeface="+mn-lt"/>
              </a:endParaRPr>
            </a:p>
          </p:txBody>
        </p:sp>
      </p:grpSp>
      <p:grpSp>
        <p:nvGrpSpPr>
          <p:cNvPr id="37" name="Group 9"/>
          <p:cNvGrpSpPr/>
          <p:nvPr/>
        </p:nvGrpSpPr>
        <p:grpSpPr bwMode="auto">
          <a:xfrm>
            <a:off x="4273789" y="3423776"/>
            <a:ext cx="1430680" cy="2262717"/>
            <a:chOff x="0" y="0"/>
            <a:chExt cx="676" cy="1070"/>
          </a:xfrm>
        </p:grpSpPr>
        <p:sp>
          <p:nvSpPr>
            <p:cNvPr id="38" name="Oval 10"/>
            <p:cNvSpPr>
              <a:spLocks noChangeArrowheads="1"/>
            </p:cNvSpPr>
            <p:nvPr/>
          </p:nvSpPr>
          <p:spPr bwMode="auto">
            <a:xfrm>
              <a:off x="343" y="0"/>
              <a:ext cx="313" cy="316"/>
            </a:xfrm>
            <a:prstGeom prst="ellipse">
              <a:avLst/>
            </a:prstGeom>
            <a:solidFill>
              <a:schemeClr val="bg1">
                <a:lumMod val="50000"/>
              </a:schemeClr>
            </a:solidFill>
            <a:ln w="12700" cmpd="sng">
              <a:solidFill>
                <a:srgbClr val="FFFFFF"/>
              </a:solidFill>
              <a:round/>
            </a:ln>
          </p:spPr>
          <p:txBody>
            <a:bodyPr/>
            <a:lstStyle/>
            <a:p>
              <a:endParaRPr lang="zh-CN" altLang="en-US">
                <a:cs typeface="+mn-ea"/>
                <a:sym typeface="+mn-lt"/>
              </a:endParaRPr>
            </a:p>
          </p:txBody>
        </p:sp>
        <p:sp>
          <p:nvSpPr>
            <p:cNvPr id="39" name="Freeform 11"/>
            <p:cNvSpPr/>
            <p:nvPr/>
          </p:nvSpPr>
          <p:spPr bwMode="auto">
            <a:xfrm>
              <a:off x="0" y="250"/>
              <a:ext cx="676" cy="820"/>
            </a:xfrm>
            <a:custGeom>
              <a:avLst/>
              <a:gdLst>
                <a:gd name="T0" fmla="*/ 2 w 205"/>
                <a:gd name="T1" fmla="*/ 40 h 249"/>
                <a:gd name="T2" fmla="*/ 41 w 205"/>
                <a:gd name="T3" fmla="*/ 2 h 249"/>
                <a:gd name="T4" fmla="*/ 44 w 205"/>
                <a:gd name="T5" fmla="*/ 0 h 249"/>
                <a:gd name="T6" fmla="*/ 44 w 205"/>
                <a:gd name="T7" fmla="*/ 27 h 249"/>
                <a:gd name="T8" fmla="*/ 116 w 205"/>
                <a:gd name="T9" fmla="*/ 27 h 249"/>
                <a:gd name="T10" fmla="*/ 117 w 205"/>
                <a:gd name="T11" fmla="*/ 27 h 249"/>
                <a:gd name="T12" fmla="*/ 135 w 205"/>
                <a:gd name="T13" fmla="*/ 27 h 249"/>
                <a:gd name="T14" fmla="*/ 151 w 205"/>
                <a:gd name="T15" fmla="*/ 44 h 249"/>
                <a:gd name="T16" fmla="*/ 168 w 205"/>
                <a:gd name="T17" fmla="*/ 27 h 249"/>
                <a:gd name="T18" fmla="*/ 189 w 205"/>
                <a:gd name="T19" fmla="*/ 27 h 249"/>
                <a:gd name="T20" fmla="*/ 205 w 205"/>
                <a:gd name="T21" fmla="*/ 35 h 249"/>
                <a:gd name="T22" fmla="*/ 205 w 205"/>
                <a:gd name="T23" fmla="*/ 135 h 249"/>
                <a:gd name="T24" fmla="*/ 199 w 205"/>
                <a:gd name="T25" fmla="*/ 148 h 249"/>
                <a:gd name="T26" fmla="*/ 187 w 205"/>
                <a:gd name="T27" fmla="*/ 148 h 249"/>
                <a:gd name="T28" fmla="*/ 187 w 205"/>
                <a:gd name="T29" fmla="*/ 234 h 249"/>
                <a:gd name="T30" fmla="*/ 166 w 205"/>
                <a:gd name="T31" fmla="*/ 249 h 249"/>
                <a:gd name="T32" fmla="*/ 151 w 205"/>
                <a:gd name="T33" fmla="*/ 237 h 249"/>
                <a:gd name="T34" fmla="*/ 134 w 205"/>
                <a:gd name="T35" fmla="*/ 248 h 249"/>
                <a:gd name="T36" fmla="*/ 116 w 205"/>
                <a:gd name="T37" fmla="*/ 238 h 249"/>
                <a:gd name="T38" fmla="*/ 116 w 205"/>
                <a:gd name="T39" fmla="*/ 176 h 249"/>
                <a:gd name="T40" fmla="*/ 116 w 205"/>
                <a:gd name="T41" fmla="*/ 147 h 249"/>
                <a:gd name="T42" fmla="*/ 116 w 205"/>
                <a:gd name="T43" fmla="*/ 59 h 249"/>
                <a:gd name="T44" fmla="*/ 44 w 205"/>
                <a:gd name="T45" fmla="*/ 59 h 249"/>
                <a:gd name="T46" fmla="*/ 44 w 205"/>
                <a:gd name="T47" fmla="*/ 87 h 249"/>
                <a:gd name="T48" fmla="*/ 40 w 205"/>
                <a:gd name="T49" fmla="*/ 85 h 249"/>
                <a:gd name="T50" fmla="*/ 3 w 205"/>
                <a:gd name="T51" fmla="*/ 48 h 249"/>
                <a:gd name="T52" fmla="*/ 2 w 205"/>
                <a:gd name="T53" fmla="*/ 4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5" h="249">
                  <a:moveTo>
                    <a:pt x="2" y="40"/>
                  </a:moveTo>
                  <a:cubicBezTo>
                    <a:pt x="41" y="2"/>
                    <a:pt x="41" y="2"/>
                    <a:pt x="41" y="2"/>
                  </a:cubicBezTo>
                  <a:cubicBezTo>
                    <a:pt x="42" y="1"/>
                    <a:pt x="43" y="0"/>
                    <a:pt x="44" y="0"/>
                  </a:cubicBezTo>
                  <a:cubicBezTo>
                    <a:pt x="44" y="27"/>
                    <a:pt x="44" y="27"/>
                    <a:pt x="44" y="27"/>
                  </a:cubicBezTo>
                  <a:cubicBezTo>
                    <a:pt x="116" y="27"/>
                    <a:pt x="116" y="27"/>
                    <a:pt x="116" y="27"/>
                  </a:cubicBezTo>
                  <a:cubicBezTo>
                    <a:pt x="117" y="27"/>
                    <a:pt x="117" y="27"/>
                    <a:pt x="117" y="27"/>
                  </a:cubicBezTo>
                  <a:cubicBezTo>
                    <a:pt x="126" y="27"/>
                    <a:pt x="135" y="27"/>
                    <a:pt x="135" y="27"/>
                  </a:cubicBezTo>
                  <a:cubicBezTo>
                    <a:pt x="151" y="44"/>
                    <a:pt x="151" y="44"/>
                    <a:pt x="151" y="44"/>
                  </a:cubicBezTo>
                  <a:cubicBezTo>
                    <a:pt x="168" y="27"/>
                    <a:pt x="168" y="27"/>
                    <a:pt x="168" y="27"/>
                  </a:cubicBezTo>
                  <a:cubicBezTo>
                    <a:pt x="168" y="27"/>
                    <a:pt x="178" y="27"/>
                    <a:pt x="189" y="27"/>
                  </a:cubicBezTo>
                  <a:cubicBezTo>
                    <a:pt x="199" y="27"/>
                    <a:pt x="205" y="26"/>
                    <a:pt x="205" y="35"/>
                  </a:cubicBezTo>
                  <a:cubicBezTo>
                    <a:pt x="205" y="44"/>
                    <a:pt x="205" y="127"/>
                    <a:pt x="205" y="135"/>
                  </a:cubicBezTo>
                  <a:cubicBezTo>
                    <a:pt x="205" y="144"/>
                    <a:pt x="205" y="148"/>
                    <a:pt x="199" y="148"/>
                  </a:cubicBezTo>
                  <a:cubicBezTo>
                    <a:pt x="195" y="148"/>
                    <a:pt x="187" y="148"/>
                    <a:pt x="187" y="148"/>
                  </a:cubicBezTo>
                  <a:cubicBezTo>
                    <a:pt x="187" y="148"/>
                    <a:pt x="187" y="226"/>
                    <a:pt x="187" y="234"/>
                  </a:cubicBezTo>
                  <a:cubicBezTo>
                    <a:pt x="187" y="246"/>
                    <a:pt x="185" y="249"/>
                    <a:pt x="166" y="249"/>
                  </a:cubicBezTo>
                  <a:cubicBezTo>
                    <a:pt x="154" y="249"/>
                    <a:pt x="151" y="241"/>
                    <a:pt x="151" y="237"/>
                  </a:cubicBezTo>
                  <a:cubicBezTo>
                    <a:pt x="151" y="247"/>
                    <a:pt x="146" y="248"/>
                    <a:pt x="134" y="248"/>
                  </a:cubicBezTo>
                  <a:cubicBezTo>
                    <a:pt x="123" y="248"/>
                    <a:pt x="116" y="249"/>
                    <a:pt x="116" y="238"/>
                  </a:cubicBezTo>
                  <a:cubicBezTo>
                    <a:pt x="116" y="230"/>
                    <a:pt x="116" y="199"/>
                    <a:pt x="116" y="176"/>
                  </a:cubicBezTo>
                  <a:cubicBezTo>
                    <a:pt x="116" y="160"/>
                    <a:pt x="116" y="147"/>
                    <a:pt x="116" y="147"/>
                  </a:cubicBezTo>
                  <a:cubicBezTo>
                    <a:pt x="116" y="59"/>
                    <a:pt x="116" y="59"/>
                    <a:pt x="116" y="59"/>
                  </a:cubicBezTo>
                  <a:cubicBezTo>
                    <a:pt x="44" y="59"/>
                    <a:pt x="44" y="59"/>
                    <a:pt x="44" y="59"/>
                  </a:cubicBezTo>
                  <a:cubicBezTo>
                    <a:pt x="44" y="87"/>
                    <a:pt x="44" y="87"/>
                    <a:pt x="44" y="87"/>
                  </a:cubicBezTo>
                  <a:cubicBezTo>
                    <a:pt x="43" y="87"/>
                    <a:pt x="41" y="87"/>
                    <a:pt x="40" y="85"/>
                  </a:cubicBezTo>
                  <a:cubicBezTo>
                    <a:pt x="3" y="48"/>
                    <a:pt x="3" y="48"/>
                    <a:pt x="3" y="48"/>
                  </a:cubicBezTo>
                  <a:cubicBezTo>
                    <a:pt x="0" y="46"/>
                    <a:pt x="0" y="42"/>
                    <a:pt x="2" y="40"/>
                  </a:cubicBezTo>
                  <a:close/>
                </a:path>
              </a:pathLst>
            </a:custGeom>
            <a:solidFill>
              <a:schemeClr val="bg1">
                <a:lumMod val="50000"/>
              </a:schemeClr>
            </a:solidFill>
            <a:ln w="12700" cap="flat" cmpd="sng">
              <a:solidFill>
                <a:srgbClr val="FFFFFF"/>
              </a:solidFill>
              <a:round/>
            </a:ln>
          </p:spPr>
          <p:txBody>
            <a:bodyPr/>
            <a:lstStyle/>
            <a:p>
              <a:endParaRPr lang="zh-CN" altLang="en-US">
                <a:cs typeface="+mn-ea"/>
                <a:sym typeface="+mn-lt"/>
              </a:endParaRPr>
            </a:p>
          </p:txBody>
        </p:sp>
      </p:grpSp>
      <p:grpSp>
        <p:nvGrpSpPr>
          <p:cNvPr id="40" name="Group 12"/>
          <p:cNvGrpSpPr/>
          <p:nvPr/>
        </p:nvGrpSpPr>
        <p:grpSpPr bwMode="auto">
          <a:xfrm>
            <a:off x="6383831" y="3387793"/>
            <a:ext cx="1422215" cy="2262716"/>
            <a:chOff x="0" y="0"/>
            <a:chExt cx="672" cy="1070"/>
          </a:xfrm>
        </p:grpSpPr>
        <p:sp>
          <p:nvSpPr>
            <p:cNvPr id="41" name="Oval 13"/>
            <p:cNvSpPr>
              <a:spLocks noChangeArrowheads="1"/>
            </p:cNvSpPr>
            <p:nvPr/>
          </p:nvSpPr>
          <p:spPr bwMode="auto">
            <a:xfrm>
              <a:off x="17" y="0"/>
              <a:ext cx="316" cy="316"/>
            </a:xfrm>
            <a:prstGeom prst="ellipse">
              <a:avLst/>
            </a:prstGeom>
            <a:solidFill>
              <a:schemeClr val="bg1">
                <a:lumMod val="50000"/>
              </a:schemeClr>
            </a:solidFill>
            <a:ln w="12700" cmpd="sng">
              <a:solidFill>
                <a:srgbClr val="FFFFFF"/>
              </a:solidFill>
              <a:round/>
            </a:ln>
          </p:spPr>
          <p:txBody>
            <a:bodyPr/>
            <a:lstStyle/>
            <a:p>
              <a:endParaRPr lang="zh-CN" altLang="en-US">
                <a:cs typeface="+mn-ea"/>
                <a:sym typeface="+mn-lt"/>
              </a:endParaRPr>
            </a:p>
          </p:txBody>
        </p:sp>
        <p:sp>
          <p:nvSpPr>
            <p:cNvPr id="42" name="Freeform 14"/>
            <p:cNvSpPr/>
            <p:nvPr/>
          </p:nvSpPr>
          <p:spPr bwMode="auto">
            <a:xfrm>
              <a:off x="0" y="250"/>
              <a:ext cx="672" cy="820"/>
            </a:xfrm>
            <a:custGeom>
              <a:avLst/>
              <a:gdLst>
                <a:gd name="T0" fmla="*/ 202 w 204"/>
                <a:gd name="T1" fmla="*/ 40 h 249"/>
                <a:gd name="T2" fmla="*/ 164 w 204"/>
                <a:gd name="T3" fmla="*/ 2 h 249"/>
                <a:gd name="T4" fmla="*/ 160 w 204"/>
                <a:gd name="T5" fmla="*/ 0 h 249"/>
                <a:gd name="T6" fmla="*/ 160 w 204"/>
                <a:gd name="T7" fmla="*/ 27 h 249"/>
                <a:gd name="T8" fmla="*/ 89 w 204"/>
                <a:gd name="T9" fmla="*/ 27 h 249"/>
                <a:gd name="T10" fmla="*/ 87 w 204"/>
                <a:gd name="T11" fmla="*/ 27 h 249"/>
                <a:gd name="T12" fmla="*/ 69 w 204"/>
                <a:gd name="T13" fmla="*/ 27 h 249"/>
                <a:gd name="T14" fmla="*/ 53 w 204"/>
                <a:gd name="T15" fmla="*/ 44 h 249"/>
                <a:gd name="T16" fmla="*/ 36 w 204"/>
                <a:gd name="T17" fmla="*/ 27 h 249"/>
                <a:gd name="T18" fmla="*/ 16 w 204"/>
                <a:gd name="T19" fmla="*/ 27 h 249"/>
                <a:gd name="T20" fmla="*/ 0 w 204"/>
                <a:gd name="T21" fmla="*/ 35 h 249"/>
                <a:gd name="T22" fmla="*/ 0 w 204"/>
                <a:gd name="T23" fmla="*/ 135 h 249"/>
                <a:gd name="T24" fmla="*/ 5 w 204"/>
                <a:gd name="T25" fmla="*/ 148 h 249"/>
                <a:gd name="T26" fmla="*/ 17 w 204"/>
                <a:gd name="T27" fmla="*/ 148 h 249"/>
                <a:gd name="T28" fmla="*/ 17 w 204"/>
                <a:gd name="T29" fmla="*/ 234 h 249"/>
                <a:gd name="T30" fmla="*/ 39 w 204"/>
                <a:gd name="T31" fmla="*/ 249 h 249"/>
                <a:gd name="T32" fmla="*/ 53 w 204"/>
                <a:gd name="T33" fmla="*/ 237 h 249"/>
                <a:gd name="T34" fmla="*/ 71 w 204"/>
                <a:gd name="T35" fmla="*/ 248 h 249"/>
                <a:gd name="T36" fmla="*/ 89 w 204"/>
                <a:gd name="T37" fmla="*/ 238 h 249"/>
                <a:gd name="T38" fmla="*/ 89 w 204"/>
                <a:gd name="T39" fmla="*/ 176 h 249"/>
                <a:gd name="T40" fmla="*/ 89 w 204"/>
                <a:gd name="T41" fmla="*/ 147 h 249"/>
                <a:gd name="T42" fmla="*/ 89 w 204"/>
                <a:gd name="T43" fmla="*/ 59 h 249"/>
                <a:gd name="T44" fmla="*/ 160 w 204"/>
                <a:gd name="T45" fmla="*/ 59 h 249"/>
                <a:gd name="T46" fmla="*/ 160 w 204"/>
                <a:gd name="T47" fmla="*/ 87 h 249"/>
                <a:gd name="T48" fmla="*/ 164 w 204"/>
                <a:gd name="T49" fmla="*/ 85 h 249"/>
                <a:gd name="T50" fmla="*/ 202 w 204"/>
                <a:gd name="T51" fmla="*/ 48 h 249"/>
                <a:gd name="T52" fmla="*/ 202 w 204"/>
                <a:gd name="T53" fmla="*/ 4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4" h="249">
                  <a:moveTo>
                    <a:pt x="202" y="40"/>
                  </a:moveTo>
                  <a:cubicBezTo>
                    <a:pt x="164" y="2"/>
                    <a:pt x="164" y="2"/>
                    <a:pt x="164" y="2"/>
                  </a:cubicBezTo>
                  <a:cubicBezTo>
                    <a:pt x="163" y="1"/>
                    <a:pt x="161" y="0"/>
                    <a:pt x="160" y="0"/>
                  </a:cubicBezTo>
                  <a:cubicBezTo>
                    <a:pt x="160" y="27"/>
                    <a:pt x="160" y="27"/>
                    <a:pt x="160" y="27"/>
                  </a:cubicBezTo>
                  <a:cubicBezTo>
                    <a:pt x="89" y="27"/>
                    <a:pt x="89" y="27"/>
                    <a:pt x="89" y="27"/>
                  </a:cubicBezTo>
                  <a:cubicBezTo>
                    <a:pt x="87" y="27"/>
                    <a:pt x="87" y="27"/>
                    <a:pt x="87" y="27"/>
                  </a:cubicBezTo>
                  <a:cubicBezTo>
                    <a:pt x="78" y="27"/>
                    <a:pt x="69" y="27"/>
                    <a:pt x="69" y="27"/>
                  </a:cubicBezTo>
                  <a:cubicBezTo>
                    <a:pt x="53" y="44"/>
                    <a:pt x="53" y="44"/>
                    <a:pt x="53" y="44"/>
                  </a:cubicBezTo>
                  <a:cubicBezTo>
                    <a:pt x="36" y="27"/>
                    <a:pt x="36" y="27"/>
                    <a:pt x="36" y="27"/>
                  </a:cubicBezTo>
                  <a:cubicBezTo>
                    <a:pt x="36" y="27"/>
                    <a:pt x="26" y="27"/>
                    <a:pt x="16" y="27"/>
                  </a:cubicBezTo>
                  <a:cubicBezTo>
                    <a:pt x="5" y="27"/>
                    <a:pt x="0" y="26"/>
                    <a:pt x="0" y="35"/>
                  </a:cubicBezTo>
                  <a:cubicBezTo>
                    <a:pt x="0" y="44"/>
                    <a:pt x="0" y="127"/>
                    <a:pt x="0" y="135"/>
                  </a:cubicBezTo>
                  <a:cubicBezTo>
                    <a:pt x="0" y="144"/>
                    <a:pt x="0" y="148"/>
                    <a:pt x="5" y="148"/>
                  </a:cubicBezTo>
                  <a:cubicBezTo>
                    <a:pt x="10" y="148"/>
                    <a:pt x="17" y="148"/>
                    <a:pt x="17" y="148"/>
                  </a:cubicBezTo>
                  <a:cubicBezTo>
                    <a:pt x="17" y="148"/>
                    <a:pt x="17" y="226"/>
                    <a:pt x="17" y="234"/>
                  </a:cubicBezTo>
                  <a:cubicBezTo>
                    <a:pt x="17" y="246"/>
                    <a:pt x="19" y="249"/>
                    <a:pt x="39" y="249"/>
                  </a:cubicBezTo>
                  <a:cubicBezTo>
                    <a:pt x="51" y="249"/>
                    <a:pt x="53" y="241"/>
                    <a:pt x="53" y="237"/>
                  </a:cubicBezTo>
                  <a:cubicBezTo>
                    <a:pt x="54" y="247"/>
                    <a:pt x="58" y="248"/>
                    <a:pt x="71" y="248"/>
                  </a:cubicBezTo>
                  <a:cubicBezTo>
                    <a:pt x="81" y="248"/>
                    <a:pt x="89" y="249"/>
                    <a:pt x="89" y="238"/>
                  </a:cubicBezTo>
                  <a:cubicBezTo>
                    <a:pt x="89" y="230"/>
                    <a:pt x="89" y="199"/>
                    <a:pt x="89" y="176"/>
                  </a:cubicBezTo>
                  <a:cubicBezTo>
                    <a:pt x="89" y="160"/>
                    <a:pt x="89" y="147"/>
                    <a:pt x="89" y="147"/>
                  </a:cubicBezTo>
                  <a:cubicBezTo>
                    <a:pt x="89" y="59"/>
                    <a:pt x="89" y="59"/>
                    <a:pt x="89" y="59"/>
                  </a:cubicBezTo>
                  <a:cubicBezTo>
                    <a:pt x="160" y="59"/>
                    <a:pt x="160" y="59"/>
                    <a:pt x="160" y="59"/>
                  </a:cubicBezTo>
                  <a:cubicBezTo>
                    <a:pt x="160" y="87"/>
                    <a:pt x="160" y="87"/>
                    <a:pt x="160" y="87"/>
                  </a:cubicBezTo>
                  <a:cubicBezTo>
                    <a:pt x="162" y="87"/>
                    <a:pt x="163" y="87"/>
                    <a:pt x="164" y="85"/>
                  </a:cubicBezTo>
                  <a:cubicBezTo>
                    <a:pt x="202" y="48"/>
                    <a:pt x="202" y="48"/>
                    <a:pt x="202" y="48"/>
                  </a:cubicBezTo>
                  <a:cubicBezTo>
                    <a:pt x="204" y="46"/>
                    <a:pt x="204" y="42"/>
                    <a:pt x="202" y="40"/>
                  </a:cubicBezTo>
                  <a:close/>
                </a:path>
              </a:pathLst>
            </a:custGeom>
            <a:solidFill>
              <a:schemeClr val="bg1">
                <a:lumMod val="50000"/>
              </a:schemeClr>
            </a:solidFill>
            <a:ln w="12700" cap="flat" cmpd="sng">
              <a:solidFill>
                <a:srgbClr val="FFFFFF"/>
              </a:solidFill>
              <a:round/>
            </a:ln>
          </p:spPr>
          <p:txBody>
            <a:bodyPr/>
            <a:lstStyle/>
            <a:p>
              <a:endParaRPr lang="zh-CN" altLang="en-US">
                <a:cs typeface="+mn-ea"/>
                <a:sym typeface="+mn-lt"/>
              </a:endParaRPr>
            </a:p>
          </p:txBody>
        </p:sp>
      </p:grpSp>
      <p:grpSp>
        <p:nvGrpSpPr>
          <p:cNvPr id="43" name="Group 15"/>
          <p:cNvGrpSpPr/>
          <p:nvPr/>
        </p:nvGrpSpPr>
        <p:grpSpPr bwMode="auto">
          <a:xfrm>
            <a:off x="5634627" y="3360275"/>
            <a:ext cx="863488" cy="2616200"/>
            <a:chOff x="0" y="0"/>
            <a:chExt cx="408" cy="1238"/>
          </a:xfrm>
        </p:grpSpPr>
        <p:sp>
          <p:nvSpPr>
            <p:cNvPr id="44" name="Oval 16"/>
            <p:cNvSpPr>
              <a:spLocks noChangeArrowheads="1"/>
            </p:cNvSpPr>
            <p:nvPr/>
          </p:nvSpPr>
          <p:spPr bwMode="auto">
            <a:xfrm>
              <a:off x="19" y="0"/>
              <a:ext cx="366" cy="366"/>
            </a:xfrm>
            <a:prstGeom prst="ellipse">
              <a:avLst/>
            </a:prstGeom>
            <a:solidFill>
              <a:schemeClr val="accent1"/>
            </a:solidFill>
            <a:ln w="12700" cmpd="sng">
              <a:solidFill>
                <a:srgbClr val="FFFFFF"/>
              </a:solidFill>
              <a:round/>
            </a:ln>
          </p:spPr>
          <p:txBody>
            <a:bodyPr/>
            <a:lstStyle/>
            <a:p>
              <a:endParaRPr lang="zh-CN" altLang="en-US">
                <a:cs typeface="+mn-ea"/>
                <a:sym typeface="+mn-lt"/>
              </a:endParaRPr>
            </a:p>
          </p:txBody>
        </p:sp>
        <p:sp>
          <p:nvSpPr>
            <p:cNvPr id="45" name="Freeform 17"/>
            <p:cNvSpPr/>
            <p:nvPr/>
          </p:nvSpPr>
          <p:spPr bwMode="auto">
            <a:xfrm>
              <a:off x="0" y="389"/>
              <a:ext cx="408" cy="849"/>
            </a:xfrm>
            <a:custGeom>
              <a:avLst/>
              <a:gdLst>
                <a:gd name="T0" fmla="*/ 62 w 124"/>
                <a:gd name="T1" fmla="*/ 21 h 258"/>
                <a:gd name="T2" fmla="*/ 81 w 124"/>
                <a:gd name="T3" fmla="*/ 1 h 258"/>
                <a:gd name="T4" fmla="*/ 112 w 124"/>
                <a:gd name="T5" fmla="*/ 1 h 258"/>
                <a:gd name="T6" fmla="*/ 124 w 124"/>
                <a:gd name="T7" fmla="*/ 25 h 258"/>
                <a:gd name="T8" fmla="*/ 124 w 124"/>
                <a:gd name="T9" fmla="*/ 130 h 258"/>
                <a:gd name="T10" fmla="*/ 103 w 124"/>
                <a:gd name="T11" fmla="*/ 140 h 258"/>
                <a:gd name="T12" fmla="*/ 103 w 124"/>
                <a:gd name="T13" fmla="*/ 246 h 258"/>
                <a:gd name="T14" fmla="*/ 82 w 124"/>
                <a:gd name="T15" fmla="*/ 257 h 258"/>
                <a:gd name="T16" fmla="*/ 62 w 124"/>
                <a:gd name="T17" fmla="*/ 240 h 258"/>
                <a:gd name="T18" fmla="*/ 45 w 124"/>
                <a:gd name="T19" fmla="*/ 258 h 258"/>
                <a:gd name="T20" fmla="*/ 20 w 124"/>
                <a:gd name="T21" fmla="*/ 241 h 258"/>
                <a:gd name="T22" fmla="*/ 20 w 124"/>
                <a:gd name="T23" fmla="*/ 141 h 258"/>
                <a:gd name="T24" fmla="*/ 7 w 124"/>
                <a:gd name="T25" fmla="*/ 141 h 258"/>
                <a:gd name="T26" fmla="*/ 0 w 124"/>
                <a:gd name="T27" fmla="*/ 126 h 258"/>
                <a:gd name="T28" fmla="*/ 0 w 124"/>
                <a:gd name="T29" fmla="*/ 11 h 258"/>
                <a:gd name="T30" fmla="*/ 19 w 124"/>
                <a:gd name="T31" fmla="*/ 1 h 258"/>
                <a:gd name="T32" fmla="*/ 42 w 124"/>
                <a:gd name="T33" fmla="*/ 1 h 258"/>
                <a:gd name="T34" fmla="*/ 62 w 124"/>
                <a:gd name="T35" fmla="*/ 2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4" h="258">
                  <a:moveTo>
                    <a:pt x="62" y="21"/>
                  </a:moveTo>
                  <a:cubicBezTo>
                    <a:pt x="81" y="1"/>
                    <a:pt x="81" y="1"/>
                    <a:pt x="81" y="1"/>
                  </a:cubicBezTo>
                  <a:cubicBezTo>
                    <a:pt x="81" y="1"/>
                    <a:pt x="101" y="1"/>
                    <a:pt x="112" y="1"/>
                  </a:cubicBezTo>
                  <a:cubicBezTo>
                    <a:pt x="124" y="1"/>
                    <a:pt x="124" y="2"/>
                    <a:pt x="124" y="25"/>
                  </a:cubicBezTo>
                  <a:cubicBezTo>
                    <a:pt x="124" y="48"/>
                    <a:pt x="124" y="120"/>
                    <a:pt x="124" y="130"/>
                  </a:cubicBezTo>
                  <a:cubicBezTo>
                    <a:pt x="124" y="141"/>
                    <a:pt x="119" y="140"/>
                    <a:pt x="103" y="140"/>
                  </a:cubicBezTo>
                  <a:cubicBezTo>
                    <a:pt x="103" y="140"/>
                    <a:pt x="103" y="230"/>
                    <a:pt x="103" y="246"/>
                  </a:cubicBezTo>
                  <a:cubicBezTo>
                    <a:pt x="103" y="258"/>
                    <a:pt x="95" y="257"/>
                    <a:pt x="82" y="257"/>
                  </a:cubicBezTo>
                  <a:cubicBezTo>
                    <a:pt x="67" y="257"/>
                    <a:pt x="62" y="256"/>
                    <a:pt x="62" y="240"/>
                  </a:cubicBezTo>
                  <a:cubicBezTo>
                    <a:pt x="62" y="240"/>
                    <a:pt x="65" y="258"/>
                    <a:pt x="45" y="258"/>
                  </a:cubicBezTo>
                  <a:cubicBezTo>
                    <a:pt x="23" y="258"/>
                    <a:pt x="20" y="255"/>
                    <a:pt x="20" y="241"/>
                  </a:cubicBezTo>
                  <a:cubicBezTo>
                    <a:pt x="20" y="231"/>
                    <a:pt x="20" y="141"/>
                    <a:pt x="20" y="141"/>
                  </a:cubicBezTo>
                  <a:cubicBezTo>
                    <a:pt x="20" y="141"/>
                    <a:pt x="12" y="141"/>
                    <a:pt x="7" y="141"/>
                  </a:cubicBezTo>
                  <a:cubicBezTo>
                    <a:pt x="0" y="141"/>
                    <a:pt x="0" y="137"/>
                    <a:pt x="0" y="126"/>
                  </a:cubicBezTo>
                  <a:cubicBezTo>
                    <a:pt x="0" y="117"/>
                    <a:pt x="0" y="21"/>
                    <a:pt x="0" y="11"/>
                  </a:cubicBezTo>
                  <a:cubicBezTo>
                    <a:pt x="0" y="0"/>
                    <a:pt x="7" y="1"/>
                    <a:pt x="19" y="1"/>
                  </a:cubicBezTo>
                  <a:cubicBezTo>
                    <a:pt x="31" y="1"/>
                    <a:pt x="42" y="1"/>
                    <a:pt x="42" y="1"/>
                  </a:cubicBezTo>
                  <a:lnTo>
                    <a:pt x="62" y="21"/>
                  </a:lnTo>
                  <a:close/>
                </a:path>
              </a:pathLst>
            </a:custGeom>
            <a:solidFill>
              <a:schemeClr val="accent1"/>
            </a:solidFill>
            <a:ln w="12700" cap="flat" cmpd="sng">
              <a:solidFill>
                <a:srgbClr val="FFFFFF"/>
              </a:solidFill>
              <a:round/>
            </a:ln>
          </p:spPr>
          <p:txBody>
            <a:bodyPr/>
            <a:lstStyle/>
            <a:p>
              <a:endParaRPr lang="zh-CN" altLang="en-US">
                <a:cs typeface="+mn-ea"/>
                <a:sym typeface="+mn-lt"/>
              </a:endParaRPr>
            </a:p>
          </p:txBody>
        </p:sp>
      </p:grpSp>
      <p:sp>
        <p:nvSpPr>
          <p:cNvPr id="46" name="Rectangle 18"/>
          <p:cNvSpPr>
            <a:spLocks noChangeArrowheads="1"/>
          </p:cNvSpPr>
          <p:nvPr/>
        </p:nvSpPr>
        <p:spPr bwMode="auto">
          <a:xfrm>
            <a:off x="5969018" y="3519025"/>
            <a:ext cx="20358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700">
                <a:solidFill>
                  <a:srgbClr val="FFFFFF"/>
                </a:solidFill>
                <a:cs typeface="+mn-ea"/>
                <a:sym typeface="+mn-lt"/>
              </a:rPr>
              <a:t>1</a:t>
            </a:r>
            <a:endParaRPr lang="en-US" altLang="zh-CN">
              <a:cs typeface="+mn-ea"/>
              <a:sym typeface="+mn-lt"/>
            </a:endParaRPr>
          </a:p>
        </p:txBody>
      </p:sp>
      <p:sp>
        <p:nvSpPr>
          <p:cNvPr id="47" name="Rectangle 19"/>
          <p:cNvSpPr>
            <a:spLocks noChangeArrowheads="1"/>
          </p:cNvSpPr>
          <p:nvPr/>
        </p:nvSpPr>
        <p:spPr bwMode="auto">
          <a:xfrm>
            <a:off x="5234631" y="3519025"/>
            <a:ext cx="20358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700">
                <a:solidFill>
                  <a:srgbClr val="FFFFFF"/>
                </a:solidFill>
                <a:cs typeface="+mn-ea"/>
                <a:sym typeface="+mn-lt"/>
              </a:rPr>
              <a:t>2</a:t>
            </a:r>
            <a:endParaRPr lang="en-US" altLang="zh-CN">
              <a:cs typeface="+mn-ea"/>
              <a:sym typeface="+mn-lt"/>
            </a:endParaRPr>
          </a:p>
        </p:txBody>
      </p:sp>
      <p:sp>
        <p:nvSpPr>
          <p:cNvPr id="48" name="Rectangle 20"/>
          <p:cNvSpPr>
            <a:spLocks noChangeArrowheads="1"/>
          </p:cNvSpPr>
          <p:nvPr/>
        </p:nvSpPr>
        <p:spPr bwMode="auto">
          <a:xfrm>
            <a:off x="4603946" y="3343341"/>
            <a:ext cx="20358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700">
                <a:solidFill>
                  <a:srgbClr val="FFFFFF"/>
                </a:solidFill>
                <a:cs typeface="+mn-ea"/>
                <a:sym typeface="+mn-lt"/>
              </a:rPr>
              <a:t>4</a:t>
            </a:r>
            <a:endParaRPr lang="en-US" altLang="zh-CN">
              <a:cs typeface="+mn-ea"/>
              <a:sym typeface="+mn-lt"/>
            </a:endParaRPr>
          </a:p>
        </p:txBody>
      </p:sp>
      <p:sp>
        <p:nvSpPr>
          <p:cNvPr id="49" name="Rectangle 21"/>
          <p:cNvSpPr>
            <a:spLocks noChangeArrowheads="1"/>
          </p:cNvSpPr>
          <p:nvPr/>
        </p:nvSpPr>
        <p:spPr bwMode="auto">
          <a:xfrm>
            <a:off x="7315042" y="3343341"/>
            <a:ext cx="20358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700">
                <a:solidFill>
                  <a:srgbClr val="FFFFFF"/>
                </a:solidFill>
                <a:cs typeface="+mn-ea"/>
                <a:sym typeface="+mn-lt"/>
              </a:rPr>
              <a:t>5</a:t>
            </a:r>
            <a:endParaRPr lang="en-US" altLang="zh-CN">
              <a:cs typeface="+mn-ea"/>
              <a:sym typeface="+mn-lt"/>
            </a:endParaRPr>
          </a:p>
        </p:txBody>
      </p:sp>
      <p:sp>
        <p:nvSpPr>
          <p:cNvPr id="50" name="Rectangle 22"/>
          <p:cNvSpPr>
            <a:spLocks noChangeArrowheads="1"/>
          </p:cNvSpPr>
          <p:nvPr/>
        </p:nvSpPr>
        <p:spPr bwMode="auto">
          <a:xfrm>
            <a:off x="6705522" y="3519025"/>
            <a:ext cx="20358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700">
                <a:solidFill>
                  <a:srgbClr val="FFFFFF"/>
                </a:solidFill>
                <a:cs typeface="+mn-ea"/>
                <a:sym typeface="+mn-lt"/>
              </a:rPr>
              <a:t>3</a:t>
            </a:r>
            <a:endParaRPr lang="en-US" altLang="zh-CN">
              <a:cs typeface="+mn-ea"/>
              <a:sym typeface="+mn-lt"/>
            </a:endParaRPr>
          </a:p>
        </p:txBody>
      </p:sp>
      <p:sp>
        <p:nvSpPr>
          <p:cNvPr id="51" name="Text Box 38"/>
          <p:cNvSpPr txBox="1">
            <a:spLocks noChangeArrowheads="1"/>
          </p:cNvSpPr>
          <p:nvPr/>
        </p:nvSpPr>
        <p:spPr bwMode="auto">
          <a:xfrm>
            <a:off x="8691478" y="2276541"/>
            <a:ext cx="2750526" cy="878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lnSpc>
                <a:spcPct val="120000"/>
              </a:lnSpc>
            </a:pPr>
            <a:r>
              <a:rPr lang="en-US" altLang="zh-CN" sz="1600" b="1" dirty="0">
                <a:solidFill>
                  <a:schemeClr val="bg1">
                    <a:lumMod val="50000"/>
                  </a:schemeClr>
                </a:solidFill>
                <a:latin typeface="+mn-lt"/>
                <a:ea typeface="+mn-ea"/>
                <a:cs typeface="+mn-ea"/>
                <a:sym typeface="+mn-lt"/>
              </a:rPr>
              <a:t>5. Add title text </a:t>
            </a:r>
            <a:endParaRPr lang="zh-CN" altLang="en-US" sz="1600" b="1" dirty="0">
              <a:solidFill>
                <a:schemeClr val="bg1">
                  <a:lumMod val="50000"/>
                </a:schemeClr>
              </a:solidFill>
              <a:latin typeface="+mn-lt"/>
              <a:ea typeface="+mn-ea"/>
              <a:cs typeface="+mn-ea"/>
              <a:sym typeface="+mn-lt"/>
            </a:endParaRPr>
          </a:p>
          <a:p>
            <a:pPr algn="ctr">
              <a:lnSpc>
                <a:spcPct val="120000"/>
              </a:lnSpc>
            </a:pPr>
            <a:r>
              <a:rPr lang="en-US" altLang="zh-CN" sz="1300" dirty="0">
                <a:solidFill>
                  <a:schemeClr val="bg1">
                    <a:lumMod val="50000"/>
                  </a:schemeClr>
                </a:solidFill>
                <a:latin typeface="+mn-lt"/>
                <a:ea typeface="+mn-ea"/>
                <a:cs typeface="+mn-ea"/>
                <a:sym typeface="+mn-lt"/>
              </a:rPr>
              <a:t>Click here to add content, content to match the title. </a:t>
            </a:r>
            <a:endParaRPr lang="zh-CN" altLang="en-US" sz="1300" dirty="0">
              <a:solidFill>
                <a:schemeClr val="bg1">
                  <a:lumMod val="50000"/>
                </a:schemeClr>
              </a:solidFill>
              <a:latin typeface="+mn-lt"/>
              <a:ea typeface="+mn-ea"/>
              <a:cs typeface="+mn-ea"/>
              <a:sym typeface="+mn-lt"/>
            </a:endParaRPr>
          </a:p>
        </p:txBody>
      </p:sp>
      <p:sp>
        <p:nvSpPr>
          <p:cNvPr id="52" name="Text Box 38"/>
          <p:cNvSpPr txBox="1">
            <a:spLocks noChangeArrowheads="1"/>
          </p:cNvSpPr>
          <p:nvPr/>
        </p:nvSpPr>
        <p:spPr bwMode="auto">
          <a:xfrm>
            <a:off x="8691478" y="4115925"/>
            <a:ext cx="2750526" cy="878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lnSpc>
                <a:spcPct val="120000"/>
              </a:lnSpc>
            </a:pPr>
            <a:r>
              <a:rPr lang="en-US" altLang="zh-CN" sz="1600" b="1" dirty="0">
                <a:solidFill>
                  <a:schemeClr val="bg1">
                    <a:lumMod val="50000"/>
                  </a:schemeClr>
                </a:solidFill>
                <a:latin typeface="+mn-lt"/>
                <a:ea typeface="+mn-ea"/>
                <a:cs typeface="+mn-ea"/>
                <a:sym typeface="+mn-lt"/>
              </a:rPr>
              <a:t>3. Add title text </a:t>
            </a:r>
            <a:endParaRPr lang="zh-CN" altLang="en-US" sz="1600" b="1" dirty="0">
              <a:solidFill>
                <a:schemeClr val="bg1">
                  <a:lumMod val="50000"/>
                </a:schemeClr>
              </a:solidFill>
              <a:latin typeface="+mn-lt"/>
              <a:ea typeface="+mn-ea"/>
              <a:cs typeface="+mn-ea"/>
              <a:sym typeface="+mn-lt"/>
            </a:endParaRPr>
          </a:p>
          <a:p>
            <a:pPr algn="ctr">
              <a:lnSpc>
                <a:spcPct val="120000"/>
              </a:lnSpc>
            </a:pPr>
            <a:r>
              <a:rPr lang="en-US" altLang="zh-CN" sz="1300" dirty="0">
                <a:solidFill>
                  <a:schemeClr val="bg1">
                    <a:lumMod val="50000"/>
                  </a:schemeClr>
                </a:solidFill>
                <a:latin typeface="+mn-lt"/>
                <a:ea typeface="+mn-ea"/>
                <a:cs typeface="+mn-ea"/>
                <a:sym typeface="+mn-lt"/>
              </a:rPr>
              <a:t>Click here to add content, content to match the title. </a:t>
            </a:r>
            <a:endParaRPr lang="zh-CN" altLang="en-US" sz="1300" dirty="0">
              <a:solidFill>
                <a:schemeClr val="bg1">
                  <a:lumMod val="50000"/>
                </a:schemeClr>
              </a:solidFill>
              <a:latin typeface="+mn-lt"/>
              <a:ea typeface="+mn-ea"/>
              <a:cs typeface="+mn-ea"/>
              <a:sym typeface="+mn-lt"/>
            </a:endParaRPr>
          </a:p>
        </p:txBody>
      </p:sp>
      <p:sp>
        <p:nvSpPr>
          <p:cNvPr id="53" name="Text Box 38"/>
          <p:cNvSpPr txBox="1">
            <a:spLocks noChangeArrowheads="1"/>
          </p:cNvSpPr>
          <p:nvPr/>
        </p:nvSpPr>
        <p:spPr bwMode="auto">
          <a:xfrm>
            <a:off x="966650" y="2276541"/>
            <a:ext cx="2750527" cy="878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lnSpc>
                <a:spcPct val="120000"/>
              </a:lnSpc>
            </a:pPr>
            <a:r>
              <a:rPr lang="en-US" altLang="zh-CN" sz="1600" b="1" dirty="0">
                <a:solidFill>
                  <a:schemeClr val="bg1">
                    <a:lumMod val="50000"/>
                  </a:schemeClr>
                </a:solidFill>
                <a:latin typeface="+mn-lt"/>
                <a:ea typeface="+mn-ea"/>
                <a:cs typeface="+mn-ea"/>
                <a:sym typeface="+mn-lt"/>
              </a:rPr>
              <a:t>4. Add title text </a:t>
            </a:r>
            <a:endParaRPr lang="zh-CN" altLang="en-US" sz="1600" b="1" dirty="0">
              <a:solidFill>
                <a:schemeClr val="bg1">
                  <a:lumMod val="50000"/>
                </a:schemeClr>
              </a:solidFill>
              <a:latin typeface="+mn-lt"/>
              <a:ea typeface="+mn-ea"/>
              <a:cs typeface="+mn-ea"/>
              <a:sym typeface="+mn-lt"/>
            </a:endParaRPr>
          </a:p>
          <a:p>
            <a:pPr algn="ctr">
              <a:lnSpc>
                <a:spcPct val="120000"/>
              </a:lnSpc>
            </a:pPr>
            <a:r>
              <a:rPr lang="en-US" altLang="zh-CN" sz="1300" dirty="0">
                <a:solidFill>
                  <a:schemeClr val="bg1">
                    <a:lumMod val="50000"/>
                  </a:schemeClr>
                </a:solidFill>
                <a:latin typeface="+mn-lt"/>
                <a:ea typeface="+mn-ea"/>
                <a:cs typeface="+mn-ea"/>
                <a:sym typeface="+mn-lt"/>
              </a:rPr>
              <a:t>Click here to add content, content to match the title. </a:t>
            </a:r>
            <a:endParaRPr lang="zh-CN" altLang="en-US" sz="1300" dirty="0">
              <a:solidFill>
                <a:schemeClr val="bg1">
                  <a:lumMod val="50000"/>
                </a:schemeClr>
              </a:solidFill>
              <a:latin typeface="+mn-lt"/>
              <a:ea typeface="+mn-ea"/>
              <a:cs typeface="+mn-ea"/>
              <a:sym typeface="+mn-lt"/>
            </a:endParaRPr>
          </a:p>
        </p:txBody>
      </p:sp>
      <p:sp>
        <p:nvSpPr>
          <p:cNvPr id="54" name="Text Box 38"/>
          <p:cNvSpPr txBox="1">
            <a:spLocks noChangeArrowheads="1"/>
          </p:cNvSpPr>
          <p:nvPr/>
        </p:nvSpPr>
        <p:spPr bwMode="auto">
          <a:xfrm>
            <a:off x="966651" y="4115925"/>
            <a:ext cx="2750526" cy="878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lnSpc>
                <a:spcPct val="120000"/>
              </a:lnSpc>
            </a:pPr>
            <a:r>
              <a:rPr lang="en-US" altLang="zh-CN" sz="1600" b="1" dirty="0">
                <a:solidFill>
                  <a:schemeClr val="bg1">
                    <a:lumMod val="50000"/>
                  </a:schemeClr>
                </a:solidFill>
                <a:latin typeface="+mn-lt"/>
                <a:ea typeface="+mn-ea"/>
                <a:cs typeface="+mn-ea"/>
                <a:sym typeface="+mn-lt"/>
              </a:rPr>
              <a:t>2. Add title text </a:t>
            </a:r>
            <a:endParaRPr lang="zh-CN" altLang="en-US" sz="1600" b="1" dirty="0">
              <a:solidFill>
                <a:schemeClr val="bg1">
                  <a:lumMod val="50000"/>
                </a:schemeClr>
              </a:solidFill>
              <a:latin typeface="+mn-lt"/>
              <a:ea typeface="+mn-ea"/>
              <a:cs typeface="+mn-ea"/>
              <a:sym typeface="+mn-lt"/>
            </a:endParaRPr>
          </a:p>
          <a:p>
            <a:pPr algn="ctr">
              <a:lnSpc>
                <a:spcPct val="120000"/>
              </a:lnSpc>
            </a:pPr>
            <a:r>
              <a:rPr lang="en-US" altLang="zh-CN" sz="1300" dirty="0">
                <a:solidFill>
                  <a:schemeClr val="bg1">
                    <a:lumMod val="50000"/>
                  </a:schemeClr>
                </a:solidFill>
                <a:latin typeface="+mn-lt"/>
                <a:ea typeface="+mn-ea"/>
                <a:cs typeface="+mn-ea"/>
                <a:sym typeface="+mn-lt"/>
              </a:rPr>
              <a:t>Click here to add content, content to match the title. </a:t>
            </a:r>
            <a:endParaRPr lang="zh-CN" altLang="en-US" sz="1300" dirty="0">
              <a:solidFill>
                <a:schemeClr val="bg1">
                  <a:lumMod val="50000"/>
                </a:schemeClr>
              </a:solidFill>
              <a:latin typeface="+mn-lt"/>
              <a:ea typeface="+mn-ea"/>
              <a:cs typeface="+mn-ea"/>
              <a:sym typeface="+mn-lt"/>
            </a:endParaRPr>
          </a:p>
        </p:txBody>
      </p:sp>
      <p:sp>
        <p:nvSpPr>
          <p:cNvPr id="55" name="Text Box 38"/>
          <p:cNvSpPr txBox="1">
            <a:spLocks noChangeArrowheads="1"/>
          </p:cNvSpPr>
          <p:nvPr/>
        </p:nvSpPr>
        <p:spPr bwMode="auto">
          <a:xfrm>
            <a:off x="4790969" y="1700808"/>
            <a:ext cx="2750526" cy="878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lnSpc>
                <a:spcPct val="120000"/>
              </a:lnSpc>
            </a:pPr>
            <a:r>
              <a:rPr lang="en-US" altLang="zh-CN" sz="1600" b="1" dirty="0">
                <a:solidFill>
                  <a:schemeClr val="bg1">
                    <a:lumMod val="50000"/>
                  </a:schemeClr>
                </a:solidFill>
                <a:latin typeface="+mn-lt"/>
                <a:ea typeface="+mn-ea"/>
                <a:cs typeface="+mn-ea"/>
                <a:sym typeface="+mn-lt"/>
              </a:rPr>
              <a:t>1. Add title text </a:t>
            </a:r>
            <a:endParaRPr lang="zh-CN" altLang="en-US" sz="1600" b="1" dirty="0">
              <a:solidFill>
                <a:schemeClr val="bg1">
                  <a:lumMod val="50000"/>
                </a:schemeClr>
              </a:solidFill>
              <a:latin typeface="+mn-lt"/>
              <a:ea typeface="+mn-ea"/>
              <a:cs typeface="+mn-ea"/>
              <a:sym typeface="+mn-lt"/>
            </a:endParaRPr>
          </a:p>
          <a:p>
            <a:pPr algn="ctr">
              <a:lnSpc>
                <a:spcPct val="120000"/>
              </a:lnSpc>
            </a:pPr>
            <a:r>
              <a:rPr lang="en-US" altLang="zh-CN" sz="1300" dirty="0">
                <a:solidFill>
                  <a:schemeClr val="bg1">
                    <a:lumMod val="50000"/>
                  </a:schemeClr>
                </a:solidFill>
                <a:latin typeface="+mn-lt"/>
                <a:ea typeface="+mn-ea"/>
                <a:cs typeface="+mn-ea"/>
                <a:sym typeface="+mn-lt"/>
              </a:rPr>
              <a:t>Click here to add content, content to match the title. </a:t>
            </a:r>
            <a:endParaRPr lang="zh-CN" altLang="en-US" sz="1300" dirty="0">
              <a:solidFill>
                <a:schemeClr val="bg1">
                  <a:lumMod val="50000"/>
                </a:schemeClr>
              </a:solidFill>
              <a:latin typeface="+mn-lt"/>
              <a:ea typeface="+mn-ea"/>
              <a:cs typeface="+mn-ea"/>
              <a:sym typeface="+mn-lt"/>
            </a:endParaRPr>
          </a:p>
        </p:txBody>
      </p:sp>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anim calcmode="lin" valueType="num">
                                      <p:cBhvr>
                                        <p:cTn id="8" dur="500" fill="hold"/>
                                        <p:tgtEl>
                                          <p:spTgt spid="43"/>
                                        </p:tgtEl>
                                        <p:attrNameLst>
                                          <p:attrName>ppt_x</p:attrName>
                                        </p:attrNameLst>
                                      </p:cBhvr>
                                      <p:tavLst>
                                        <p:tav tm="0">
                                          <p:val>
                                            <p:strVal val="#ppt_x"/>
                                          </p:val>
                                        </p:tav>
                                        <p:tav tm="100000">
                                          <p:val>
                                            <p:strVal val="#ppt_x"/>
                                          </p:val>
                                        </p:tav>
                                      </p:tavLst>
                                    </p:anim>
                                    <p:anim calcmode="lin" valueType="num">
                                      <p:cBhvr>
                                        <p:cTn id="9" dur="500" fill="hold"/>
                                        <p:tgtEl>
                                          <p:spTgt spid="43"/>
                                        </p:tgtEl>
                                        <p:attrNameLst>
                                          <p:attrName>ppt_y</p:attrName>
                                        </p:attrNameLst>
                                      </p:cBhvr>
                                      <p:tavLst>
                                        <p:tav tm="0">
                                          <p:val>
                                            <p:strVal val="#ppt_y-.1"/>
                                          </p:val>
                                        </p:tav>
                                        <p:tav tm="100000">
                                          <p:val>
                                            <p:strVal val="#ppt_y"/>
                                          </p:val>
                                        </p:tav>
                                      </p:tavLst>
                                    </p:anim>
                                  </p:childTnLst>
                                </p:cTn>
                              </p:par>
                              <p:par>
                                <p:cTn id="10" presetID="23" presetClass="entr" presetSubtype="16" fill="hold" grpId="0" nodeType="withEffect">
                                  <p:stCondLst>
                                    <p:cond delay="500"/>
                                  </p:stCondLst>
                                  <p:childTnLst>
                                    <p:set>
                                      <p:cBhvr>
                                        <p:cTn id="11" dur="1" fill="hold">
                                          <p:stCondLst>
                                            <p:cond delay="0"/>
                                          </p:stCondLst>
                                        </p:cTn>
                                        <p:tgtEl>
                                          <p:spTgt spid="46"/>
                                        </p:tgtEl>
                                        <p:attrNameLst>
                                          <p:attrName>style.visibility</p:attrName>
                                        </p:attrNameLst>
                                      </p:cBhvr>
                                      <p:to>
                                        <p:strVal val="visible"/>
                                      </p:to>
                                    </p:set>
                                    <p:anim calcmode="lin" valueType="num">
                                      <p:cBhvr>
                                        <p:cTn id="12" dur="500" fill="hold"/>
                                        <p:tgtEl>
                                          <p:spTgt spid="46"/>
                                        </p:tgtEl>
                                        <p:attrNameLst>
                                          <p:attrName>ppt_w</p:attrName>
                                        </p:attrNameLst>
                                      </p:cBhvr>
                                      <p:tavLst>
                                        <p:tav tm="0">
                                          <p:val>
                                            <p:fltVal val="0"/>
                                          </p:val>
                                        </p:tav>
                                        <p:tav tm="100000">
                                          <p:val>
                                            <p:strVal val="#ppt_w"/>
                                          </p:val>
                                        </p:tav>
                                      </p:tavLst>
                                    </p:anim>
                                    <p:anim calcmode="lin" valueType="num">
                                      <p:cBhvr>
                                        <p:cTn id="13" dur="500" fill="hold"/>
                                        <p:tgtEl>
                                          <p:spTgt spid="46"/>
                                        </p:tgtEl>
                                        <p:attrNameLst>
                                          <p:attrName>ppt_h</p:attrName>
                                        </p:attrNameLst>
                                      </p:cBhvr>
                                      <p:tavLst>
                                        <p:tav tm="0">
                                          <p:val>
                                            <p:fltVal val="0"/>
                                          </p:val>
                                        </p:tav>
                                        <p:tav tm="100000">
                                          <p:val>
                                            <p:strVal val="#ppt_h"/>
                                          </p:val>
                                        </p:tav>
                                      </p:tavLst>
                                    </p:anim>
                                  </p:childTnLst>
                                </p:cTn>
                              </p:par>
                              <p:par>
                                <p:cTn id="14" presetID="12" presetClass="entr" presetSubtype="4" fill="hold" grpId="0" nodeType="withEffect">
                                  <p:stCondLst>
                                    <p:cond delay="500"/>
                                  </p:stCondLst>
                                  <p:childTnLst>
                                    <p:set>
                                      <p:cBhvr>
                                        <p:cTn id="15" dur="1" fill="hold">
                                          <p:stCondLst>
                                            <p:cond delay="0"/>
                                          </p:stCondLst>
                                        </p:cTn>
                                        <p:tgtEl>
                                          <p:spTgt spid="55"/>
                                        </p:tgtEl>
                                        <p:attrNameLst>
                                          <p:attrName>style.visibility</p:attrName>
                                        </p:attrNameLst>
                                      </p:cBhvr>
                                      <p:to>
                                        <p:strVal val="visible"/>
                                      </p:to>
                                    </p:set>
                                    <p:animEffect transition="in" filter="slide(fromBottom)">
                                      <p:cBhvr>
                                        <p:cTn id="16" dur="500"/>
                                        <p:tgtEl>
                                          <p:spTgt spid="55"/>
                                        </p:tgtEl>
                                      </p:cBhvr>
                                    </p:animEffect>
                                  </p:childTnLst>
                                </p:cTn>
                              </p:par>
                              <p:par>
                                <p:cTn id="17" presetID="47" presetClass="entr" presetSubtype="0" fill="hold" nodeType="withEffect">
                                  <p:stCondLst>
                                    <p:cond delay="10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anim calcmode="lin" valueType="num">
                                      <p:cBhvr>
                                        <p:cTn id="20" dur="500" fill="hold"/>
                                        <p:tgtEl>
                                          <p:spTgt spid="37"/>
                                        </p:tgtEl>
                                        <p:attrNameLst>
                                          <p:attrName>ppt_x</p:attrName>
                                        </p:attrNameLst>
                                      </p:cBhvr>
                                      <p:tavLst>
                                        <p:tav tm="0">
                                          <p:val>
                                            <p:strVal val="#ppt_x"/>
                                          </p:val>
                                        </p:tav>
                                        <p:tav tm="100000">
                                          <p:val>
                                            <p:strVal val="#ppt_x"/>
                                          </p:val>
                                        </p:tav>
                                      </p:tavLst>
                                    </p:anim>
                                    <p:anim calcmode="lin" valueType="num">
                                      <p:cBhvr>
                                        <p:cTn id="21" dur="500" fill="hold"/>
                                        <p:tgtEl>
                                          <p:spTgt spid="37"/>
                                        </p:tgtEl>
                                        <p:attrNameLst>
                                          <p:attrName>ppt_y</p:attrName>
                                        </p:attrNameLst>
                                      </p:cBhvr>
                                      <p:tavLst>
                                        <p:tav tm="0">
                                          <p:val>
                                            <p:strVal val="#ppt_y-.1"/>
                                          </p:val>
                                        </p:tav>
                                        <p:tav tm="100000">
                                          <p:val>
                                            <p:strVal val="#ppt_y"/>
                                          </p:val>
                                        </p:tav>
                                      </p:tavLst>
                                    </p:anim>
                                  </p:childTnLst>
                                </p:cTn>
                              </p:par>
                              <p:par>
                                <p:cTn id="22" presetID="23" presetClass="entr" presetSubtype="16" fill="hold" grpId="0" nodeType="withEffect">
                                  <p:stCondLst>
                                    <p:cond delay="600"/>
                                  </p:stCondLst>
                                  <p:childTnLst>
                                    <p:set>
                                      <p:cBhvr>
                                        <p:cTn id="23" dur="1" fill="hold">
                                          <p:stCondLst>
                                            <p:cond delay="0"/>
                                          </p:stCondLst>
                                        </p:cTn>
                                        <p:tgtEl>
                                          <p:spTgt spid="47"/>
                                        </p:tgtEl>
                                        <p:attrNameLst>
                                          <p:attrName>style.visibility</p:attrName>
                                        </p:attrNameLst>
                                      </p:cBhvr>
                                      <p:to>
                                        <p:strVal val="visible"/>
                                      </p:to>
                                    </p:set>
                                    <p:anim calcmode="lin" valueType="num">
                                      <p:cBhvr>
                                        <p:cTn id="24" dur="500" fill="hold"/>
                                        <p:tgtEl>
                                          <p:spTgt spid="47"/>
                                        </p:tgtEl>
                                        <p:attrNameLst>
                                          <p:attrName>ppt_w</p:attrName>
                                        </p:attrNameLst>
                                      </p:cBhvr>
                                      <p:tavLst>
                                        <p:tav tm="0">
                                          <p:val>
                                            <p:fltVal val="0"/>
                                          </p:val>
                                        </p:tav>
                                        <p:tav tm="100000">
                                          <p:val>
                                            <p:strVal val="#ppt_w"/>
                                          </p:val>
                                        </p:tav>
                                      </p:tavLst>
                                    </p:anim>
                                    <p:anim calcmode="lin" valueType="num">
                                      <p:cBhvr>
                                        <p:cTn id="25" dur="500" fill="hold"/>
                                        <p:tgtEl>
                                          <p:spTgt spid="47"/>
                                        </p:tgtEl>
                                        <p:attrNameLst>
                                          <p:attrName>ppt_h</p:attrName>
                                        </p:attrNameLst>
                                      </p:cBhvr>
                                      <p:tavLst>
                                        <p:tav tm="0">
                                          <p:val>
                                            <p:fltVal val="0"/>
                                          </p:val>
                                        </p:tav>
                                        <p:tav tm="100000">
                                          <p:val>
                                            <p:strVal val="#ppt_h"/>
                                          </p:val>
                                        </p:tav>
                                      </p:tavLst>
                                    </p:anim>
                                  </p:childTnLst>
                                </p:cTn>
                              </p:par>
                              <p:par>
                                <p:cTn id="26" presetID="12" presetClass="entr" presetSubtype="2" fill="hold" grpId="0" nodeType="withEffect">
                                  <p:stCondLst>
                                    <p:cond delay="600"/>
                                  </p:stCondLst>
                                  <p:childTnLst>
                                    <p:set>
                                      <p:cBhvr>
                                        <p:cTn id="27" dur="1" fill="hold">
                                          <p:stCondLst>
                                            <p:cond delay="0"/>
                                          </p:stCondLst>
                                        </p:cTn>
                                        <p:tgtEl>
                                          <p:spTgt spid="54"/>
                                        </p:tgtEl>
                                        <p:attrNameLst>
                                          <p:attrName>style.visibility</p:attrName>
                                        </p:attrNameLst>
                                      </p:cBhvr>
                                      <p:to>
                                        <p:strVal val="visible"/>
                                      </p:to>
                                    </p:set>
                                    <p:animEffect transition="in" filter="slide(fromRight)">
                                      <p:cBhvr>
                                        <p:cTn id="28" dur="500"/>
                                        <p:tgtEl>
                                          <p:spTgt spid="54"/>
                                        </p:tgtEl>
                                      </p:cBhvr>
                                    </p:animEffect>
                                  </p:childTnLst>
                                </p:cTn>
                              </p:par>
                              <p:par>
                                <p:cTn id="29" presetID="47" presetClass="entr" presetSubtype="0" fill="hold" nodeType="withEffect">
                                  <p:stCondLst>
                                    <p:cond delay="200"/>
                                  </p:stCondLst>
                                  <p:childTnLst>
                                    <p:set>
                                      <p:cBhvr>
                                        <p:cTn id="30" dur="1" fill="hold">
                                          <p:stCondLst>
                                            <p:cond delay="0"/>
                                          </p:stCondLst>
                                        </p:cTn>
                                        <p:tgtEl>
                                          <p:spTgt spid="40"/>
                                        </p:tgtEl>
                                        <p:attrNameLst>
                                          <p:attrName>style.visibility</p:attrName>
                                        </p:attrNameLst>
                                      </p:cBhvr>
                                      <p:to>
                                        <p:strVal val="visible"/>
                                      </p:to>
                                    </p:set>
                                    <p:animEffect transition="in" filter="fade">
                                      <p:cBhvr>
                                        <p:cTn id="31" dur="500"/>
                                        <p:tgtEl>
                                          <p:spTgt spid="40"/>
                                        </p:tgtEl>
                                      </p:cBhvr>
                                    </p:animEffect>
                                    <p:anim calcmode="lin" valueType="num">
                                      <p:cBhvr>
                                        <p:cTn id="32" dur="500" fill="hold"/>
                                        <p:tgtEl>
                                          <p:spTgt spid="40"/>
                                        </p:tgtEl>
                                        <p:attrNameLst>
                                          <p:attrName>ppt_x</p:attrName>
                                        </p:attrNameLst>
                                      </p:cBhvr>
                                      <p:tavLst>
                                        <p:tav tm="0">
                                          <p:val>
                                            <p:strVal val="#ppt_x"/>
                                          </p:val>
                                        </p:tav>
                                        <p:tav tm="100000">
                                          <p:val>
                                            <p:strVal val="#ppt_x"/>
                                          </p:val>
                                        </p:tav>
                                      </p:tavLst>
                                    </p:anim>
                                    <p:anim calcmode="lin" valueType="num">
                                      <p:cBhvr>
                                        <p:cTn id="33" dur="500" fill="hold"/>
                                        <p:tgtEl>
                                          <p:spTgt spid="40"/>
                                        </p:tgtEl>
                                        <p:attrNameLst>
                                          <p:attrName>ppt_y</p:attrName>
                                        </p:attrNameLst>
                                      </p:cBhvr>
                                      <p:tavLst>
                                        <p:tav tm="0">
                                          <p:val>
                                            <p:strVal val="#ppt_y-.1"/>
                                          </p:val>
                                        </p:tav>
                                        <p:tav tm="100000">
                                          <p:val>
                                            <p:strVal val="#ppt_y"/>
                                          </p:val>
                                        </p:tav>
                                      </p:tavLst>
                                    </p:anim>
                                  </p:childTnLst>
                                </p:cTn>
                              </p:par>
                              <p:par>
                                <p:cTn id="34" presetID="23" presetClass="entr" presetSubtype="16" fill="hold" grpId="0" nodeType="withEffect">
                                  <p:stCondLst>
                                    <p:cond delay="700"/>
                                  </p:stCondLst>
                                  <p:childTnLst>
                                    <p:set>
                                      <p:cBhvr>
                                        <p:cTn id="35" dur="1" fill="hold">
                                          <p:stCondLst>
                                            <p:cond delay="0"/>
                                          </p:stCondLst>
                                        </p:cTn>
                                        <p:tgtEl>
                                          <p:spTgt spid="50"/>
                                        </p:tgtEl>
                                        <p:attrNameLst>
                                          <p:attrName>style.visibility</p:attrName>
                                        </p:attrNameLst>
                                      </p:cBhvr>
                                      <p:to>
                                        <p:strVal val="visible"/>
                                      </p:to>
                                    </p:set>
                                    <p:anim calcmode="lin" valueType="num">
                                      <p:cBhvr>
                                        <p:cTn id="36" dur="500" fill="hold"/>
                                        <p:tgtEl>
                                          <p:spTgt spid="50"/>
                                        </p:tgtEl>
                                        <p:attrNameLst>
                                          <p:attrName>ppt_w</p:attrName>
                                        </p:attrNameLst>
                                      </p:cBhvr>
                                      <p:tavLst>
                                        <p:tav tm="0">
                                          <p:val>
                                            <p:fltVal val="0"/>
                                          </p:val>
                                        </p:tav>
                                        <p:tav tm="100000">
                                          <p:val>
                                            <p:strVal val="#ppt_w"/>
                                          </p:val>
                                        </p:tav>
                                      </p:tavLst>
                                    </p:anim>
                                    <p:anim calcmode="lin" valueType="num">
                                      <p:cBhvr>
                                        <p:cTn id="37" dur="500" fill="hold"/>
                                        <p:tgtEl>
                                          <p:spTgt spid="50"/>
                                        </p:tgtEl>
                                        <p:attrNameLst>
                                          <p:attrName>ppt_h</p:attrName>
                                        </p:attrNameLst>
                                      </p:cBhvr>
                                      <p:tavLst>
                                        <p:tav tm="0">
                                          <p:val>
                                            <p:fltVal val="0"/>
                                          </p:val>
                                        </p:tav>
                                        <p:tav tm="100000">
                                          <p:val>
                                            <p:strVal val="#ppt_h"/>
                                          </p:val>
                                        </p:tav>
                                      </p:tavLst>
                                    </p:anim>
                                  </p:childTnLst>
                                </p:cTn>
                              </p:par>
                              <p:par>
                                <p:cTn id="38" presetID="12" presetClass="entr" presetSubtype="8" fill="hold" grpId="0" nodeType="withEffect">
                                  <p:stCondLst>
                                    <p:cond delay="700"/>
                                  </p:stCondLst>
                                  <p:childTnLst>
                                    <p:set>
                                      <p:cBhvr>
                                        <p:cTn id="39" dur="1" fill="hold">
                                          <p:stCondLst>
                                            <p:cond delay="0"/>
                                          </p:stCondLst>
                                        </p:cTn>
                                        <p:tgtEl>
                                          <p:spTgt spid="52"/>
                                        </p:tgtEl>
                                        <p:attrNameLst>
                                          <p:attrName>style.visibility</p:attrName>
                                        </p:attrNameLst>
                                      </p:cBhvr>
                                      <p:to>
                                        <p:strVal val="visible"/>
                                      </p:to>
                                    </p:set>
                                    <p:animEffect transition="in" filter="slide(fromLeft)">
                                      <p:cBhvr>
                                        <p:cTn id="40" dur="500"/>
                                        <p:tgtEl>
                                          <p:spTgt spid="52"/>
                                        </p:tgtEl>
                                      </p:cBhvr>
                                    </p:animEffect>
                                  </p:childTnLst>
                                </p:cTn>
                              </p:par>
                              <p:par>
                                <p:cTn id="41" presetID="47" presetClass="entr" presetSubtype="0" fill="hold" nodeType="withEffect">
                                  <p:stCondLst>
                                    <p:cond delay="30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anim calcmode="lin" valueType="num">
                                      <p:cBhvr>
                                        <p:cTn id="44" dur="500" fill="hold"/>
                                        <p:tgtEl>
                                          <p:spTgt spid="31"/>
                                        </p:tgtEl>
                                        <p:attrNameLst>
                                          <p:attrName>ppt_x</p:attrName>
                                        </p:attrNameLst>
                                      </p:cBhvr>
                                      <p:tavLst>
                                        <p:tav tm="0">
                                          <p:val>
                                            <p:strVal val="#ppt_x"/>
                                          </p:val>
                                        </p:tav>
                                        <p:tav tm="100000">
                                          <p:val>
                                            <p:strVal val="#ppt_x"/>
                                          </p:val>
                                        </p:tav>
                                      </p:tavLst>
                                    </p:anim>
                                    <p:anim calcmode="lin" valueType="num">
                                      <p:cBhvr>
                                        <p:cTn id="45" dur="500" fill="hold"/>
                                        <p:tgtEl>
                                          <p:spTgt spid="31"/>
                                        </p:tgtEl>
                                        <p:attrNameLst>
                                          <p:attrName>ppt_y</p:attrName>
                                        </p:attrNameLst>
                                      </p:cBhvr>
                                      <p:tavLst>
                                        <p:tav tm="0">
                                          <p:val>
                                            <p:strVal val="#ppt_y-.1"/>
                                          </p:val>
                                        </p:tav>
                                        <p:tav tm="100000">
                                          <p:val>
                                            <p:strVal val="#ppt_y"/>
                                          </p:val>
                                        </p:tav>
                                      </p:tavLst>
                                    </p:anim>
                                  </p:childTnLst>
                                </p:cTn>
                              </p:par>
                              <p:par>
                                <p:cTn id="46" presetID="23" presetClass="entr" presetSubtype="16" fill="hold" grpId="0" nodeType="withEffect">
                                  <p:stCondLst>
                                    <p:cond delay="800"/>
                                  </p:stCondLst>
                                  <p:childTnLst>
                                    <p:set>
                                      <p:cBhvr>
                                        <p:cTn id="47" dur="1" fill="hold">
                                          <p:stCondLst>
                                            <p:cond delay="0"/>
                                          </p:stCondLst>
                                        </p:cTn>
                                        <p:tgtEl>
                                          <p:spTgt spid="48"/>
                                        </p:tgtEl>
                                        <p:attrNameLst>
                                          <p:attrName>style.visibility</p:attrName>
                                        </p:attrNameLst>
                                      </p:cBhvr>
                                      <p:to>
                                        <p:strVal val="visible"/>
                                      </p:to>
                                    </p:set>
                                    <p:anim calcmode="lin" valueType="num">
                                      <p:cBhvr>
                                        <p:cTn id="48" dur="500" fill="hold"/>
                                        <p:tgtEl>
                                          <p:spTgt spid="48"/>
                                        </p:tgtEl>
                                        <p:attrNameLst>
                                          <p:attrName>ppt_w</p:attrName>
                                        </p:attrNameLst>
                                      </p:cBhvr>
                                      <p:tavLst>
                                        <p:tav tm="0">
                                          <p:val>
                                            <p:fltVal val="0"/>
                                          </p:val>
                                        </p:tav>
                                        <p:tav tm="100000">
                                          <p:val>
                                            <p:strVal val="#ppt_w"/>
                                          </p:val>
                                        </p:tav>
                                      </p:tavLst>
                                    </p:anim>
                                    <p:anim calcmode="lin" valueType="num">
                                      <p:cBhvr>
                                        <p:cTn id="49" dur="500" fill="hold"/>
                                        <p:tgtEl>
                                          <p:spTgt spid="48"/>
                                        </p:tgtEl>
                                        <p:attrNameLst>
                                          <p:attrName>ppt_h</p:attrName>
                                        </p:attrNameLst>
                                      </p:cBhvr>
                                      <p:tavLst>
                                        <p:tav tm="0">
                                          <p:val>
                                            <p:fltVal val="0"/>
                                          </p:val>
                                        </p:tav>
                                        <p:tav tm="100000">
                                          <p:val>
                                            <p:strVal val="#ppt_h"/>
                                          </p:val>
                                        </p:tav>
                                      </p:tavLst>
                                    </p:anim>
                                  </p:childTnLst>
                                </p:cTn>
                              </p:par>
                              <p:par>
                                <p:cTn id="50" presetID="12" presetClass="entr" presetSubtype="2" fill="hold" grpId="0" nodeType="withEffect">
                                  <p:stCondLst>
                                    <p:cond delay="800"/>
                                  </p:stCondLst>
                                  <p:childTnLst>
                                    <p:set>
                                      <p:cBhvr>
                                        <p:cTn id="51" dur="1" fill="hold">
                                          <p:stCondLst>
                                            <p:cond delay="0"/>
                                          </p:stCondLst>
                                        </p:cTn>
                                        <p:tgtEl>
                                          <p:spTgt spid="53"/>
                                        </p:tgtEl>
                                        <p:attrNameLst>
                                          <p:attrName>style.visibility</p:attrName>
                                        </p:attrNameLst>
                                      </p:cBhvr>
                                      <p:to>
                                        <p:strVal val="visible"/>
                                      </p:to>
                                    </p:set>
                                    <p:animEffect transition="in" filter="slide(fromRight)">
                                      <p:cBhvr>
                                        <p:cTn id="52" dur="500"/>
                                        <p:tgtEl>
                                          <p:spTgt spid="53"/>
                                        </p:tgtEl>
                                      </p:cBhvr>
                                    </p:animEffect>
                                  </p:childTnLst>
                                </p:cTn>
                              </p:par>
                              <p:par>
                                <p:cTn id="53" presetID="47" presetClass="entr" presetSubtype="0" fill="hold" nodeType="withEffect">
                                  <p:stCondLst>
                                    <p:cond delay="40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500"/>
                                        <p:tgtEl>
                                          <p:spTgt spid="34"/>
                                        </p:tgtEl>
                                      </p:cBhvr>
                                    </p:animEffect>
                                    <p:anim calcmode="lin" valueType="num">
                                      <p:cBhvr>
                                        <p:cTn id="56" dur="500" fill="hold"/>
                                        <p:tgtEl>
                                          <p:spTgt spid="34"/>
                                        </p:tgtEl>
                                        <p:attrNameLst>
                                          <p:attrName>ppt_x</p:attrName>
                                        </p:attrNameLst>
                                      </p:cBhvr>
                                      <p:tavLst>
                                        <p:tav tm="0">
                                          <p:val>
                                            <p:strVal val="#ppt_x"/>
                                          </p:val>
                                        </p:tav>
                                        <p:tav tm="100000">
                                          <p:val>
                                            <p:strVal val="#ppt_x"/>
                                          </p:val>
                                        </p:tav>
                                      </p:tavLst>
                                    </p:anim>
                                    <p:anim calcmode="lin" valueType="num">
                                      <p:cBhvr>
                                        <p:cTn id="57" dur="500" fill="hold"/>
                                        <p:tgtEl>
                                          <p:spTgt spid="34"/>
                                        </p:tgtEl>
                                        <p:attrNameLst>
                                          <p:attrName>ppt_y</p:attrName>
                                        </p:attrNameLst>
                                      </p:cBhvr>
                                      <p:tavLst>
                                        <p:tav tm="0">
                                          <p:val>
                                            <p:strVal val="#ppt_y-.1"/>
                                          </p:val>
                                        </p:tav>
                                        <p:tav tm="100000">
                                          <p:val>
                                            <p:strVal val="#ppt_y"/>
                                          </p:val>
                                        </p:tav>
                                      </p:tavLst>
                                    </p:anim>
                                  </p:childTnLst>
                                </p:cTn>
                              </p:par>
                              <p:par>
                                <p:cTn id="58" presetID="23" presetClass="entr" presetSubtype="16" fill="hold" grpId="0" nodeType="withEffect">
                                  <p:stCondLst>
                                    <p:cond delay="900"/>
                                  </p:stCondLst>
                                  <p:childTnLst>
                                    <p:set>
                                      <p:cBhvr>
                                        <p:cTn id="59" dur="1" fill="hold">
                                          <p:stCondLst>
                                            <p:cond delay="0"/>
                                          </p:stCondLst>
                                        </p:cTn>
                                        <p:tgtEl>
                                          <p:spTgt spid="49"/>
                                        </p:tgtEl>
                                        <p:attrNameLst>
                                          <p:attrName>style.visibility</p:attrName>
                                        </p:attrNameLst>
                                      </p:cBhvr>
                                      <p:to>
                                        <p:strVal val="visible"/>
                                      </p:to>
                                    </p:set>
                                    <p:anim calcmode="lin" valueType="num">
                                      <p:cBhvr>
                                        <p:cTn id="60" dur="500" fill="hold"/>
                                        <p:tgtEl>
                                          <p:spTgt spid="49"/>
                                        </p:tgtEl>
                                        <p:attrNameLst>
                                          <p:attrName>ppt_w</p:attrName>
                                        </p:attrNameLst>
                                      </p:cBhvr>
                                      <p:tavLst>
                                        <p:tav tm="0">
                                          <p:val>
                                            <p:fltVal val="0"/>
                                          </p:val>
                                        </p:tav>
                                        <p:tav tm="100000">
                                          <p:val>
                                            <p:strVal val="#ppt_w"/>
                                          </p:val>
                                        </p:tav>
                                      </p:tavLst>
                                    </p:anim>
                                    <p:anim calcmode="lin" valueType="num">
                                      <p:cBhvr>
                                        <p:cTn id="61" dur="500" fill="hold"/>
                                        <p:tgtEl>
                                          <p:spTgt spid="49"/>
                                        </p:tgtEl>
                                        <p:attrNameLst>
                                          <p:attrName>ppt_h</p:attrName>
                                        </p:attrNameLst>
                                      </p:cBhvr>
                                      <p:tavLst>
                                        <p:tav tm="0">
                                          <p:val>
                                            <p:fltVal val="0"/>
                                          </p:val>
                                        </p:tav>
                                        <p:tav tm="100000">
                                          <p:val>
                                            <p:strVal val="#ppt_h"/>
                                          </p:val>
                                        </p:tav>
                                      </p:tavLst>
                                    </p:anim>
                                  </p:childTnLst>
                                </p:cTn>
                              </p:par>
                              <p:par>
                                <p:cTn id="62" presetID="12" presetClass="entr" presetSubtype="8" fill="hold" grpId="0" nodeType="withEffect">
                                  <p:stCondLst>
                                    <p:cond delay="900"/>
                                  </p:stCondLst>
                                  <p:childTnLst>
                                    <p:set>
                                      <p:cBhvr>
                                        <p:cTn id="63" dur="1" fill="hold">
                                          <p:stCondLst>
                                            <p:cond delay="0"/>
                                          </p:stCondLst>
                                        </p:cTn>
                                        <p:tgtEl>
                                          <p:spTgt spid="51"/>
                                        </p:tgtEl>
                                        <p:attrNameLst>
                                          <p:attrName>style.visibility</p:attrName>
                                        </p:attrNameLst>
                                      </p:cBhvr>
                                      <p:to>
                                        <p:strVal val="visible"/>
                                      </p:to>
                                    </p:set>
                                    <p:animEffect transition="in" filter="slide(fromLeft)">
                                      <p:cBhvr>
                                        <p:cTn id="64"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utoUpdateAnimBg="0"/>
      <p:bldP spid="47" grpId="0" autoUpdateAnimBg="0"/>
      <p:bldP spid="48" grpId="0" autoUpdateAnimBg="0"/>
      <p:bldP spid="49" grpId="0" autoUpdateAnimBg="0"/>
      <p:bldP spid="50" grpId="0" autoUpdateAnimBg="0"/>
      <p:bldP spid="51" grpId="0" autoUpdateAnimBg="0"/>
      <p:bldP spid="52" grpId="0" autoUpdateAnimBg="0"/>
      <p:bldP spid="53" grpId="0" autoUpdateAnimBg="0"/>
      <p:bldP spid="54" grpId="0" autoUpdateAnimBg="0"/>
      <p:bldP spid="5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
        <p:nvSpPr>
          <p:cNvPr id="34" name="Oval 33"/>
          <p:cNvSpPr>
            <a:spLocks noChangeAspect="1"/>
          </p:cNvSpPr>
          <p:nvPr/>
        </p:nvSpPr>
        <p:spPr>
          <a:xfrm>
            <a:off x="5588070" y="1534921"/>
            <a:ext cx="2401142" cy="240145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chemeClr val="bg1"/>
              </a:solidFill>
              <a:cs typeface="+mn-ea"/>
              <a:sym typeface="+mn-lt"/>
            </a:endParaRPr>
          </a:p>
        </p:txBody>
      </p:sp>
      <p:sp>
        <p:nvSpPr>
          <p:cNvPr id="35" name="Oval 34"/>
          <p:cNvSpPr>
            <a:spLocks noChangeAspect="1"/>
          </p:cNvSpPr>
          <p:nvPr/>
        </p:nvSpPr>
        <p:spPr>
          <a:xfrm>
            <a:off x="2620105" y="1872844"/>
            <a:ext cx="1845788" cy="184602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chemeClr val="bg1"/>
              </a:solidFill>
              <a:cs typeface="+mn-ea"/>
              <a:sym typeface="+mn-lt"/>
            </a:endParaRPr>
          </a:p>
        </p:txBody>
      </p:sp>
      <p:sp>
        <p:nvSpPr>
          <p:cNvPr id="36" name="Oval 35"/>
          <p:cNvSpPr>
            <a:spLocks noChangeAspect="1"/>
          </p:cNvSpPr>
          <p:nvPr/>
        </p:nvSpPr>
        <p:spPr>
          <a:xfrm>
            <a:off x="7989212" y="3282523"/>
            <a:ext cx="1845788" cy="184602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chemeClr val="bg1"/>
              </a:solidFill>
              <a:cs typeface="+mn-ea"/>
              <a:sym typeface="+mn-lt"/>
            </a:endParaRPr>
          </a:p>
        </p:txBody>
      </p:sp>
      <p:sp>
        <p:nvSpPr>
          <p:cNvPr id="37" name="Oval 36"/>
          <p:cNvSpPr>
            <a:spLocks noChangeAspect="1"/>
          </p:cNvSpPr>
          <p:nvPr/>
        </p:nvSpPr>
        <p:spPr>
          <a:xfrm>
            <a:off x="4408895" y="3589002"/>
            <a:ext cx="1613229" cy="161343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chemeClr val="bg1"/>
              </a:solidFill>
              <a:cs typeface="+mn-ea"/>
              <a:sym typeface="+mn-lt"/>
            </a:endParaRPr>
          </a:p>
        </p:txBody>
      </p:sp>
      <p:sp>
        <p:nvSpPr>
          <p:cNvPr id="38" name="Oval 37"/>
          <p:cNvSpPr>
            <a:spLocks noChangeAspect="1"/>
          </p:cNvSpPr>
          <p:nvPr/>
        </p:nvSpPr>
        <p:spPr>
          <a:xfrm>
            <a:off x="9811462" y="2457694"/>
            <a:ext cx="1261013" cy="126117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r>
              <a:rPr lang="en-US" altLang="zh-CN" sz="1600" dirty="0">
                <a:solidFill>
                  <a:schemeClr val="bg1"/>
                </a:solidFill>
                <a:cs typeface="+mn-ea"/>
                <a:sym typeface="+mn-lt"/>
              </a:rPr>
              <a:t>Add title text </a:t>
            </a:r>
            <a:endParaRPr lang="en-US" sz="1600" dirty="0">
              <a:solidFill>
                <a:schemeClr val="bg1"/>
              </a:solidFill>
              <a:cs typeface="+mn-ea"/>
              <a:sym typeface="+mn-lt"/>
            </a:endParaRPr>
          </a:p>
        </p:txBody>
      </p:sp>
      <p:sp>
        <p:nvSpPr>
          <p:cNvPr id="39" name="Oval 38"/>
          <p:cNvSpPr>
            <a:spLocks noChangeAspect="1"/>
          </p:cNvSpPr>
          <p:nvPr/>
        </p:nvSpPr>
        <p:spPr>
          <a:xfrm>
            <a:off x="1768685" y="3144641"/>
            <a:ext cx="1449322" cy="144950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rgbClr val="5C4470"/>
              </a:solidFill>
              <a:cs typeface="+mn-ea"/>
              <a:sym typeface="+mn-lt"/>
            </a:endParaRPr>
          </a:p>
        </p:txBody>
      </p:sp>
      <p:sp>
        <p:nvSpPr>
          <p:cNvPr id="40" name="Oval 39"/>
          <p:cNvSpPr>
            <a:spLocks noChangeAspect="1"/>
          </p:cNvSpPr>
          <p:nvPr/>
        </p:nvSpPr>
        <p:spPr>
          <a:xfrm>
            <a:off x="1229995" y="2359229"/>
            <a:ext cx="592345" cy="5924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en-US" dirty="0">
              <a:cs typeface="+mn-ea"/>
              <a:sym typeface="+mn-lt"/>
            </a:endParaRPr>
          </a:p>
        </p:txBody>
      </p:sp>
      <p:sp>
        <p:nvSpPr>
          <p:cNvPr id="41" name="Oval 40"/>
          <p:cNvSpPr>
            <a:spLocks noChangeAspect="1"/>
          </p:cNvSpPr>
          <p:nvPr/>
        </p:nvSpPr>
        <p:spPr>
          <a:xfrm>
            <a:off x="9003786" y="1880779"/>
            <a:ext cx="592345" cy="59242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AU" dirty="0">
              <a:solidFill>
                <a:srgbClr val="FFFFFF"/>
              </a:solidFill>
              <a:cs typeface="+mn-ea"/>
              <a:sym typeface="+mn-lt"/>
            </a:endParaRPr>
          </a:p>
        </p:txBody>
      </p:sp>
      <p:sp>
        <p:nvSpPr>
          <p:cNvPr id="42" name="Oval 41"/>
          <p:cNvSpPr>
            <a:spLocks noChangeAspect="1"/>
          </p:cNvSpPr>
          <p:nvPr/>
        </p:nvSpPr>
        <p:spPr>
          <a:xfrm>
            <a:off x="5007341" y="2285290"/>
            <a:ext cx="730796" cy="73089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rgbClr val="FFFFFF"/>
              </a:solidFill>
              <a:cs typeface="+mn-ea"/>
              <a:sym typeface="+mn-lt"/>
            </a:endParaRPr>
          </a:p>
        </p:txBody>
      </p:sp>
      <p:sp>
        <p:nvSpPr>
          <p:cNvPr id="43" name="Text Placeholder 32"/>
          <p:cNvSpPr txBox="1"/>
          <p:nvPr/>
        </p:nvSpPr>
        <p:spPr>
          <a:xfrm>
            <a:off x="2915697" y="2522533"/>
            <a:ext cx="1233818" cy="82203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1200" dirty="0">
                <a:solidFill>
                  <a:schemeClr val="bg1"/>
                </a:solidFill>
                <a:latin typeface="+mn-lt"/>
                <a:cs typeface="+mn-ea"/>
                <a:sym typeface="+mn-lt"/>
              </a:rPr>
              <a:t>Click here to add content, content to match the title. </a:t>
            </a:r>
            <a:endParaRPr lang="en-US" sz="1200" dirty="0">
              <a:solidFill>
                <a:schemeClr val="bg1"/>
              </a:solidFill>
              <a:latin typeface="+mn-lt"/>
              <a:cs typeface="+mn-ea"/>
              <a:sym typeface="+mn-lt"/>
            </a:endParaRPr>
          </a:p>
        </p:txBody>
      </p:sp>
      <p:sp>
        <p:nvSpPr>
          <p:cNvPr id="44" name="Text Placeholder 33"/>
          <p:cNvSpPr txBox="1"/>
          <p:nvPr/>
        </p:nvSpPr>
        <p:spPr>
          <a:xfrm>
            <a:off x="2659538" y="2269998"/>
            <a:ext cx="1678638" cy="252536"/>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b="1" dirty="0">
                <a:solidFill>
                  <a:schemeClr val="bg1"/>
                </a:solidFill>
                <a:latin typeface="+mn-lt"/>
                <a:cs typeface="+mn-ea"/>
                <a:sym typeface="+mn-lt"/>
              </a:rPr>
              <a:t>Add title text</a:t>
            </a:r>
            <a:endParaRPr lang="en-AU" sz="1400" dirty="0">
              <a:solidFill>
                <a:schemeClr val="bg1"/>
              </a:solidFill>
              <a:latin typeface="+mn-lt"/>
              <a:cs typeface="+mn-ea"/>
              <a:sym typeface="+mn-lt"/>
            </a:endParaRPr>
          </a:p>
        </p:txBody>
      </p:sp>
      <p:sp>
        <p:nvSpPr>
          <p:cNvPr id="45" name="Text Placeholder 33"/>
          <p:cNvSpPr txBox="1"/>
          <p:nvPr/>
        </p:nvSpPr>
        <p:spPr>
          <a:xfrm>
            <a:off x="2026906" y="3698490"/>
            <a:ext cx="888512" cy="341813"/>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AU" sz="2600" dirty="0">
                <a:solidFill>
                  <a:schemeClr val="bg1"/>
                </a:solidFill>
                <a:latin typeface="+mn-lt"/>
                <a:cs typeface="+mn-ea"/>
                <a:sym typeface="+mn-lt"/>
              </a:rPr>
              <a:t>2024</a:t>
            </a:r>
          </a:p>
        </p:txBody>
      </p:sp>
      <p:sp>
        <p:nvSpPr>
          <p:cNvPr id="46" name="Text Placeholder 32"/>
          <p:cNvSpPr txBox="1"/>
          <p:nvPr/>
        </p:nvSpPr>
        <p:spPr>
          <a:xfrm>
            <a:off x="4692878" y="3984703"/>
            <a:ext cx="1045258" cy="82203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1200" dirty="0">
                <a:solidFill>
                  <a:schemeClr val="bg1"/>
                </a:solidFill>
                <a:latin typeface="+mn-lt"/>
                <a:cs typeface="+mn-ea"/>
                <a:sym typeface="+mn-lt"/>
              </a:rPr>
              <a:t>Click here to add content, content to match the title. </a:t>
            </a:r>
          </a:p>
        </p:txBody>
      </p:sp>
      <p:sp>
        <p:nvSpPr>
          <p:cNvPr id="47" name="Text Placeholder 32"/>
          <p:cNvSpPr txBox="1"/>
          <p:nvPr/>
        </p:nvSpPr>
        <p:spPr>
          <a:xfrm>
            <a:off x="6022124" y="2396826"/>
            <a:ext cx="1751759" cy="114427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20000"/>
              </a:lnSpc>
              <a:buFont typeface="Wingdings" panose="05000000000000000000" pitchFamily="2" charset="2"/>
              <a:buChar char="ü"/>
            </a:pPr>
            <a:r>
              <a:rPr lang="en-US" altLang="zh-CN" sz="1200" dirty="0">
                <a:solidFill>
                  <a:schemeClr val="bg1"/>
                </a:solidFill>
                <a:latin typeface="+mn-lt"/>
                <a:cs typeface="+mn-ea"/>
                <a:sym typeface="+mn-lt"/>
              </a:rPr>
              <a:t>Click here to add content, content to match the title. </a:t>
            </a:r>
            <a:r>
              <a:rPr lang="en-US" sz="1200" dirty="0">
                <a:solidFill>
                  <a:schemeClr val="bg1"/>
                </a:solidFill>
                <a:latin typeface="+mn-lt"/>
                <a:cs typeface="+mn-ea"/>
                <a:sym typeface="+mn-lt"/>
              </a:rPr>
              <a:t> </a:t>
            </a:r>
          </a:p>
        </p:txBody>
      </p:sp>
      <p:sp>
        <p:nvSpPr>
          <p:cNvPr id="48" name="Text Placeholder 33"/>
          <p:cNvSpPr txBox="1"/>
          <p:nvPr/>
        </p:nvSpPr>
        <p:spPr>
          <a:xfrm>
            <a:off x="5495414" y="2023382"/>
            <a:ext cx="2386443" cy="409506"/>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b="1" dirty="0">
                <a:solidFill>
                  <a:schemeClr val="bg1"/>
                </a:solidFill>
                <a:latin typeface="+mn-lt"/>
                <a:cs typeface="+mn-ea"/>
                <a:sym typeface="+mn-lt"/>
              </a:rPr>
              <a:t> Add title text </a:t>
            </a:r>
            <a:endParaRPr lang="en-AU" sz="1400" dirty="0">
              <a:solidFill>
                <a:schemeClr val="bg1"/>
              </a:solidFill>
              <a:latin typeface="+mn-lt"/>
              <a:cs typeface="+mn-ea"/>
              <a:sym typeface="+mn-lt"/>
            </a:endParaRPr>
          </a:p>
        </p:txBody>
      </p:sp>
      <p:sp>
        <p:nvSpPr>
          <p:cNvPr id="77" name="Text Placeholder 32"/>
          <p:cNvSpPr txBox="1"/>
          <p:nvPr/>
        </p:nvSpPr>
        <p:spPr>
          <a:xfrm>
            <a:off x="8399834" y="3984703"/>
            <a:ext cx="1026724" cy="822034"/>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1200" dirty="0">
                <a:solidFill>
                  <a:schemeClr val="bg1"/>
                </a:solidFill>
                <a:latin typeface="+mn-lt"/>
                <a:cs typeface="+mn-ea"/>
                <a:sym typeface="+mn-lt"/>
              </a:rPr>
              <a:t>Click here to add content, content to match the title. </a:t>
            </a:r>
            <a:endParaRPr lang="en-US" sz="1200" dirty="0">
              <a:solidFill>
                <a:schemeClr val="bg1"/>
              </a:solidFill>
              <a:latin typeface="+mn-lt"/>
              <a:cs typeface="+mn-ea"/>
              <a:sym typeface="+mn-lt"/>
            </a:endParaRPr>
          </a:p>
        </p:txBody>
      </p:sp>
      <p:sp>
        <p:nvSpPr>
          <p:cNvPr id="78" name="Text Placeholder 33"/>
          <p:cNvSpPr txBox="1"/>
          <p:nvPr/>
        </p:nvSpPr>
        <p:spPr>
          <a:xfrm>
            <a:off x="8040128" y="3732168"/>
            <a:ext cx="1678638" cy="252536"/>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b="1" dirty="0">
                <a:solidFill>
                  <a:schemeClr val="bg1"/>
                </a:solidFill>
                <a:latin typeface="+mn-lt"/>
                <a:cs typeface="+mn-ea"/>
                <a:sym typeface="+mn-lt"/>
              </a:rPr>
              <a:t> Add title text </a:t>
            </a:r>
            <a:endParaRPr lang="en-AU" sz="1400" dirty="0">
              <a:solidFill>
                <a:schemeClr val="bg1"/>
              </a:solidFill>
              <a:latin typeface="+mn-lt"/>
              <a:cs typeface="+mn-ea"/>
              <a:sym typeface="+mn-lt"/>
            </a:endParaRPr>
          </a:p>
        </p:txBody>
      </p:sp>
      <p:sp>
        <p:nvSpPr>
          <p:cNvPr id="79" name="Oval 78"/>
          <p:cNvSpPr>
            <a:spLocks noChangeAspect="1"/>
          </p:cNvSpPr>
          <p:nvPr/>
        </p:nvSpPr>
        <p:spPr>
          <a:xfrm>
            <a:off x="3951623" y="4099511"/>
            <a:ext cx="592345" cy="59242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dirty="0">
              <a:solidFill>
                <a:schemeClr val="bg1"/>
              </a:solidFill>
              <a:cs typeface="+mn-ea"/>
              <a:sym typeface="+mn-lt"/>
            </a:endParaRPr>
          </a:p>
        </p:txBody>
      </p:sp>
      <p:sp>
        <p:nvSpPr>
          <p:cNvPr id="80" name="Oval 79"/>
          <p:cNvSpPr>
            <a:spLocks noChangeAspect="1"/>
          </p:cNvSpPr>
          <p:nvPr/>
        </p:nvSpPr>
        <p:spPr>
          <a:xfrm>
            <a:off x="6557318" y="4494027"/>
            <a:ext cx="760039" cy="76013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en-US" dirty="0">
              <a:cs typeface="+mn-ea"/>
              <a:sym typeface="+mn-lt"/>
            </a:endParaRPr>
          </a:p>
        </p:txBody>
      </p:sp>
      <p:sp>
        <p:nvSpPr>
          <p:cNvPr id="81" name="Oval 80"/>
          <p:cNvSpPr>
            <a:spLocks noChangeAspect="1"/>
          </p:cNvSpPr>
          <p:nvPr/>
        </p:nvSpPr>
        <p:spPr>
          <a:xfrm>
            <a:off x="7317357" y="4243226"/>
            <a:ext cx="456525" cy="45658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600" dirty="0">
              <a:solidFill>
                <a:schemeClr val="bg1"/>
              </a:solidFill>
              <a:cs typeface="+mn-ea"/>
              <a:sym typeface="+mn-lt"/>
            </a:endParaRPr>
          </a:p>
        </p:txBody>
      </p:sp>
      <p:sp>
        <p:nvSpPr>
          <p:cNvPr id="82" name="TextBox 81"/>
          <p:cNvSpPr txBox="1"/>
          <p:nvPr/>
        </p:nvSpPr>
        <p:spPr>
          <a:xfrm>
            <a:off x="1678635" y="5531815"/>
            <a:ext cx="8874209" cy="353687"/>
          </a:xfrm>
          <a:prstGeom prst="rect">
            <a:avLst/>
          </a:prstGeom>
          <a:noFill/>
        </p:spPr>
        <p:txBody>
          <a:bodyPr wrap="square" lIns="0" tIns="0" rIns="0" bIns="0" rtlCol="0">
            <a:spAutoFit/>
          </a:bodyPr>
          <a:lstStyle/>
          <a:p>
            <a:pPr algn="ctr">
              <a:lnSpc>
                <a:spcPct val="120000"/>
              </a:lnSpc>
            </a:pPr>
            <a:r>
              <a:rPr lang="en-US" altLang="zh-CN" sz="1000" dirty="0">
                <a:solidFill>
                  <a:srgbClr val="7F7F7F"/>
                </a:solidFill>
                <a:cs typeface="+mn-ea"/>
                <a:sym typeface="+mn-lt"/>
              </a:rPr>
              <a:t>Click here to add content, content to match the title. Click here to add content, content to match the title. Click here to add content, content to match the title. Click here to add content, content to match the title. </a:t>
            </a:r>
            <a:endParaRPr lang="zh-CN" altLang="en-US" sz="1000" dirty="0">
              <a:solidFill>
                <a:srgbClr val="7F7F7F"/>
              </a:solidFill>
              <a:cs typeface="+mn-ea"/>
              <a:sym typeface="+mn-lt"/>
            </a:endParaRPr>
          </a:p>
        </p:txBody>
      </p:sp>
      <p:sp>
        <p:nvSpPr>
          <p:cNvPr id="27" name="Freeform 142"/>
          <p:cNvSpPr/>
          <p:nvPr/>
        </p:nvSpPr>
        <p:spPr bwMode="auto">
          <a:xfrm>
            <a:off x="7399814" y="4355537"/>
            <a:ext cx="292261" cy="238612"/>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28" name="Freeform 149"/>
          <p:cNvSpPr/>
          <p:nvPr/>
        </p:nvSpPr>
        <p:spPr bwMode="auto">
          <a:xfrm>
            <a:off x="4094208" y="4243192"/>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29" name="组合 28"/>
          <p:cNvGrpSpPr/>
          <p:nvPr/>
        </p:nvGrpSpPr>
        <p:grpSpPr>
          <a:xfrm>
            <a:off x="5232964" y="2554265"/>
            <a:ext cx="311646" cy="193872"/>
            <a:chOff x="8292784" y="1202455"/>
            <a:chExt cx="311687" cy="193872"/>
          </a:xfrm>
        </p:grpSpPr>
        <p:sp>
          <p:nvSpPr>
            <p:cNvPr id="30"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31"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sp>
        <p:nvSpPr>
          <p:cNvPr id="32" name="Freeform 116"/>
          <p:cNvSpPr>
            <a:spLocks noEditPoints="1"/>
          </p:cNvSpPr>
          <p:nvPr/>
        </p:nvSpPr>
        <p:spPr bwMode="auto">
          <a:xfrm>
            <a:off x="1353783" y="2507555"/>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33" name="组合 32"/>
          <p:cNvGrpSpPr/>
          <p:nvPr/>
        </p:nvGrpSpPr>
        <p:grpSpPr>
          <a:xfrm>
            <a:off x="9146370" y="2023382"/>
            <a:ext cx="307174" cy="307212"/>
            <a:chOff x="11121822" y="1145785"/>
            <a:chExt cx="307214" cy="307212"/>
          </a:xfrm>
          <a:solidFill>
            <a:schemeClr val="bg1"/>
          </a:solidFill>
        </p:grpSpPr>
        <p:sp>
          <p:nvSpPr>
            <p:cNvPr id="49" name="Freeform 140"/>
            <p:cNvSpPr>
              <a:spLocks noEditPoints="1"/>
            </p:cNvSpPr>
            <p:nvPr/>
          </p:nvSpPr>
          <p:spPr bwMode="auto">
            <a:xfrm>
              <a:off x="11121822" y="1211403"/>
              <a:ext cx="241594" cy="241594"/>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0" name="Freeform 141"/>
            <p:cNvSpPr>
              <a:spLocks noEditPoints="1"/>
            </p:cNvSpPr>
            <p:nvPr/>
          </p:nvSpPr>
          <p:spPr bwMode="auto">
            <a:xfrm>
              <a:off x="11317186" y="1145785"/>
              <a:ext cx="111850" cy="113341"/>
            </a:xfrm>
            <a:custGeom>
              <a:avLst/>
              <a:gdLst>
                <a:gd name="T0" fmla="*/ 48 w 52"/>
                <a:gd name="T1" fmla="*/ 23 h 52"/>
                <a:gd name="T2" fmla="*/ 50 w 52"/>
                <a:gd name="T3" fmla="*/ 17 h 52"/>
                <a:gd name="T4" fmla="*/ 48 w 52"/>
                <a:gd name="T5" fmla="*/ 11 h 52"/>
                <a:gd name="T6" fmla="*/ 44 w 52"/>
                <a:gd name="T7" fmla="*/ 12 h 52"/>
                <a:gd name="T8" fmla="*/ 42 w 52"/>
                <a:gd name="T9" fmla="*/ 6 h 52"/>
                <a:gd name="T10" fmla="*/ 38 w 52"/>
                <a:gd name="T11" fmla="*/ 2 h 52"/>
                <a:gd name="T12" fmla="*/ 34 w 52"/>
                <a:gd name="T13" fmla="*/ 5 h 52"/>
                <a:gd name="T14" fmla="*/ 30 w 52"/>
                <a:gd name="T15" fmla="*/ 1 h 52"/>
                <a:gd name="T16" fmla="*/ 24 w 52"/>
                <a:gd name="T17" fmla="*/ 0 h 52"/>
                <a:gd name="T18" fmla="*/ 23 w 52"/>
                <a:gd name="T19" fmla="*/ 4 h 52"/>
                <a:gd name="T20" fmla="*/ 17 w 52"/>
                <a:gd name="T21" fmla="*/ 2 h 52"/>
                <a:gd name="T22" fmla="*/ 11 w 52"/>
                <a:gd name="T23" fmla="*/ 4 h 52"/>
                <a:gd name="T24" fmla="*/ 12 w 52"/>
                <a:gd name="T25" fmla="*/ 8 h 52"/>
                <a:gd name="T26" fmla="*/ 6 w 52"/>
                <a:gd name="T27" fmla="*/ 10 h 52"/>
                <a:gd name="T28" fmla="*/ 2 w 52"/>
                <a:gd name="T29" fmla="*/ 14 h 52"/>
                <a:gd name="T30" fmla="*/ 6 w 52"/>
                <a:gd name="T31" fmla="*/ 18 h 52"/>
                <a:gd name="T32" fmla="*/ 1 w 52"/>
                <a:gd name="T33" fmla="*/ 22 h 52"/>
                <a:gd name="T34" fmla="*/ 0 w 52"/>
                <a:gd name="T35" fmla="*/ 28 h 52"/>
                <a:gd name="T36" fmla="*/ 4 w 52"/>
                <a:gd name="T37" fmla="*/ 29 h 52"/>
                <a:gd name="T38" fmla="*/ 2 w 52"/>
                <a:gd name="T39" fmla="*/ 35 h 52"/>
                <a:gd name="T40" fmla="*/ 4 w 52"/>
                <a:gd name="T41" fmla="*/ 41 h 52"/>
                <a:gd name="T42" fmla="*/ 9 w 52"/>
                <a:gd name="T43" fmla="*/ 40 h 52"/>
                <a:gd name="T44" fmla="*/ 10 w 52"/>
                <a:gd name="T45" fmla="*/ 46 h 52"/>
                <a:gd name="T46" fmla="*/ 15 w 52"/>
                <a:gd name="T47" fmla="*/ 50 h 52"/>
                <a:gd name="T48" fmla="*/ 18 w 52"/>
                <a:gd name="T49" fmla="*/ 47 h 52"/>
                <a:gd name="T50" fmla="*/ 22 w 52"/>
                <a:gd name="T51" fmla="*/ 51 h 52"/>
                <a:gd name="T52" fmla="*/ 28 w 52"/>
                <a:gd name="T53" fmla="*/ 52 h 52"/>
                <a:gd name="T54" fmla="*/ 29 w 52"/>
                <a:gd name="T55" fmla="*/ 48 h 52"/>
                <a:gd name="T56" fmla="*/ 35 w 52"/>
                <a:gd name="T57" fmla="*/ 50 h 52"/>
                <a:gd name="T58" fmla="*/ 41 w 52"/>
                <a:gd name="T59" fmla="*/ 48 h 52"/>
                <a:gd name="T60" fmla="*/ 40 w 52"/>
                <a:gd name="T61" fmla="*/ 43 h 52"/>
                <a:gd name="T62" fmla="*/ 46 w 52"/>
                <a:gd name="T63" fmla="*/ 42 h 52"/>
                <a:gd name="T64" fmla="*/ 50 w 52"/>
                <a:gd name="T65" fmla="*/ 37 h 52"/>
                <a:gd name="T66" fmla="*/ 47 w 52"/>
                <a:gd name="T67" fmla="*/ 34 h 52"/>
                <a:gd name="T68" fmla="*/ 51 w 52"/>
                <a:gd name="T69" fmla="*/ 30 h 52"/>
                <a:gd name="T70" fmla="*/ 52 w 52"/>
                <a:gd name="T71" fmla="*/ 24 h 52"/>
                <a:gd name="T72" fmla="*/ 26 w 52"/>
                <a:gd name="T73" fmla="*/ 40 h 52"/>
                <a:gd name="T74" fmla="*/ 26 w 52"/>
                <a:gd name="T75" fmla="*/ 12 h 52"/>
                <a:gd name="T76" fmla="*/ 26 w 52"/>
                <a:gd name="T77"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52">
                  <a:moveTo>
                    <a:pt x="51" y="23"/>
                  </a:moveTo>
                  <a:cubicBezTo>
                    <a:pt x="48" y="23"/>
                    <a:pt x="48" y="23"/>
                    <a:pt x="48" y="23"/>
                  </a:cubicBezTo>
                  <a:cubicBezTo>
                    <a:pt x="48" y="21"/>
                    <a:pt x="48" y="20"/>
                    <a:pt x="47" y="18"/>
                  </a:cubicBezTo>
                  <a:cubicBezTo>
                    <a:pt x="50" y="17"/>
                    <a:pt x="50" y="17"/>
                    <a:pt x="50" y="17"/>
                  </a:cubicBezTo>
                  <a:cubicBezTo>
                    <a:pt x="50" y="16"/>
                    <a:pt x="51" y="16"/>
                    <a:pt x="50" y="15"/>
                  </a:cubicBezTo>
                  <a:cubicBezTo>
                    <a:pt x="48" y="11"/>
                    <a:pt x="48" y="11"/>
                    <a:pt x="48" y="11"/>
                  </a:cubicBezTo>
                  <a:cubicBezTo>
                    <a:pt x="48" y="10"/>
                    <a:pt x="47" y="10"/>
                    <a:pt x="46" y="11"/>
                  </a:cubicBezTo>
                  <a:cubicBezTo>
                    <a:pt x="44" y="12"/>
                    <a:pt x="44" y="12"/>
                    <a:pt x="44" y="12"/>
                  </a:cubicBezTo>
                  <a:cubicBezTo>
                    <a:pt x="43" y="11"/>
                    <a:pt x="42" y="10"/>
                    <a:pt x="40" y="9"/>
                  </a:cubicBezTo>
                  <a:cubicBezTo>
                    <a:pt x="42" y="6"/>
                    <a:pt x="42" y="6"/>
                    <a:pt x="42" y="6"/>
                  </a:cubicBezTo>
                  <a:cubicBezTo>
                    <a:pt x="42" y="6"/>
                    <a:pt x="42" y="5"/>
                    <a:pt x="42" y="4"/>
                  </a:cubicBezTo>
                  <a:cubicBezTo>
                    <a:pt x="38" y="2"/>
                    <a:pt x="38" y="2"/>
                    <a:pt x="38" y="2"/>
                  </a:cubicBezTo>
                  <a:cubicBezTo>
                    <a:pt x="37" y="2"/>
                    <a:pt x="36" y="2"/>
                    <a:pt x="36" y="3"/>
                  </a:cubicBezTo>
                  <a:cubicBezTo>
                    <a:pt x="34" y="5"/>
                    <a:pt x="34" y="5"/>
                    <a:pt x="34" y="5"/>
                  </a:cubicBezTo>
                  <a:cubicBezTo>
                    <a:pt x="33" y="5"/>
                    <a:pt x="32" y="4"/>
                    <a:pt x="30" y="4"/>
                  </a:cubicBezTo>
                  <a:cubicBezTo>
                    <a:pt x="30" y="1"/>
                    <a:pt x="30" y="1"/>
                    <a:pt x="30" y="1"/>
                  </a:cubicBezTo>
                  <a:cubicBezTo>
                    <a:pt x="30" y="0"/>
                    <a:pt x="29" y="0"/>
                    <a:pt x="29" y="0"/>
                  </a:cubicBezTo>
                  <a:cubicBezTo>
                    <a:pt x="24" y="0"/>
                    <a:pt x="24" y="0"/>
                    <a:pt x="24" y="0"/>
                  </a:cubicBezTo>
                  <a:cubicBezTo>
                    <a:pt x="24" y="0"/>
                    <a:pt x="23" y="0"/>
                    <a:pt x="23" y="1"/>
                  </a:cubicBezTo>
                  <a:cubicBezTo>
                    <a:pt x="23" y="4"/>
                    <a:pt x="23" y="4"/>
                    <a:pt x="23" y="4"/>
                  </a:cubicBezTo>
                  <a:cubicBezTo>
                    <a:pt x="21" y="4"/>
                    <a:pt x="20" y="5"/>
                    <a:pt x="19" y="5"/>
                  </a:cubicBezTo>
                  <a:cubicBezTo>
                    <a:pt x="17" y="2"/>
                    <a:pt x="17" y="2"/>
                    <a:pt x="17" y="2"/>
                  </a:cubicBezTo>
                  <a:cubicBezTo>
                    <a:pt x="17" y="2"/>
                    <a:pt x="16" y="1"/>
                    <a:pt x="15" y="2"/>
                  </a:cubicBezTo>
                  <a:cubicBezTo>
                    <a:pt x="11" y="4"/>
                    <a:pt x="11" y="4"/>
                    <a:pt x="11" y="4"/>
                  </a:cubicBezTo>
                  <a:cubicBezTo>
                    <a:pt x="11" y="4"/>
                    <a:pt x="11" y="5"/>
                    <a:pt x="11" y="6"/>
                  </a:cubicBezTo>
                  <a:cubicBezTo>
                    <a:pt x="12" y="8"/>
                    <a:pt x="12" y="8"/>
                    <a:pt x="12" y="8"/>
                  </a:cubicBezTo>
                  <a:cubicBezTo>
                    <a:pt x="11" y="9"/>
                    <a:pt x="10" y="10"/>
                    <a:pt x="9" y="12"/>
                  </a:cubicBezTo>
                  <a:cubicBezTo>
                    <a:pt x="6" y="10"/>
                    <a:pt x="6" y="10"/>
                    <a:pt x="6" y="10"/>
                  </a:cubicBezTo>
                  <a:cubicBezTo>
                    <a:pt x="6" y="10"/>
                    <a:pt x="5" y="10"/>
                    <a:pt x="5" y="10"/>
                  </a:cubicBezTo>
                  <a:cubicBezTo>
                    <a:pt x="2" y="14"/>
                    <a:pt x="2" y="14"/>
                    <a:pt x="2" y="14"/>
                  </a:cubicBezTo>
                  <a:cubicBezTo>
                    <a:pt x="2" y="15"/>
                    <a:pt x="2" y="16"/>
                    <a:pt x="3" y="16"/>
                  </a:cubicBezTo>
                  <a:cubicBezTo>
                    <a:pt x="6" y="18"/>
                    <a:pt x="6" y="18"/>
                    <a:pt x="6" y="18"/>
                  </a:cubicBezTo>
                  <a:cubicBezTo>
                    <a:pt x="5" y="19"/>
                    <a:pt x="5" y="21"/>
                    <a:pt x="4" y="22"/>
                  </a:cubicBezTo>
                  <a:cubicBezTo>
                    <a:pt x="1" y="22"/>
                    <a:pt x="1" y="22"/>
                    <a:pt x="1" y="22"/>
                  </a:cubicBezTo>
                  <a:cubicBezTo>
                    <a:pt x="0" y="22"/>
                    <a:pt x="0" y="23"/>
                    <a:pt x="0" y="23"/>
                  </a:cubicBezTo>
                  <a:cubicBezTo>
                    <a:pt x="0" y="28"/>
                    <a:pt x="0" y="28"/>
                    <a:pt x="0" y="28"/>
                  </a:cubicBezTo>
                  <a:cubicBezTo>
                    <a:pt x="0" y="29"/>
                    <a:pt x="0" y="29"/>
                    <a:pt x="1" y="29"/>
                  </a:cubicBezTo>
                  <a:cubicBezTo>
                    <a:pt x="4" y="29"/>
                    <a:pt x="4" y="29"/>
                    <a:pt x="4" y="29"/>
                  </a:cubicBezTo>
                  <a:cubicBezTo>
                    <a:pt x="4" y="31"/>
                    <a:pt x="5" y="32"/>
                    <a:pt x="5" y="34"/>
                  </a:cubicBezTo>
                  <a:cubicBezTo>
                    <a:pt x="2" y="35"/>
                    <a:pt x="2" y="35"/>
                    <a:pt x="2" y="35"/>
                  </a:cubicBezTo>
                  <a:cubicBezTo>
                    <a:pt x="2" y="36"/>
                    <a:pt x="2" y="36"/>
                    <a:pt x="2" y="37"/>
                  </a:cubicBezTo>
                  <a:cubicBezTo>
                    <a:pt x="4" y="41"/>
                    <a:pt x="4" y="41"/>
                    <a:pt x="4" y="41"/>
                  </a:cubicBezTo>
                  <a:cubicBezTo>
                    <a:pt x="5" y="41"/>
                    <a:pt x="5" y="42"/>
                    <a:pt x="6" y="41"/>
                  </a:cubicBezTo>
                  <a:cubicBezTo>
                    <a:pt x="9" y="40"/>
                    <a:pt x="9" y="40"/>
                    <a:pt x="9" y="40"/>
                  </a:cubicBezTo>
                  <a:cubicBezTo>
                    <a:pt x="10" y="41"/>
                    <a:pt x="11" y="42"/>
                    <a:pt x="12" y="43"/>
                  </a:cubicBezTo>
                  <a:cubicBezTo>
                    <a:pt x="10" y="46"/>
                    <a:pt x="10" y="46"/>
                    <a:pt x="10" y="46"/>
                  </a:cubicBezTo>
                  <a:cubicBezTo>
                    <a:pt x="10" y="46"/>
                    <a:pt x="10" y="47"/>
                    <a:pt x="11" y="47"/>
                  </a:cubicBezTo>
                  <a:cubicBezTo>
                    <a:pt x="15" y="50"/>
                    <a:pt x="15" y="50"/>
                    <a:pt x="15" y="50"/>
                  </a:cubicBezTo>
                  <a:cubicBezTo>
                    <a:pt x="15" y="50"/>
                    <a:pt x="16" y="50"/>
                    <a:pt x="16" y="49"/>
                  </a:cubicBezTo>
                  <a:cubicBezTo>
                    <a:pt x="18" y="47"/>
                    <a:pt x="18" y="47"/>
                    <a:pt x="18" y="47"/>
                  </a:cubicBezTo>
                  <a:cubicBezTo>
                    <a:pt x="19" y="47"/>
                    <a:pt x="21" y="48"/>
                    <a:pt x="22" y="48"/>
                  </a:cubicBezTo>
                  <a:cubicBezTo>
                    <a:pt x="22" y="51"/>
                    <a:pt x="22" y="51"/>
                    <a:pt x="22" y="51"/>
                  </a:cubicBezTo>
                  <a:cubicBezTo>
                    <a:pt x="22" y="52"/>
                    <a:pt x="23" y="52"/>
                    <a:pt x="24" y="52"/>
                  </a:cubicBezTo>
                  <a:cubicBezTo>
                    <a:pt x="28" y="52"/>
                    <a:pt x="28" y="52"/>
                    <a:pt x="28" y="52"/>
                  </a:cubicBezTo>
                  <a:cubicBezTo>
                    <a:pt x="29" y="52"/>
                    <a:pt x="29" y="52"/>
                    <a:pt x="29" y="51"/>
                  </a:cubicBezTo>
                  <a:cubicBezTo>
                    <a:pt x="29" y="48"/>
                    <a:pt x="29" y="48"/>
                    <a:pt x="29" y="48"/>
                  </a:cubicBezTo>
                  <a:cubicBezTo>
                    <a:pt x="31" y="48"/>
                    <a:pt x="32" y="47"/>
                    <a:pt x="34" y="47"/>
                  </a:cubicBezTo>
                  <a:cubicBezTo>
                    <a:pt x="35" y="50"/>
                    <a:pt x="35" y="50"/>
                    <a:pt x="35" y="50"/>
                  </a:cubicBezTo>
                  <a:cubicBezTo>
                    <a:pt x="36" y="50"/>
                    <a:pt x="36" y="50"/>
                    <a:pt x="37" y="50"/>
                  </a:cubicBezTo>
                  <a:cubicBezTo>
                    <a:pt x="41" y="48"/>
                    <a:pt x="41" y="48"/>
                    <a:pt x="41" y="48"/>
                  </a:cubicBezTo>
                  <a:cubicBezTo>
                    <a:pt x="42" y="47"/>
                    <a:pt x="42" y="47"/>
                    <a:pt x="41" y="46"/>
                  </a:cubicBezTo>
                  <a:cubicBezTo>
                    <a:pt x="40" y="43"/>
                    <a:pt x="40" y="43"/>
                    <a:pt x="40" y="43"/>
                  </a:cubicBezTo>
                  <a:cubicBezTo>
                    <a:pt x="41" y="42"/>
                    <a:pt x="42" y="41"/>
                    <a:pt x="43" y="40"/>
                  </a:cubicBezTo>
                  <a:cubicBezTo>
                    <a:pt x="46" y="42"/>
                    <a:pt x="46" y="42"/>
                    <a:pt x="46" y="42"/>
                  </a:cubicBezTo>
                  <a:cubicBezTo>
                    <a:pt x="47" y="42"/>
                    <a:pt x="47" y="42"/>
                    <a:pt x="48" y="41"/>
                  </a:cubicBezTo>
                  <a:cubicBezTo>
                    <a:pt x="50" y="37"/>
                    <a:pt x="50" y="37"/>
                    <a:pt x="50" y="37"/>
                  </a:cubicBezTo>
                  <a:cubicBezTo>
                    <a:pt x="50" y="37"/>
                    <a:pt x="50" y="36"/>
                    <a:pt x="50" y="36"/>
                  </a:cubicBezTo>
                  <a:cubicBezTo>
                    <a:pt x="47" y="34"/>
                    <a:pt x="47" y="34"/>
                    <a:pt x="47" y="34"/>
                  </a:cubicBezTo>
                  <a:cubicBezTo>
                    <a:pt x="47" y="33"/>
                    <a:pt x="48" y="31"/>
                    <a:pt x="48" y="30"/>
                  </a:cubicBezTo>
                  <a:cubicBezTo>
                    <a:pt x="51" y="30"/>
                    <a:pt x="51" y="30"/>
                    <a:pt x="51" y="30"/>
                  </a:cubicBezTo>
                  <a:cubicBezTo>
                    <a:pt x="52" y="30"/>
                    <a:pt x="52" y="29"/>
                    <a:pt x="52" y="29"/>
                  </a:cubicBezTo>
                  <a:cubicBezTo>
                    <a:pt x="52" y="24"/>
                    <a:pt x="52" y="24"/>
                    <a:pt x="52" y="24"/>
                  </a:cubicBezTo>
                  <a:cubicBezTo>
                    <a:pt x="52" y="23"/>
                    <a:pt x="52" y="23"/>
                    <a:pt x="51" y="23"/>
                  </a:cubicBezTo>
                  <a:close/>
                  <a:moveTo>
                    <a:pt x="26" y="40"/>
                  </a:moveTo>
                  <a:cubicBezTo>
                    <a:pt x="18" y="40"/>
                    <a:pt x="12" y="34"/>
                    <a:pt x="12" y="26"/>
                  </a:cubicBezTo>
                  <a:cubicBezTo>
                    <a:pt x="12" y="18"/>
                    <a:pt x="18" y="12"/>
                    <a:pt x="26" y="12"/>
                  </a:cubicBezTo>
                  <a:cubicBezTo>
                    <a:pt x="34" y="12"/>
                    <a:pt x="40" y="18"/>
                    <a:pt x="40" y="26"/>
                  </a:cubicBezTo>
                  <a:cubicBezTo>
                    <a:pt x="40" y="34"/>
                    <a:pt x="34" y="40"/>
                    <a:pt x="2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grpSp>
        <p:nvGrpSpPr>
          <p:cNvPr id="51" name="组合 50"/>
          <p:cNvGrpSpPr/>
          <p:nvPr/>
        </p:nvGrpSpPr>
        <p:grpSpPr>
          <a:xfrm>
            <a:off x="6739264" y="4705357"/>
            <a:ext cx="402605" cy="331075"/>
            <a:chOff x="5108575" y="3992563"/>
            <a:chExt cx="428625" cy="352426"/>
          </a:xfrm>
          <a:solidFill>
            <a:schemeClr val="bg1"/>
          </a:solidFill>
        </p:grpSpPr>
        <p:sp>
          <p:nvSpPr>
            <p:cNvPr id="52"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3"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4"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5"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6"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7"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strips(downLeft)">
                                      <p:cBhvr>
                                        <p:cTn id="7" dur="500"/>
                                        <p:tgtEl>
                                          <p:spTgt spid="8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strips(downLeft)">
                                      <p:cBhvr>
                                        <p:cTn id="12" dur="500"/>
                                        <p:tgtEl>
                                          <p:spTgt spid="44"/>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strips(downLeft)">
                                      <p:cBhvr>
                                        <p:cTn id="15" dur="500"/>
                                        <p:tgtEl>
                                          <p:spTgt spid="43"/>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strips(downLeft)">
                                      <p:cBhvr>
                                        <p:cTn id="18" dur="500"/>
                                        <p:tgtEl>
                                          <p:spTgt spid="35"/>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strips(downLeft)">
                                      <p:cBhvr>
                                        <p:cTn id="21" dur="500"/>
                                        <p:tgtEl>
                                          <p:spTgt spid="41"/>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strips(downLeft)">
                                      <p:cBhvr>
                                        <p:cTn id="26" dur="500"/>
                                        <p:tgtEl>
                                          <p:spTgt spid="36"/>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77"/>
                                        </p:tgtEl>
                                        <p:attrNameLst>
                                          <p:attrName>style.visibility</p:attrName>
                                        </p:attrNameLst>
                                      </p:cBhvr>
                                      <p:to>
                                        <p:strVal val="visible"/>
                                      </p:to>
                                    </p:set>
                                    <p:animEffect transition="in" filter="strips(downLeft)">
                                      <p:cBhvr>
                                        <p:cTn id="29" dur="500"/>
                                        <p:tgtEl>
                                          <p:spTgt spid="77"/>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78"/>
                                        </p:tgtEl>
                                        <p:attrNameLst>
                                          <p:attrName>style.visibility</p:attrName>
                                        </p:attrNameLst>
                                      </p:cBhvr>
                                      <p:to>
                                        <p:strVal val="visible"/>
                                      </p:to>
                                    </p:set>
                                    <p:animEffect transition="in" filter="strips(downLeft)">
                                      <p:cBhvr>
                                        <p:cTn id="32" dur="500"/>
                                        <p:tgtEl>
                                          <p:spTgt spid="78"/>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strips(downLeft)">
                                      <p:cBhvr>
                                        <p:cTn id="35" dur="500"/>
                                        <p:tgtEl>
                                          <p:spTgt spid="37"/>
                                        </p:tgtEl>
                                      </p:cBhvr>
                                    </p:animEffect>
                                  </p:childTnLst>
                                </p:cTn>
                              </p:par>
                              <p:par>
                                <p:cTn id="36" presetID="18" presetClass="entr" presetSubtype="12"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strips(downLeft)">
                                      <p:cBhvr>
                                        <p:cTn id="38" dur="500"/>
                                        <p:tgtEl>
                                          <p:spTgt spid="46"/>
                                        </p:tgtEl>
                                      </p:cBhvr>
                                    </p:animEffect>
                                  </p:childTnLst>
                                </p:cTn>
                              </p:par>
                              <p:par>
                                <p:cTn id="39" presetID="18" presetClass="entr" presetSubtype="12" fill="hold" grpId="0" nodeType="with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strips(downLeft)">
                                      <p:cBhvr>
                                        <p:cTn id="41" dur="500"/>
                                        <p:tgtEl>
                                          <p:spTgt spid="40"/>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grpId="0" nodeType="clickEffect">
                                  <p:stCondLst>
                                    <p:cond delay="0"/>
                                  </p:stCondLst>
                                  <p:childTnLst>
                                    <p:set>
                                      <p:cBhvr>
                                        <p:cTn id="45" dur="1" fill="hold">
                                          <p:stCondLst>
                                            <p:cond delay="0"/>
                                          </p:stCondLst>
                                        </p:cTn>
                                        <p:tgtEl>
                                          <p:spTgt spid="81"/>
                                        </p:tgtEl>
                                        <p:attrNameLst>
                                          <p:attrName>style.visibility</p:attrName>
                                        </p:attrNameLst>
                                      </p:cBhvr>
                                      <p:to>
                                        <p:strVal val="visible"/>
                                      </p:to>
                                    </p:set>
                                    <p:animEffect transition="in" filter="strips(downLeft)">
                                      <p:cBhvr>
                                        <p:cTn id="46" dur="500"/>
                                        <p:tgtEl>
                                          <p:spTgt spid="81"/>
                                        </p:tgtEl>
                                      </p:cBhvr>
                                    </p:animEffect>
                                  </p:childTnLst>
                                </p:cTn>
                              </p:par>
                              <p:par>
                                <p:cTn id="47" presetID="18" presetClass="entr" presetSubtype="12" fill="hold" grpId="0" nodeType="withEffect">
                                  <p:stCondLst>
                                    <p:cond delay="0"/>
                                  </p:stCondLst>
                                  <p:childTnLst>
                                    <p:set>
                                      <p:cBhvr>
                                        <p:cTn id="48" dur="1" fill="hold">
                                          <p:stCondLst>
                                            <p:cond delay="0"/>
                                          </p:stCondLst>
                                        </p:cTn>
                                        <p:tgtEl>
                                          <p:spTgt spid="79"/>
                                        </p:tgtEl>
                                        <p:attrNameLst>
                                          <p:attrName>style.visibility</p:attrName>
                                        </p:attrNameLst>
                                      </p:cBhvr>
                                      <p:to>
                                        <p:strVal val="visible"/>
                                      </p:to>
                                    </p:set>
                                    <p:animEffect transition="in" filter="strips(downLeft)">
                                      <p:cBhvr>
                                        <p:cTn id="49" dur="500"/>
                                        <p:tgtEl>
                                          <p:spTgt spid="79"/>
                                        </p:tgtEl>
                                      </p:cBhvr>
                                    </p:animEffect>
                                  </p:childTnLst>
                                </p:cTn>
                              </p:par>
                              <p:par>
                                <p:cTn id="50" presetID="18" presetClass="entr" presetSubtype="12" fill="hold" grpId="0" nodeType="with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strips(downLeft)">
                                      <p:cBhvr>
                                        <p:cTn id="52" dur="500"/>
                                        <p:tgtEl>
                                          <p:spTgt spid="42"/>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grpId="0"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strips(downLeft)">
                                      <p:cBhvr>
                                        <p:cTn id="57" dur="500"/>
                                        <p:tgtEl>
                                          <p:spTgt spid="45"/>
                                        </p:tgtEl>
                                      </p:cBhvr>
                                    </p:animEffect>
                                  </p:childTnLst>
                                </p:cTn>
                              </p:par>
                              <p:par>
                                <p:cTn id="58" presetID="18" presetClass="entr" presetSubtype="12" fill="hold" grpId="0" nodeType="with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strips(downLeft)">
                                      <p:cBhvr>
                                        <p:cTn id="60" dur="500"/>
                                        <p:tgtEl>
                                          <p:spTgt spid="39"/>
                                        </p:tgtEl>
                                      </p:cBhvr>
                                    </p:animEffect>
                                  </p:childTnLst>
                                </p:cTn>
                              </p:par>
                              <p:par>
                                <p:cTn id="61" presetID="18" presetClass="entr" presetSubtype="12"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strips(downLeft)">
                                      <p:cBhvr>
                                        <p:cTn id="63" dur="500"/>
                                        <p:tgtEl>
                                          <p:spTgt spid="47"/>
                                        </p:tgtEl>
                                      </p:cBhvr>
                                    </p:animEffect>
                                  </p:childTnLst>
                                </p:cTn>
                              </p:par>
                              <p:par>
                                <p:cTn id="64" presetID="18" presetClass="entr" presetSubtype="12"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strips(downLeft)">
                                      <p:cBhvr>
                                        <p:cTn id="66" dur="500"/>
                                        <p:tgtEl>
                                          <p:spTgt spid="48"/>
                                        </p:tgtEl>
                                      </p:cBhvr>
                                    </p:animEffect>
                                  </p:childTnLst>
                                </p:cTn>
                              </p:par>
                              <p:par>
                                <p:cTn id="67" presetID="18" presetClass="entr" presetSubtype="12" fill="hold" grpId="0" nodeType="with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strips(downLeft)">
                                      <p:cBhvr>
                                        <p:cTn id="69" dur="500"/>
                                        <p:tgtEl>
                                          <p:spTgt spid="34"/>
                                        </p:tgtEl>
                                      </p:cBhvr>
                                    </p:animEffect>
                                  </p:childTnLst>
                                </p:cTn>
                              </p:par>
                              <p:par>
                                <p:cTn id="70" presetID="18" presetClass="entr" presetSubtype="12" fill="hold" grpId="0" nodeType="with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strips(downLeft)">
                                      <p:cBhvr>
                                        <p:cTn id="72" dur="500"/>
                                        <p:tgtEl>
                                          <p:spTgt spid="3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fade">
                                      <p:cBhvr>
                                        <p:cTn id="7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38" grpId="0" animBg="1"/>
      <p:bldP spid="39" grpId="0" animBg="1"/>
      <p:bldP spid="40" grpId="0" animBg="1"/>
      <p:bldP spid="41" grpId="0" animBg="1"/>
      <p:bldP spid="42" grpId="0" animBg="1"/>
      <p:bldP spid="43" grpId="0"/>
      <p:bldP spid="44" grpId="0"/>
      <p:bldP spid="45" grpId="0"/>
      <p:bldP spid="46" grpId="0"/>
      <p:bldP spid="47" grpId="0"/>
      <p:bldP spid="48" grpId="0"/>
      <p:bldP spid="77" grpId="0"/>
      <p:bldP spid="78" grpId="0"/>
      <p:bldP spid="79" grpId="0" animBg="1"/>
      <p:bldP spid="80" grpId="0" animBg="1"/>
      <p:bldP spid="81" grpId="0" animBg="1"/>
      <p:bldP spid="8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p:cNvGrpSpPr/>
          <p:nvPr/>
        </p:nvGrpSpPr>
        <p:grpSpPr>
          <a:xfrm>
            <a:off x="4560021" y="1355149"/>
            <a:ext cx="1459187" cy="1612995"/>
            <a:chOff x="3419864" y="1304397"/>
            <a:chExt cx="1094533" cy="1209746"/>
          </a:xfrm>
        </p:grpSpPr>
        <p:sp>
          <p:nvSpPr>
            <p:cNvPr id="45" name="Freeform 44"/>
            <p:cNvSpPr/>
            <p:nvPr/>
          </p:nvSpPr>
          <p:spPr>
            <a:xfrm rot="16200000">
              <a:off x="3362258" y="1362003"/>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48" name="Rectangle 47"/>
            <p:cNvSpPr/>
            <p:nvPr/>
          </p:nvSpPr>
          <p:spPr>
            <a:xfrm>
              <a:off x="3642960" y="1468512"/>
              <a:ext cx="648339" cy="565540"/>
            </a:xfrm>
            <a:prstGeom prst="rect">
              <a:avLst/>
            </a:prstGeom>
          </p:spPr>
          <p:txBody>
            <a:bodyPr wrap="none">
              <a:spAutoFit/>
            </a:bodyPr>
            <a:lstStyle/>
            <a:p>
              <a:pPr algn="ctr"/>
              <a:r>
                <a:rPr lang="en-US" sz="4300" dirty="0">
                  <a:solidFill>
                    <a:schemeClr val="bg1"/>
                  </a:solidFill>
                  <a:cs typeface="+mn-ea"/>
                  <a:sym typeface="+mn-lt"/>
                </a:rPr>
                <a:t>01</a:t>
              </a:r>
            </a:p>
          </p:txBody>
        </p:sp>
      </p:grpSp>
      <p:grpSp>
        <p:nvGrpSpPr>
          <p:cNvPr id="67" name="Group 66"/>
          <p:cNvGrpSpPr/>
          <p:nvPr/>
        </p:nvGrpSpPr>
        <p:grpSpPr>
          <a:xfrm>
            <a:off x="6320932" y="1355149"/>
            <a:ext cx="1459187" cy="1612995"/>
            <a:chOff x="4740719" y="1304398"/>
            <a:chExt cx="1094533" cy="1209746"/>
          </a:xfrm>
          <a:solidFill>
            <a:schemeClr val="bg2"/>
          </a:solidFill>
        </p:grpSpPr>
        <p:sp>
          <p:nvSpPr>
            <p:cNvPr id="54" name="Freeform 53"/>
            <p:cNvSpPr/>
            <p:nvPr/>
          </p:nvSpPr>
          <p:spPr>
            <a:xfrm rot="16200000">
              <a:off x="4683113" y="1362004"/>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55" name="Rectangle 54"/>
            <p:cNvSpPr/>
            <p:nvPr/>
          </p:nvSpPr>
          <p:spPr>
            <a:xfrm>
              <a:off x="4963815" y="1468513"/>
              <a:ext cx="648339" cy="565540"/>
            </a:xfrm>
            <a:prstGeom prst="rect">
              <a:avLst/>
            </a:prstGeom>
            <a:noFill/>
          </p:spPr>
          <p:txBody>
            <a:bodyPr wrap="none">
              <a:spAutoFit/>
            </a:bodyPr>
            <a:lstStyle/>
            <a:p>
              <a:pPr algn="ctr"/>
              <a:r>
                <a:rPr lang="en-US" sz="4300" dirty="0">
                  <a:solidFill>
                    <a:schemeClr val="bg1"/>
                  </a:solidFill>
                  <a:cs typeface="+mn-ea"/>
                  <a:sym typeface="+mn-lt"/>
                </a:rPr>
                <a:t>02</a:t>
              </a:r>
            </a:p>
          </p:txBody>
        </p:sp>
      </p:grpSp>
      <p:grpSp>
        <p:nvGrpSpPr>
          <p:cNvPr id="59" name="Group 69"/>
          <p:cNvGrpSpPr/>
          <p:nvPr/>
        </p:nvGrpSpPr>
        <p:grpSpPr>
          <a:xfrm>
            <a:off x="8030531" y="1391056"/>
            <a:ext cx="2596630" cy="805532"/>
            <a:chOff x="5603652" y="1660509"/>
            <a:chExt cx="1947726" cy="604149"/>
          </a:xfrm>
        </p:grpSpPr>
        <p:sp>
          <p:nvSpPr>
            <p:cNvPr id="60" name="Text Placeholder 3"/>
            <p:cNvSpPr txBox="1"/>
            <p:nvPr/>
          </p:nvSpPr>
          <p:spPr>
            <a:xfrm>
              <a:off x="5603652" y="1660509"/>
              <a:ext cx="882664"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dirty="0">
                  <a:solidFill>
                    <a:schemeClr val="accent4"/>
                  </a:solidFill>
                  <a:cs typeface="+mn-ea"/>
                  <a:sym typeface="+mn-lt"/>
                </a:rPr>
                <a:t>Add title text </a:t>
              </a:r>
              <a:endParaRPr lang="en-US" dirty="0">
                <a:solidFill>
                  <a:schemeClr val="accent4"/>
                </a:solidFill>
                <a:cs typeface="+mn-ea"/>
                <a:sym typeface="+mn-lt"/>
              </a:endParaRPr>
            </a:p>
          </p:txBody>
        </p:sp>
        <p:sp>
          <p:nvSpPr>
            <p:cNvPr id="61" name="Text Placeholder 3"/>
            <p:cNvSpPr txBox="1"/>
            <p:nvPr/>
          </p:nvSpPr>
          <p:spPr>
            <a:xfrm>
              <a:off x="5603652" y="1964575"/>
              <a:ext cx="1947726" cy="30008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300" dirty="0">
                  <a:solidFill>
                    <a:schemeClr val="tx1">
                      <a:lumMod val="50000"/>
                      <a:lumOff val="50000"/>
                    </a:schemeClr>
                  </a:solidFill>
                  <a:cs typeface="+mn-ea"/>
                  <a:sym typeface="+mn-lt"/>
                </a:rPr>
                <a:t>Click here to add content, content to match the title. </a:t>
              </a:r>
              <a:endParaRPr lang="en-US" sz="1300" dirty="0">
                <a:solidFill>
                  <a:schemeClr val="tx1">
                    <a:lumMod val="50000"/>
                    <a:lumOff val="50000"/>
                  </a:schemeClr>
                </a:solidFill>
                <a:cs typeface="+mn-ea"/>
                <a:sym typeface="+mn-lt"/>
              </a:endParaRPr>
            </a:p>
          </p:txBody>
        </p:sp>
      </p:grpSp>
      <p:grpSp>
        <p:nvGrpSpPr>
          <p:cNvPr id="62" name="Group 72"/>
          <p:cNvGrpSpPr/>
          <p:nvPr/>
        </p:nvGrpSpPr>
        <p:grpSpPr>
          <a:xfrm>
            <a:off x="1593935" y="1391056"/>
            <a:ext cx="2596630" cy="808147"/>
            <a:chOff x="5603652" y="1658548"/>
            <a:chExt cx="1947726" cy="606110"/>
          </a:xfrm>
        </p:grpSpPr>
        <p:sp>
          <p:nvSpPr>
            <p:cNvPr id="64" name="Text Placeholder 3"/>
            <p:cNvSpPr txBox="1"/>
            <p:nvPr/>
          </p:nvSpPr>
          <p:spPr>
            <a:xfrm>
              <a:off x="6668713" y="1658548"/>
              <a:ext cx="88266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en-US" altLang="zh-CN" dirty="0">
                  <a:solidFill>
                    <a:schemeClr val="tx2">
                      <a:lumMod val="75000"/>
                    </a:schemeClr>
                  </a:solidFill>
                  <a:cs typeface="+mn-ea"/>
                  <a:sym typeface="+mn-lt"/>
                </a:rPr>
                <a:t>Add title text </a:t>
              </a:r>
              <a:endParaRPr lang="en-US" dirty="0">
                <a:solidFill>
                  <a:schemeClr val="tx2">
                    <a:lumMod val="75000"/>
                  </a:schemeClr>
                </a:solidFill>
                <a:cs typeface="+mn-ea"/>
                <a:sym typeface="+mn-lt"/>
              </a:endParaRPr>
            </a:p>
          </p:txBody>
        </p:sp>
        <p:sp>
          <p:nvSpPr>
            <p:cNvPr id="65" name="Text Placeholder 3"/>
            <p:cNvSpPr txBox="1"/>
            <p:nvPr/>
          </p:nvSpPr>
          <p:spPr>
            <a:xfrm>
              <a:off x="5603652" y="1964575"/>
              <a:ext cx="1947726" cy="30008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en-US" altLang="zh-CN" sz="1300" dirty="0">
                  <a:solidFill>
                    <a:schemeClr val="tx1">
                      <a:lumMod val="50000"/>
                      <a:lumOff val="50000"/>
                    </a:schemeClr>
                  </a:solidFill>
                  <a:cs typeface="+mn-ea"/>
                  <a:sym typeface="+mn-lt"/>
                </a:rPr>
                <a:t>Click here to add content, content to match the title. </a:t>
              </a:r>
              <a:endParaRPr lang="en-US" sz="1300" dirty="0">
                <a:solidFill>
                  <a:schemeClr val="tx1">
                    <a:lumMod val="50000"/>
                    <a:lumOff val="50000"/>
                  </a:schemeClr>
                </a:solidFill>
                <a:cs typeface="+mn-ea"/>
                <a:sym typeface="+mn-lt"/>
              </a:endParaRPr>
            </a:p>
          </p:txBody>
        </p:sp>
      </p:grpSp>
      <p:grpSp>
        <p:nvGrpSpPr>
          <p:cNvPr id="68" name="Group 67"/>
          <p:cNvGrpSpPr/>
          <p:nvPr/>
        </p:nvGrpSpPr>
        <p:grpSpPr>
          <a:xfrm>
            <a:off x="4560021" y="3275382"/>
            <a:ext cx="1459187" cy="1612995"/>
            <a:chOff x="3419864" y="1304397"/>
            <a:chExt cx="1094533" cy="1209746"/>
          </a:xfrm>
          <a:solidFill>
            <a:srgbClr val="FF3F3F"/>
          </a:solidFill>
        </p:grpSpPr>
        <p:sp>
          <p:nvSpPr>
            <p:cNvPr id="69" name="Freeform 68"/>
            <p:cNvSpPr/>
            <p:nvPr/>
          </p:nvSpPr>
          <p:spPr>
            <a:xfrm rot="16200000">
              <a:off x="3362258" y="1362003"/>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0" name="Rectangle 69"/>
            <p:cNvSpPr/>
            <p:nvPr/>
          </p:nvSpPr>
          <p:spPr>
            <a:xfrm>
              <a:off x="3642960" y="1468512"/>
              <a:ext cx="648339" cy="565540"/>
            </a:xfrm>
            <a:prstGeom prst="rect">
              <a:avLst/>
            </a:prstGeom>
            <a:noFill/>
          </p:spPr>
          <p:txBody>
            <a:bodyPr wrap="none">
              <a:spAutoFit/>
            </a:bodyPr>
            <a:lstStyle/>
            <a:p>
              <a:pPr algn="ctr"/>
              <a:r>
                <a:rPr lang="en-US" sz="4300" dirty="0">
                  <a:solidFill>
                    <a:schemeClr val="bg1"/>
                  </a:solidFill>
                  <a:cs typeface="+mn-ea"/>
                  <a:sym typeface="+mn-lt"/>
                </a:rPr>
                <a:t>03</a:t>
              </a:r>
            </a:p>
          </p:txBody>
        </p:sp>
      </p:grpSp>
      <p:grpSp>
        <p:nvGrpSpPr>
          <p:cNvPr id="71" name="Group 70"/>
          <p:cNvGrpSpPr/>
          <p:nvPr/>
        </p:nvGrpSpPr>
        <p:grpSpPr>
          <a:xfrm>
            <a:off x="6320932" y="3275382"/>
            <a:ext cx="1459187" cy="1612995"/>
            <a:chOff x="4740719" y="1304398"/>
            <a:chExt cx="1094533" cy="1209746"/>
          </a:xfrm>
          <a:solidFill>
            <a:schemeClr val="accent3"/>
          </a:solidFill>
        </p:grpSpPr>
        <p:sp>
          <p:nvSpPr>
            <p:cNvPr id="72" name="Freeform 71"/>
            <p:cNvSpPr/>
            <p:nvPr/>
          </p:nvSpPr>
          <p:spPr>
            <a:xfrm rot="16200000">
              <a:off x="4683113" y="1362004"/>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4" name="Rectangle 73"/>
            <p:cNvSpPr/>
            <p:nvPr/>
          </p:nvSpPr>
          <p:spPr>
            <a:xfrm>
              <a:off x="4963815" y="1468513"/>
              <a:ext cx="648339" cy="565540"/>
            </a:xfrm>
            <a:prstGeom prst="rect">
              <a:avLst/>
            </a:prstGeom>
            <a:grpFill/>
          </p:spPr>
          <p:txBody>
            <a:bodyPr wrap="none">
              <a:spAutoFit/>
            </a:bodyPr>
            <a:lstStyle/>
            <a:p>
              <a:pPr algn="ctr"/>
              <a:r>
                <a:rPr lang="en-US" sz="4300" dirty="0">
                  <a:solidFill>
                    <a:schemeClr val="bg1"/>
                  </a:solidFill>
                  <a:cs typeface="+mn-ea"/>
                  <a:sym typeface="+mn-lt"/>
                </a:rPr>
                <a:t>04</a:t>
              </a:r>
            </a:p>
          </p:txBody>
        </p:sp>
      </p:grpSp>
      <p:grpSp>
        <p:nvGrpSpPr>
          <p:cNvPr id="76" name="Group 69"/>
          <p:cNvGrpSpPr/>
          <p:nvPr/>
        </p:nvGrpSpPr>
        <p:grpSpPr>
          <a:xfrm>
            <a:off x="8030531" y="3311289"/>
            <a:ext cx="2596630" cy="805532"/>
            <a:chOff x="5603652" y="1660509"/>
            <a:chExt cx="1947726" cy="604149"/>
          </a:xfrm>
        </p:grpSpPr>
        <p:sp>
          <p:nvSpPr>
            <p:cNvPr id="77" name="Text Placeholder 3"/>
            <p:cNvSpPr txBox="1"/>
            <p:nvPr/>
          </p:nvSpPr>
          <p:spPr>
            <a:xfrm>
              <a:off x="5603652" y="1660509"/>
              <a:ext cx="882664"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dirty="0">
                  <a:solidFill>
                    <a:schemeClr val="accent3"/>
                  </a:solidFill>
                  <a:cs typeface="+mn-ea"/>
                  <a:sym typeface="+mn-lt"/>
                </a:rPr>
                <a:t>Add title text </a:t>
              </a:r>
              <a:endParaRPr lang="en-US" dirty="0">
                <a:solidFill>
                  <a:schemeClr val="accent3"/>
                </a:solidFill>
                <a:cs typeface="+mn-ea"/>
                <a:sym typeface="+mn-lt"/>
              </a:endParaRPr>
            </a:p>
          </p:txBody>
        </p:sp>
        <p:sp>
          <p:nvSpPr>
            <p:cNvPr id="78" name="Text Placeholder 3"/>
            <p:cNvSpPr txBox="1"/>
            <p:nvPr/>
          </p:nvSpPr>
          <p:spPr>
            <a:xfrm>
              <a:off x="5603652" y="1964575"/>
              <a:ext cx="1947726" cy="30008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300" dirty="0">
                  <a:solidFill>
                    <a:schemeClr val="tx1">
                      <a:lumMod val="50000"/>
                      <a:lumOff val="50000"/>
                    </a:schemeClr>
                  </a:solidFill>
                  <a:cs typeface="+mn-ea"/>
                  <a:sym typeface="+mn-lt"/>
                </a:rPr>
                <a:t>Click here to add content, content to match the title. </a:t>
              </a:r>
              <a:endParaRPr lang="en-US" sz="1300" dirty="0">
                <a:solidFill>
                  <a:schemeClr val="tx1">
                    <a:lumMod val="50000"/>
                    <a:lumOff val="50000"/>
                  </a:schemeClr>
                </a:solidFill>
                <a:cs typeface="+mn-ea"/>
                <a:sym typeface="+mn-lt"/>
              </a:endParaRPr>
            </a:p>
          </p:txBody>
        </p:sp>
      </p:grpSp>
      <p:grpSp>
        <p:nvGrpSpPr>
          <p:cNvPr id="79" name="Group 72"/>
          <p:cNvGrpSpPr/>
          <p:nvPr/>
        </p:nvGrpSpPr>
        <p:grpSpPr>
          <a:xfrm>
            <a:off x="1593935" y="3311289"/>
            <a:ext cx="2596630" cy="808147"/>
            <a:chOff x="5603652" y="1658548"/>
            <a:chExt cx="1947726" cy="606110"/>
          </a:xfrm>
        </p:grpSpPr>
        <p:sp>
          <p:nvSpPr>
            <p:cNvPr id="80" name="Text Placeholder 3"/>
            <p:cNvSpPr txBox="1"/>
            <p:nvPr/>
          </p:nvSpPr>
          <p:spPr>
            <a:xfrm>
              <a:off x="6668713" y="1658548"/>
              <a:ext cx="882665"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en-US" altLang="zh-CN" dirty="0">
                  <a:solidFill>
                    <a:schemeClr val="accent1"/>
                  </a:solidFill>
                  <a:cs typeface="+mn-ea"/>
                  <a:sym typeface="+mn-lt"/>
                </a:rPr>
                <a:t>Add title text </a:t>
              </a:r>
              <a:endParaRPr lang="en-US" dirty="0">
                <a:solidFill>
                  <a:schemeClr val="accent1"/>
                </a:solidFill>
                <a:cs typeface="+mn-ea"/>
                <a:sym typeface="+mn-lt"/>
              </a:endParaRPr>
            </a:p>
          </p:txBody>
        </p:sp>
        <p:sp>
          <p:nvSpPr>
            <p:cNvPr id="81" name="Text Placeholder 3"/>
            <p:cNvSpPr txBox="1"/>
            <p:nvPr/>
          </p:nvSpPr>
          <p:spPr>
            <a:xfrm>
              <a:off x="5603652" y="1964575"/>
              <a:ext cx="1947726" cy="30008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en-US" altLang="zh-CN" sz="1300" dirty="0">
                  <a:solidFill>
                    <a:schemeClr val="tx1">
                      <a:lumMod val="50000"/>
                      <a:lumOff val="50000"/>
                    </a:schemeClr>
                  </a:solidFill>
                  <a:cs typeface="+mn-ea"/>
                  <a:sym typeface="+mn-lt"/>
                </a:rPr>
                <a:t>Click here to add content, content to match the title. </a:t>
              </a:r>
              <a:endParaRPr lang="en-US" sz="1300" dirty="0">
                <a:solidFill>
                  <a:schemeClr val="tx1">
                    <a:lumMod val="50000"/>
                    <a:lumOff val="50000"/>
                  </a:schemeClr>
                </a:solidFill>
                <a:cs typeface="+mn-ea"/>
                <a:sym typeface="+mn-lt"/>
              </a:endParaRPr>
            </a:p>
          </p:txBody>
        </p:sp>
      </p:grpSp>
      <p:sp>
        <p:nvSpPr>
          <p:cNvPr id="82" name="TextBox 81"/>
          <p:cNvSpPr txBox="1"/>
          <p:nvPr/>
        </p:nvSpPr>
        <p:spPr>
          <a:xfrm>
            <a:off x="1035440" y="5296591"/>
            <a:ext cx="10121124" cy="400110"/>
          </a:xfrm>
          <a:prstGeom prst="rect">
            <a:avLst/>
          </a:prstGeom>
          <a:noFill/>
        </p:spPr>
        <p:txBody>
          <a:bodyPr wrap="square" lIns="0" tIns="0" rIns="0" bIns="0" rtlCol="0">
            <a:spAutoFit/>
          </a:bodyPr>
          <a:lstStyle/>
          <a:p>
            <a:pPr algn="ctr"/>
            <a:r>
              <a:rPr lang="en-US" altLang="zh-CN" sz="1300" dirty="0">
                <a:solidFill>
                  <a:schemeClr val="tx1">
                    <a:lumMod val="50000"/>
                    <a:lumOff val="50000"/>
                  </a:schemeClr>
                </a:solidFill>
                <a:cs typeface="+mn-ea"/>
                <a:sym typeface="+mn-lt"/>
              </a:rPr>
              <a:t>Click here to add content, content to match the title. Click here to add content, content to match the title. Click here to add content, content to match the title. Click here to add content, content to match the title. </a:t>
            </a:r>
            <a:endParaRPr lang="zh-CN" altLang="en-US" sz="1300" dirty="0">
              <a:solidFill>
                <a:schemeClr val="tx1">
                  <a:lumMod val="50000"/>
                  <a:lumOff val="50000"/>
                </a:schemeClr>
              </a:solidFill>
              <a:cs typeface="+mn-ea"/>
              <a:sym typeface="+mn-lt"/>
            </a:endParaRPr>
          </a:p>
        </p:txBody>
      </p:sp>
      <p:cxnSp>
        <p:nvCxnSpPr>
          <p:cNvPr id="83" name="Straight Connector 82"/>
          <p:cNvCxnSpPr/>
          <p:nvPr/>
        </p:nvCxnSpPr>
        <p:spPr>
          <a:xfrm>
            <a:off x="1043634" y="511880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 calcmode="lin" valueType="num">
                                      <p:cBhvr additive="base">
                                        <p:cTn id="7" dur="500" fill="hold"/>
                                        <p:tgtEl>
                                          <p:spTgt spid="66"/>
                                        </p:tgtEl>
                                        <p:attrNameLst>
                                          <p:attrName>ppt_x</p:attrName>
                                        </p:attrNameLst>
                                      </p:cBhvr>
                                      <p:tavLst>
                                        <p:tav tm="0">
                                          <p:val>
                                            <p:strVal val="#ppt_x"/>
                                          </p:val>
                                        </p:tav>
                                        <p:tav tm="100000">
                                          <p:val>
                                            <p:strVal val="#ppt_x"/>
                                          </p:val>
                                        </p:tav>
                                      </p:tavLst>
                                    </p:anim>
                                    <p:anim calcmode="lin" valueType="num">
                                      <p:cBhvr additive="base">
                                        <p:cTn id="8" dur="500" fill="hold"/>
                                        <p:tgtEl>
                                          <p:spTgt spid="6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2" fill="hold" nodeType="after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slide(fromRight)">
                                      <p:cBhvr>
                                        <p:cTn id="12" dur="500"/>
                                        <p:tgtEl>
                                          <p:spTgt spid="62"/>
                                        </p:tgtEl>
                                      </p:cBhvr>
                                    </p:animEffect>
                                  </p:childTnLst>
                                </p:cTn>
                              </p:par>
                            </p:childTnLst>
                          </p:cTn>
                        </p:par>
                        <p:par>
                          <p:cTn id="13" fill="hold">
                            <p:stCondLst>
                              <p:cond delay="1000"/>
                            </p:stCondLst>
                            <p:childTnLst>
                              <p:par>
                                <p:cTn id="14" presetID="2" presetClass="entr" presetSubtype="4" accel="50000" decel="50000" fill="hold" nodeType="afterEffect">
                                  <p:stCondLst>
                                    <p:cond delay="0"/>
                                  </p:stCondLst>
                                  <p:childTnLst>
                                    <p:set>
                                      <p:cBhvr>
                                        <p:cTn id="15" dur="1" fill="hold">
                                          <p:stCondLst>
                                            <p:cond delay="0"/>
                                          </p:stCondLst>
                                        </p:cTn>
                                        <p:tgtEl>
                                          <p:spTgt spid="67"/>
                                        </p:tgtEl>
                                        <p:attrNameLst>
                                          <p:attrName>style.visibility</p:attrName>
                                        </p:attrNameLst>
                                      </p:cBhvr>
                                      <p:to>
                                        <p:strVal val="visible"/>
                                      </p:to>
                                    </p:set>
                                    <p:anim calcmode="lin" valueType="num">
                                      <p:cBhvr additive="base">
                                        <p:cTn id="16" dur="500" fill="hold"/>
                                        <p:tgtEl>
                                          <p:spTgt spid="67"/>
                                        </p:tgtEl>
                                        <p:attrNameLst>
                                          <p:attrName>ppt_x</p:attrName>
                                        </p:attrNameLst>
                                      </p:cBhvr>
                                      <p:tavLst>
                                        <p:tav tm="0">
                                          <p:val>
                                            <p:strVal val="#ppt_x"/>
                                          </p:val>
                                        </p:tav>
                                        <p:tav tm="100000">
                                          <p:val>
                                            <p:strVal val="#ppt_x"/>
                                          </p:val>
                                        </p:tav>
                                      </p:tavLst>
                                    </p:anim>
                                    <p:anim calcmode="lin" valueType="num">
                                      <p:cBhvr additive="base">
                                        <p:cTn id="17" dur="500" fill="hold"/>
                                        <p:tgtEl>
                                          <p:spTgt spid="6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12" presetClass="entr" presetSubtype="8" fill="hold" nodeType="afterEffect">
                                  <p:stCondLst>
                                    <p:cond delay="0"/>
                                  </p:stCondLst>
                                  <p:childTnLst>
                                    <p:set>
                                      <p:cBhvr>
                                        <p:cTn id="20" dur="1" fill="hold">
                                          <p:stCondLst>
                                            <p:cond delay="0"/>
                                          </p:stCondLst>
                                        </p:cTn>
                                        <p:tgtEl>
                                          <p:spTgt spid="59"/>
                                        </p:tgtEl>
                                        <p:attrNameLst>
                                          <p:attrName>style.visibility</p:attrName>
                                        </p:attrNameLst>
                                      </p:cBhvr>
                                      <p:to>
                                        <p:strVal val="visible"/>
                                      </p:to>
                                    </p:set>
                                    <p:animEffect transition="in" filter="slide(fromLeft)">
                                      <p:cBhvr>
                                        <p:cTn id="21" dur="500"/>
                                        <p:tgtEl>
                                          <p:spTgt spid="59"/>
                                        </p:tgtEl>
                                      </p:cBhvr>
                                    </p:animEffect>
                                  </p:childTnLst>
                                </p:cTn>
                              </p:par>
                            </p:childTnLst>
                          </p:cTn>
                        </p:par>
                        <p:par>
                          <p:cTn id="22" fill="hold">
                            <p:stCondLst>
                              <p:cond delay="2000"/>
                            </p:stCondLst>
                            <p:childTnLst>
                              <p:par>
                                <p:cTn id="23" presetID="2" presetClass="entr" presetSubtype="4" accel="50000" decel="50000" fill="hold" nodeType="afterEffect">
                                  <p:stCondLst>
                                    <p:cond delay="0"/>
                                  </p:stCondLst>
                                  <p:childTnLst>
                                    <p:set>
                                      <p:cBhvr>
                                        <p:cTn id="24" dur="1" fill="hold">
                                          <p:stCondLst>
                                            <p:cond delay="0"/>
                                          </p:stCondLst>
                                        </p:cTn>
                                        <p:tgtEl>
                                          <p:spTgt spid="68"/>
                                        </p:tgtEl>
                                        <p:attrNameLst>
                                          <p:attrName>style.visibility</p:attrName>
                                        </p:attrNameLst>
                                      </p:cBhvr>
                                      <p:to>
                                        <p:strVal val="visible"/>
                                      </p:to>
                                    </p:set>
                                    <p:anim calcmode="lin" valueType="num">
                                      <p:cBhvr additive="base">
                                        <p:cTn id="25" dur="500" fill="hold"/>
                                        <p:tgtEl>
                                          <p:spTgt spid="68"/>
                                        </p:tgtEl>
                                        <p:attrNameLst>
                                          <p:attrName>ppt_x</p:attrName>
                                        </p:attrNameLst>
                                      </p:cBhvr>
                                      <p:tavLst>
                                        <p:tav tm="0">
                                          <p:val>
                                            <p:strVal val="#ppt_x"/>
                                          </p:val>
                                        </p:tav>
                                        <p:tav tm="100000">
                                          <p:val>
                                            <p:strVal val="#ppt_x"/>
                                          </p:val>
                                        </p:tav>
                                      </p:tavLst>
                                    </p:anim>
                                    <p:anim calcmode="lin" valueType="num">
                                      <p:cBhvr additive="base">
                                        <p:cTn id="26" dur="500" fill="hold"/>
                                        <p:tgtEl>
                                          <p:spTgt spid="68"/>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12" presetClass="entr" presetSubtype="2" fill="hold" nodeType="afterEffect">
                                  <p:stCondLst>
                                    <p:cond delay="0"/>
                                  </p:stCondLst>
                                  <p:childTnLst>
                                    <p:set>
                                      <p:cBhvr>
                                        <p:cTn id="29" dur="1" fill="hold">
                                          <p:stCondLst>
                                            <p:cond delay="0"/>
                                          </p:stCondLst>
                                        </p:cTn>
                                        <p:tgtEl>
                                          <p:spTgt spid="79"/>
                                        </p:tgtEl>
                                        <p:attrNameLst>
                                          <p:attrName>style.visibility</p:attrName>
                                        </p:attrNameLst>
                                      </p:cBhvr>
                                      <p:to>
                                        <p:strVal val="visible"/>
                                      </p:to>
                                    </p:set>
                                    <p:animEffect transition="in" filter="slide(fromRight)">
                                      <p:cBhvr>
                                        <p:cTn id="30" dur="500"/>
                                        <p:tgtEl>
                                          <p:spTgt spid="79"/>
                                        </p:tgtEl>
                                      </p:cBhvr>
                                    </p:animEffect>
                                  </p:childTnLst>
                                </p:cTn>
                              </p:par>
                            </p:childTnLst>
                          </p:cTn>
                        </p:par>
                        <p:par>
                          <p:cTn id="31" fill="hold">
                            <p:stCondLst>
                              <p:cond delay="3000"/>
                            </p:stCondLst>
                            <p:childTnLst>
                              <p:par>
                                <p:cTn id="32" presetID="2" presetClass="entr" presetSubtype="4" accel="50000" decel="50000" fill="hold" nodeType="afterEffect">
                                  <p:stCondLst>
                                    <p:cond delay="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500" fill="hold"/>
                                        <p:tgtEl>
                                          <p:spTgt spid="71"/>
                                        </p:tgtEl>
                                        <p:attrNameLst>
                                          <p:attrName>ppt_x</p:attrName>
                                        </p:attrNameLst>
                                      </p:cBhvr>
                                      <p:tavLst>
                                        <p:tav tm="0">
                                          <p:val>
                                            <p:strVal val="#ppt_x"/>
                                          </p:val>
                                        </p:tav>
                                        <p:tav tm="100000">
                                          <p:val>
                                            <p:strVal val="#ppt_x"/>
                                          </p:val>
                                        </p:tav>
                                      </p:tavLst>
                                    </p:anim>
                                    <p:anim calcmode="lin" valueType="num">
                                      <p:cBhvr additive="base">
                                        <p:cTn id="35" dur="500" fill="hold"/>
                                        <p:tgtEl>
                                          <p:spTgt spid="71"/>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12" presetClass="entr" presetSubtype="8" fill="hold" nodeType="afterEffect">
                                  <p:stCondLst>
                                    <p:cond delay="0"/>
                                  </p:stCondLst>
                                  <p:childTnLst>
                                    <p:set>
                                      <p:cBhvr>
                                        <p:cTn id="38" dur="1" fill="hold">
                                          <p:stCondLst>
                                            <p:cond delay="0"/>
                                          </p:stCondLst>
                                        </p:cTn>
                                        <p:tgtEl>
                                          <p:spTgt spid="76"/>
                                        </p:tgtEl>
                                        <p:attrNameLst>
                                          <p:attrName>style.visibility</p:attrName>
                                        </p:attrNameLst>
                                      </p:cBhvr>
                                      <p:to>
                                        <p:strVal val="visible"/>
                                      </p:to>
                                    </p:set>
                                    <p:animEffect transition="in" filter="slide(fromLeft)">
                                      <p:cBhvr>
                                        <p:cTn id="39" dur="500"/>
                                        <p:tgtEl>
                                          <p:spTgt spid="76"/>
                                        </p:tgtEl>
                                      </p:cBhvr>
                                    </p:animEffect>
                                  </p:childTnLst>
                                </p:cTn>
                              </p:par>
                            </p:childTnLst>
                          </p:cTn>
                        </p:par>
                        <p:par>
                          <p:cTn id="40" fill="hold">
                            <p:stCondLst>
                              <p:cond delay="4000"/>
                            </p:stCondLst>
                            <p:childTnLst>
                              <p:par>
                                <p:cTn id="41" presetID="18" presetClass="entr" presetSubtype="3" fill="hold" nodeType="afterEffect">
                                  <p:stCondLst>
                                    <p:cond delay="0"/>
                                  </p:stCondLst>
                                  <p:childTnLst>
                                    <p:set>
                                      <p:cBhvr>
                                        <p:cTn id="42" dur="1" fill="hold">
                                          <p:stCondLst>
                                            <p:cond delay="0"/>
                                          </p:stCondLst>
                                        </p:cTn>
                                        <p:tgtEl>
                                          <p:spTgt spid="83"/>
                                        </p:tgtEl>
                                        <p:attrNameLst>
                                          <p:attrName>style.visibility</p:attrName>
                                        </p:attrNameLst>
                                      </p:cBhvr>
                                      <p:to>
                                        <p:strVal val="visible"/>
                                      </p:to>
                                    </p:set>
                                    <p:animEffect transition="in" filter="strips(upRight)">
                                      <p:cBhvr>
                                        <p:cTn id="43" dur="500"/>
                                        <p:tgtEl>
                                          <p:spTgt spid="83"/>
                                        </p:tgtEl>
                                      </p:cBhvr>
                                    </p:animEffect>
                                  </p:childTnLst>
                                </p:cTn>
                              </p:par>
                            </p:childTnLst>
                          </p:cTn>
                        </p:par>
                        <p:par>
                          <p:cTn id="44" fill="hold">
                            <p:stCondLst>
                              <p:cond delay="4500"/>
                            </p:stCondLst>
                            <p:childTnLst>
                              <p:par>
                                <p:cTn id="45" presetID="10" presetClass="entr" presetSubtype="0" fill="hold" grpId="0" nodeType="afterEffect">
                                  <p:stCondLst>
                                    <p:cond delay="0"/>
                                  </p:stCondLst>
                                  <p:childTnLst>
                                    <p:set>
                                      <p:cBhvr>
                                        <p:cTn id="46" dur="1" fill="hold">
                                          <p:stCondLst>
                                            <p:cond delay="0"/>
                                          </p:stCondLst>
                                        </p:cTn>
                                        <p:tgtEl>
                                          <p:spTgt spid="82"/>
                                        </p:tgtEl>
                                        <p:attrNameLst>
                                          <p:attrName>style.visibility</p:attrName>
                                        </p:attrNameLst>
                                      </p:cBhvr>
                                      <p:to>
                                        <p:strVal val="visible"/>
                                      </p:to>
                                    </p:set>
                                    <p:animEffect transition="in" filter="fade">
                                      <p:cBhvr>
                                        <p:cTn id="4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直接连接符 28"/>
          <p:cNvCxnSpPr/>
          <p:nvPr/>
        </p:nvCxnSpPr>
        <p:spPr>
          <a:xfrm flipV="1">
            <a:off x="1106424" y="1573656"/>
            <a:ext cx="866770" cy="866770"/>
          </a:xfrm>
          <a:prstGeom prst="line">
            <a:avLst/>
          </a:prstGeom>
          <a:ln w="0">
            <a:solidFill>
              <a:schemeClr val="tx1">
                <a:lumMod val="75000"/>
                <a:lumOff val="25000"/>
                <a:alpha val="52000"/>
              </a:schemeClr>
            </a:solidFill>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102683" y="833116"/>
            <a:ext cx="2707664" cy="646331"/>
          </a:xfrm>
          <a:prstGeom prst="rect">
            <a:avLst/>
          </a:prstGeom>
          <a:noFill/>
          <a:effectLst/>
        </p:spPr>
        <p:txBody>
          <a:bodyPr wrap="none" rtlCol="0">
            <a:spAutoFit/>
          </a:bodyPr>
          <a:lstStyle/>
          <a:p>
            <a:pPr algn="r"/>
            <a:r>
              <a:rPr lang="en-US" altLang="zh-CN" sz="3600" dirty="0">
                <a:solidFill>
                  <a:schemeClr val="tx1">
                    <a:lumMod val="75000"/>
                    <a:lumOff val="25000"/>
                  </a:schemeClr>
                </a:solidFill>
                <a:cs typeface="+mn-ea"/>
                <a:sym typeface="+mn-lt"/>
              </a:rPr>
              <a:t>CONCENTS</a:t>
            </a:r>
            <a:endParaRPr lang="zh-CN" altLang="en-US" sz="3600" dirty="0">
              <a:solidFill>
                <a:schemeClr val="tx1">
                  <a:lumMod val="75000"/>
                  <a:lumOff val="25000"/>
                </a:schemeClr>
              </a:solidFill>
              <a:cs typeface="+mn-ea"/>
              <a:sym typeface="+mn-lt"/>
            </a:endParaRPr>
          </a:p>
        </p:txBody>
      </p:sp>
      <p:cxnSp>
        <p:nvCxnSpPr>
          <p:cNvPr id="32" name="直接连接符 31"/>
          <p:cNvCxnSpPr/>
          <p:nvPr/>
        </p:nvCxnSpPr>
        <p:spPr>
          <a:xfrm flipV="1">
            <a:off x="0" y="816393"/>
            <a:ext cx="3277828" cy="327782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V="1">
            <a:off x="2343543" y="1029339"/>
            <a:ext cx="866770" cy="866770"/>
          </a:xfrm>
          <a:prstGeom prst="line">
            <a:avLst/>
          </a:prstGeom>
          <a:ln w="0">
            <a:solidFill>
              <a:schemeClr val="tx1">
                <a:lumMod val="75000"/>
                <a:lumOff val="25000"/>
                <a:alpha val="52000"/>
              </a:schemeClr>
            </a:solidFill>
          </a:ln>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2343543" y="1896109"/>
            <a:ext cx="5716785" cy="707886"/>
            <a:chOff x="3986015" y="1711248"/>
            <a:chExt cx="5716785" cy="707886"/>
          </a:xfrm>
        </p:grpSpPr>
        <p:sp>
          <p:nvSpPr>
            <p:cNvPr id="35" name="TextBox 64"/>
            <p:cNvSpPr>
              <a:spLocks noChangeArrowheads="1"/>
            </p:cNvSpPr>
            <p:nvPr/>
          </p:nvSpPr>
          <p:spPr bwMode="auto">
            <a:xfrm>
              <a:off x="4586719" y="1800148"/>
              <a:ext cx="3781315" cy="584775"/>
            </a:xfrm>
            <a:prstGeom prst="rect">
              <a:avLst/>
            </a:prstGeom>
            <a:noFill/>
            <a:ln w="9525">
              <a:noFill/>
              <a:miter lim="800000"/>
            </a:ln>
          </p:spPr>
          <p:txBody>
            <a:bodyPr wrap="square" lIns="91440" tIns="45720" rIns="91440" bIns="45720">
              <a:spAutoFit/>
            </a:bodyPr>
            <a:lstStyle/>
            <a:p>
              <a:r>
                <a:rPr lang="en-US" altLang="zh-CN" sz="3200" dirty="0">
                  <a:solidFill>
                    <a:schemeClr val="tx1">
                      <a:lumMod val="75000"/>
                      <a:lumOff val="25000"/>
                    </a:schemeClr>
                  </a:solidFill>
                  <a:cs typeface="+mn-ea"/>
                  <a:sym typeface="+mn-lt"/>
                </a:rPr>
                <a:t>YOUR TITLE HERE</a:t>
              </a:r>
              <a:endParaRPr lang="zh-CN" altLang="en-US" sz="3200" dirty="0">
                <a:solidFill>
                  <a:schemeClr val="tx1">
                    <a:lumMod val="75000"/>
                    <a:lumOff val="25000"/>
                  </a:schemeClr>
                </a:solidFill>
                <a:cs typeface="+mn-ea"/>
                <a:sym typeface="+mn-lt"/>
              </a:endParaRPr>
            </a:p>
          </p:txBody>
        </p:sp>
        <p:sp>
          <p:nvSpPr>
            <p:cNvPr id="36" name="TextBox 64"/>
            <p:cNvSpPr>
              <a:spLocks noChangeArrowheads="1"/>
            </p:cNvSpPr>
            <p:nvPr/>
          </p:nvSpPr>
          <p:spPr bwMode="auto">
            <a:xfrm>
              <a:off x="4193481" y="1723948"/>
              <a:ext cx="518681" cy="646331"/>
            </a:xfrm>
            <a:prstGeom prst="rect">
              <a:avLst/>
            </a:prstGeom>
            <a:noFill/>
            <a:ln w="9525">
              <a:noFill/>
              <a:miter lim="800000"/>
            </a:ln>
          </p:spPr>
          <p:txBody>
            <a:bodyPr wrap="square" lIns="91440" tIns="45720" rIns="91440" bIns="45720">
              <a:spAutoFit/>
            </a:bodyPr>
            <a:lstStyle/>
            <a:p>
              <a:r>
                <a:rPr lang="en-US" altLang="zh-CN" sz="3600" dirty="0">
                  <a:solidFill>
                    <a:schemeClr val="tx1">
                      <a:lumMod val="75000"/>
                      <a:lumOff val="25000"/>
                    </a:schemeClr>
                  </a:solidFill>
                  <a:cs typeface="+mn-ea"/>
                  <a:sym typeface="+mn-lt"/>
                </a:rPr>
                <a:t>1</a:t>
              </a:r>
              <a:endParaRPr lang="zh-CN" altLang="en-US" sz="3600" dirty="0">
                <a:solidFill>
                  <a:schemeClr val="tx1">
                    <a:lumMod val="75000"/>
                    <a:lumOff val="25000"/>
                  </a:schemeClr>
                </a:solidFill>
                <a:cs typeface="+mn-ea"/>
                <a:sym typeface="+mn-lt"/>
              </a:endParaRPr>
            </a:p>
          </p:txBody>
        </p:sp>
        <p:sp>
          <p:nvSpPr>
            <p:cNvPr id="37" name="矩形 36"/>
            <p:cNvSpPr/>
            <p:nvPr/>
          </p:nvSpPr>
          <p:spPr>
            <a:xfrm>
              <a:off x="3986015" y="1711248"/>
              <a:ext cx="5716785" cy="7078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grpSp>
        <p:nvGrpSpPr>
          <p:cNvPr id="38" name="组合 37"/>
          <p:cNvGrpSpPr/>
          <p:nvPr/>
        </p:nvGrpSpPr>
        <p:grpSpPr>
          <a:xfrm>
            <a:off x="2343543" y="2880329"/>
            <a:ext cx="5716785" cy="707886"/>
            <a:chOff x="3986015" y="1711248"/>
            <a:chExt cx="5716785" cy="707886"/>
          </a:xfrm>
        </p:grpSpPr>
        <p:sp>
          <p:nvSpPr>
            <p:cNvPr id="39" name="TextBox 64"/>
            <p:cNvSpPr>
              <a:spLocks noChangeArrowheads="1"/>
            </p:cNvSpPr>
            <p:nvPr/>
          </p:nvSpPr>
          <p:spPr bwMode="auto">
            <a:xfrm>
              <a:off x="4586719" y="1723948"/>
              <a:ext cx="3781315" cy="1200329"/>
            </a:xfrm>
            <a:prstGeom prst="rect">
              <a:avLst/>
            </a:prstGeom>
            <a:noFill/>
            <a:ln w="9525">
              <a:noFill/>
              <a:miter lim="800000"/>
            </a:ln>
          </p:spPr>
          <p:txBody>
            <a:bodyPr wrap="square" lIns="91440" tIns="45720" rIns="91440" bIns="45720">
              <a:spAutoFit/>
            </a:bodyPr>
            <a:lstStyle/>
            <a:p>
              <a:r>
                <a:rPr lang="en-US" altLang="zh-CN" sz="3200" dirty="0">
                  <a:solidFill>
                    <a:schemeClr val="tx1">
                      <a:lumMod val="75000"/>
                      <a:lumOff val="25000"/>
                    </a:schemeClr>
                  </a:solidFill>
                  <a:cs typeface="+mn-ea"/>
                  <a:sym typeface="+mn-lt"/>
                </a:rPr>
                <a:t>YOUR TITLE HERE</a:t>
              </a:r>
              <a:endParaRPr lang="zh-CN" altLang="en-US" sz="3200" dirty="0">
                <a:solidFill>
                  <a:schemeClr val="tx1">
                    <a:lumMod val="75000"/>
                    <a:lumOff val="25000"/>
                  </a:schemeClr>
                </a:solidFill>
                <a:cs typeface="+mn-ea"/>
                <a:sym typeface="+mn-lt"/>
              </a:endParaRPr>
            </a:p>
          </p:txBody>
        </p:sp>
        <p:sp>
          <p:nvSpPr>
            <p:cNvPr id="40" name="TextBox 64"/>
            <p:cNvSpPr>
              <a:spLocks noChangeArrowheads="1"/>
            </p:cNvSpPr>
            <p:nvPr/>
          </p:nvSpPr>
          <p:spPr bwMode="auto">
            <a:xfrm>
              <a:off x="4193481" y="1723948"/>
              <a:ext cx="518681" cy="646331"/>
            </a:xfrm>
            <a:prstGeom prst="rect">
              <a:avLst/>
            </a:prstGeom>
            <a:noFill/>
            <a:ln w="9525">
              <a:noFill/>
              <a:miter lim="800000"/>
            </a:ln>
          </p:spPr>
          <p:txBody>
            <a:bodyPr wrap="square" lIns="91440" tIns="45720" rIns="91440" bIns="45720">
              <a:spAutoFit/>
            </a:bodyPr>
            <a:lstStyle/>
            <a:p>
              <a:r>
                <a:rPr lang="en-US" altLang="zh-CN" sz="3600" dirty="0">
                  <a:solidFill>
                    <a:schemeClr val="tx1">
                      <a:lumMod val="75000"/>
                      <a:lumOff val="25000"/>
                    </a:schemeClr>
                  </a:solidFill>
                  <a:cs typeface="+mn-ea"/>
                  <a:sym typeface="+mn-lt"/>
                </a:rPr>
                <a:t>2</a:t>
              </a:r>
              <a:endParaRPr lang="zh-CN" altLang="en-US" sz="3600" dirty="0">
                <a:solidFill>
                  <a:schemeClr val="tx1">
                    <a:lumMod val="75000"/>
                    <a:lumOff val="25000"/>
                  </a:schemeClr>
                </a:solidFill>
                <a:cs typeface="+mn-ea"/>
                <a:sym typeface="+mn-lt"/>
              </a:endParaRPr>
            </a:p>
          </p:txBody>
        </p:sp>
        <p:sp>
          <p:nvSpPr>
            <p:cNvPr id="41" name="矩形 40"/>
            <p:cNvSpPr/>
            <p:nvPr/>
          </p:nvSpPr>
          <p:spPr>
            <a:xfrm>
              <a:off x="3986015" y="1711248"/>
              <a:ext cx="5716785" cy="7078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grpSp>
        <p:nvGrpSpPr>
          <p:cNvPr id="42" name="组合 41"/>
          <p:cNvGrpSpPr/>
          <p:nvPr/>
        </p:nvGrpSpPr>
        <p:grpSpPr>
          <a:xfrm>
            <a:off x="2343542" y="3864549"/>
            <a:ext cx="5716785" cy="707886"/>
            <a:chOff x="3986015" y="1711248"/>
            <a:chExt cx="5716785" cy="707886"/>
          </a:xfrm>
        </p:grpSpPr>
        <p:sp>
          <p:nvSpPr>
            <p:cNvPr id="43" name="TextBox 64"/>
            <p:cNvSpPr>
              <a:spLocks noChangeArrowheads="1"/>
            </p:cNvSpPr>
            <p:nvPr/>
          </p:nvSpPr>
          <p:spPr bwMode="auto">
            <a:xfrm>
              <a:off x="4586719" y="1723948"/>
              <a:ext cx="3781315" cy="1200329"/>
            </a:xfrm>
            <a:prstGeom prst="rect">
              <a:avLst/>
            </a:prstGeom>
            <a:noFill/>
            <a:ln w="9525">
              <a:noFill/>
              <a:miter lim="800000"/>
            </a:ln>
          </p:spPr>
          <p:txBody>
            <a:bodyPr wrap="square" lIns="91440" tIns="45720" rIns="91440" bIns="45720">
              <a:spAutoFit/>
            </a:bodyPr>
            <a:lstStyle/>
            <a:p>
              <a:r>
                <a:rPr lang="en-US" altLang="zh-CN" sz="3200" dirty="0">
                  <a:solidFill>
                    <a:schemeClr val="tx1">
                      <a:lumMod val="75000"/>
                      <a:lumOff val="25000"/>
                    </a:schemeClr>
                  </a:solidFill>
                  <a:cs typeface="+mn-ea"/>
                  <a:sym typeface="+mn-lt"/>
                </a:rPr>
                <a:t>YOUR TITLE HERE</a:t>
              </a:r>
              <a:endParaRPr lang="zh-CN" altLang="en-US" sz="3200" dirty="0">
                <a:solidFill>
                  <a:schemeClr val="tx1">
                    <a:lumMod val="75000"/>
                    <a:lumOff val="25000"/>
                  </a:schemeClr>
                </a:solidFill>
                <a:cs typeface="+mn-ea"/>
                <a:sym typeface="+mn-lt"/>
              </a:endParaRPr>
            </a:p>
          </p:txBody>
        </p:sp>
        <p:sp>
          <p:nvSpPr>
            <p:cNvPr id="44" name="TextBox 64"/>
            <p:cNvSpPr>
              <a:spLocks noChangeArrowheads="1"/>
            </p:cNvSpPr>
            <p:nvPr/>
          </p:nvSpPr>
          <p:spPr bwMode="auto">
            <a:xfrm>
              <a:off x="4193481" y="1723948"/>
              <a:ext cx="518681" cy="646331"/>
            </a:xfrm>
            <a:prstGeom prst="rect">
              <a:avLst/>
            </a:prstGeom>
            <a:noFill/>
            <a:ln w="9525">
              <a:noFill/>
              <a:miter lim="800000"/>
            </a:ln>
          </p:spPr>
          <p:txBody>
            <a:bodyPr wrap="square" lIns="91440" tIns="45720" rIns="91440" bIns="45720">
              <a:spAutoFit/>
            </a:bodyPr>
            <a:lstStyle/>
            <a:p>
              <a:r>
                <a:rPr lang="en-US" altLang="zh-CN" sz="3600" dirty="0">
                  <a:solidFill>
                    <a:schemeClr val="tx1">
                      <a:lumMod val="75000"/>
                      <a:lumOff val="25000"/>
                    </a:schemeClr>
                  </a:solidFill>
                  <a:cs typeface="+mn-ea"/>
                  <a:sym typeface="+mn-lt"/>
                </a:rPr>
                <a:t>3</a:t>
              </a:r>
              <a:endParaRPr lang="zh-CN" altLang="en-US" sz="3600" dirty="0">
                <a:solidFill>
                  <a:schemeClr val="tx1">
                    <a:lumMod val="75000"/>
                    <a:lumOff val="25000"/>
                  </a:schemeClr>
                </a:solidFill>
                <a:cs typeface="+mn-ea"/>
                <a:sym typeface="+mn-lt"/>
              </a:endParaRPr>
            </a:p>
          </p:txBody>
        </p:sp>
        <p:sp>
          <p:nvSpPr>
            <p:cNvPr id="45" name="矩形 44"/>
            <p:cNvSpPr/>
            <p:nvPr/>
          </p:nvSpPr>
          <p:spPr>
            <a:xfrm>
              <a:off x="3986015" y="1711248"/>
              <a:ext cx="5716785" cy="7078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grpSp>
        <p:nvGrpSpPr>
          <p:cNvPr id="46" name="组合 45"/>
          <p:cNvGrpSpPr/>
          <p:nvPr/>
        </p:nvGrpSpPr>
        <p:grpSpPr>
          <a:xfrm>
            <a:off x="2343541" y="4848768"/>
            <a:ext cx="5716785" cy="707886"/>
            <a:chOff x="3986015" y="1711248"/>
            <a:chExt cx="5716785" cy="707886"/>
          </a:xfrm>
        </p:grpSpPr>
        <p:sp>
          <p:nvSpPr>
            <p:cNvPr id="47" name="TextBox 64"/>
            <p:cNvSpPr>
              <a:spLocks noChangeArrowheads="1"/>
            </p:cNvSpPr>
            <p:nvPr/>
          </p:nvSpPr>
          <p:spPr bwMode="auto">
            <a:xfrm>
              <a:off x="4586719" y="1723948"/>
              <a:ext cx="3781315" cy="1200329"/>
            </a:xfrm>
            <a:prstGeom prst="rect">
              <a:avLst/>
            </a:prstGeom>
            <a:noFill/>
            <a:ln w="9525">
              <a:noFill/>
              <a:miter lim="800000"/>
            </a:ln>
          </p:spPr>
          <p:txBody>
            <a:bodyPr wrap="square" lIns="91440" tIns="45720" rIns="91440" bIns="45720">
              <a:spAutoFit/>
            </a:bodyPr>
            <a:lstStyle/>
            <a:p>
              <a:r>
                <a:rPr lang="en-US" altLang="zh-CN" sz="3200" dirty="0">
                  <a:solidFill>
                    <a:schemeClr val="tx1">
                      <a:lumMod val="75000"/>
                      <a:lumOff val="25000"/>
                    </a:schemeClr>
                  </a:solidFill>
                  <a:cs typeface="+mn-ea"/>
                  <a:sym typeface="+mn-lt"/>
                </a:rPr>
                <a:t>YOUR TITLE HERE</a:t>
              </a:r>
              <a:endParaRPr lang="zh-CN" altLang="en-US" sz="3200" dirty="0">
                <a:solidFill>
                  <a:schemeClr val="tx1">
                    <a:lumMod val="75000"/>
                    <a:lumOff val="25000"/>
                  </a:schemeClr>
                </a:solidFill>
                <a:cs typeface="+mn-ea"/>
                <a:sym typeface="+mn-lt"/>
              </a:endParaRPr>
            </a:p>
          </p:txBody>
        </p:sp>
        <p:sp>
          <p:nvSpPr>
            <p:cNvPr id="48" name="TextBox 64"/>
            <p:cNvSpPr>
              <a:spLocks noChangeArrowheads="1"/>
            </p:cNvSpPr>
            <p:nvPr/>
          </p:nvSpPr>
          <p:spPr bwMode="auto">
            <a:xfrm>
              <a:off x="4193481" y="1723948"/>
              <a:ext cx="518681" cy="646331"/>
            </a:xfrm>
            <a:prstGeom prst="rect">
              <a:avLst/>
            </a:prstGeom>
            <a:noFill/>
            <a:ln w="9525">
              <a:noFill/>
              <a:miter lim="800000"/>
            </a:ln>
          </p:spPr>
          <p:txBody>
            <a:bodyPr wrap="square" lIns="91440" tIns="45720" rIns="91440" bIns="45720">
              <a:spAutoFit/>
            </a:bodyPr>
            <a:lstStyle/>
            <a:p>
              <a:r>
                <a:rPr lang="en-US" altLang="zh-CN" sz="3600" dirty="0">
                  <a:solidFill>
                    <a:schemeClr val="tx1">
                      <a:lumMod val="75000"/>
                      <a:lumOff val="25000"/>
                    </a:schemeClr>
                  </a:solidFill>
                  <a:cs typeface="+mn-ea"/>
                  <a:sym typeface="+mn-lt"/>
                </a:rPr>
                <a:t>4</a:t>
              </a:r>
              <a:endParaRPr lang="zh-CN" altLang="en-US" sz="3600" dirty="0">
                <a:solidFill>
                  <a:schemeClr val="tx1">
                    <a:lumMod val="75000"/>
                    <a:lumOff val="25000"/>
                  </a:schemeClr>
                </a:solidFill>
                <a:cs typeface="+mn-ea"/>
                <a:sym typeface="+mn-lt"/>
              </a:endParaRPr>
            </a:p>
          </p:txBody>
        </p:sp>
        <p:sp>
          <p:nvSpPr>
            <p:cNvPr id="49" name="矩形 48"/>
            <p:cNvSpPr/>
            <p:nvPr/>
          </p:nvSpPr>
          <p:spPr>
            <a:xfrm>
              <a:off x="3986015" y="1711248"/>
              <a:ext cx="5716785" cy="70788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0-#ppt_w/2"/>
                                              </p:val>
                                            </p:tav>
                                            <p:tav tm="100000">
                                              <p:val>
                                                <p:strVal val="#ppt_x"/>
                                              </p:val>
                                            </p:tav>
                                          </p:tavLst>
                                        </p:anim>
                                        <p:anim calcmode="lin" valueType="num">
                                          <p:cBhvr additive="base">
                                            <p:cTn id="8" dur="500" fill="hold"/>
                                            <p:tgtEl>
                                              <p:spTgt spid="3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up)">
                                          <p:cBhvr>
                                            <p:cTn id="12" dur="500"/>
                                            <p:tgtEl>
                                              <p:spTgt spid="29"/>
                                            </p:tgtEl>
                                          </p:cBhvr>
                                        </p:animEffect>
                                      </p:childTnLst>
                                    </p:cTn>
                                  </p:par>
                                  <p:par>
                                    <p:cTn id="13" presetID="22" presetClass="entr" presetSubtype="1"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up)">
                                          <p:cBhvr>
                                            <p:cTn id="15" dur="500"/>
                                            <p:tgtEl>
                                              <p:spTgt spid="33"/>
                                            </p:tgtEl>
                                          </p:cBhvr>
                                        </p:animEffect>
                                      </p:childTnLst>
                                    </p:cTn>
                                  </p:par>
                                  <p:par>
                                    <p:cTn id="16" presetID="22" presetClass="entr" presetSubtype="1" fill="hold"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wipe(up)">
                                          <p:cBhvr>
                                            <p:cTn id="18" dur="500"/>
                                            <p:tgtEl>
                                              <p:spTgt spid="32"/>
                                            </p:tgtEl>
                                          </p:cBhvr>
                                        </p:animEffect>
                                      </p:childTnLst>
                                    </p:cTn>
                                  </p:par>
                                </p:childTnLst>
                              </p:cTn>
                            </p:par>
                            <p:par>
                              <p:cTn id="19" fill="hold">
                                <p:stCondLst>
                                  <p:cond delay="1000"/>
                                </p:stCondLst>
                                <p:childTnLst>
                                  <p:par>
                                    <p:cTn id="20" presetID="2" presetClass="entr" presetSubtype="2" accel="60000" fill="hold" nodeType="afterEffect" p14:presetBounceEnd="62000">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14:bounceEnd="62000">
                                          <p:cBhvr additive="base">
                                            <p:cTn id="22" dur="1750" fill="hold"/>
                                            <p:tgtEl>
                                              <p:spTgt spid="34"/>
                                            </p:tgtEl>
                                            <p:attrNameLst>
                                              <p:attrName>ppt_x</p:attrName>
                                            </p:attrNameLst>
                                          </p:cBhvr>
                                          <p:tavLst>
                                            <p:tav tm="0">
                                              <p:val>
                                                <p:strVal val="1+#ppt_w/2"/>
                                              </p:val>
                                            </p:tav>
                                            <p:tav tm="100000">
                                              <p:val>
                                                <p:strVal val="#ppt_x"/>
                                              </p:val>
                                            </p:tav>
                                          </p:tavLst>
                                        </p:anim>
                                        <p:anim calcmode="lin" valueType="num" p14:bounceEnd="62000">
                                          <p:cBhvr additive="base">
                                            <p:cTn id="23" dur="1750" fill="hold"/>
                                            <p:tgtEl>
                                              <p:spTgt spid="34"/>
                                            </p:tgtEl>
                                            <p:attrNameLst>
                                              <p:attrName>ppt_y</p:attrName>
                                            </p:attrNameLst>
                                          </p:cBhvr>
                                          <p:tavLst>
                                            <p:tav tm="0">
                                              <p:val>
                                                <p:strVal val="#ppt_y"/>
                                              </p:val>
                                            </p:tav>
                                            <p:tav tm="100000">
                                              <p:val>
                                                <p:strVal val="#ppt_y"/>
                                              </p:val>
                                            </p:tav>
                                          </p:tavLst>
                                        </p:anim>
                                      </p:childTnLst>
                                    </p:cTn>
                                  </p:par>
                                  <p:par>
                                    <p:cTn id="24" presetID="2" presetClass="entr" presetSubtype="2" accel="60000" fill="hold" nodeType="withEffect" p14:presetBounceEnd="62000">
                                      <p:stCondLst>
                                        <p:cond delay="100"/>
                                      </p:stCondLst>
                                      <p:childTnLst>
                                        <p:set>
                                          <p:cBhvr>
                                            <p:cTn id="25" dur="1" fill="hold">
                                              <p:stCondLst>
                                                <p:cond delay="0"/>
                                              </p:stCondLst>
                                            </p:cTn>
                                            <p:tgtEl>
                                              <p:spTgt spid="38"/>
                                            </p:tgtEl>
                                            <p:attrNameLst>
                                              <p:attrName>style.visibility</p:attrName>
                                            </p:attrNameLst>
                                          </p:cBhvr>
                                          <p:to>
                                            <p:strVal val="visible"/>
                                          </p:to>
                                        </p:set>
                                        <p:anim calcmode="lin" valueType="num" p14:bounceEnd="62000">
                                          <p:cBhvr additive="base">
                                            <p:cTn id="26" dur="1750" fill="hold"/>
                                            <p:tgtEl>
                                              <p:spTgt spid="38"/>
                                            </p:tgtEl>
                                            <p:attrNameLst>
                                              <p:attrName>ppt_x</p:attrName>
                                            </p:attrNameLst>
                                          </p:cBhvr>
                                          <p:tavLst>
                                            <p:tav tm="0">
                                              <p:val>
                                                <p:strVal val="1+#ppt_w/2"/>
                                              </p:val>
                                            </p:tav>
                                            <p:tav tm="100000">
                                              <p:val>
                                                <p:strVal val="#ppt_x"/>
                                              </p:val>
                                            </p:tav>
                                          </p:tavLst>
                                        </p:anim>
                                        <p:anim calcmode="lin" valueType="num" p14:bounceEnd="62000">
                                          <p:cBhvr additive="base">
                                            <p:cTn id="27" dur="1750" fill="hold"/>
                                            <p:tgtEl>
                                              <p:spTgt spid="38"/>
                                            </p:tgtEl>
                                            <p:attrNameLst>
                                              <p:attrName>ppt_y</p:attrName>
                                            </p:attrNameLst>
                                          </p:cBhvr>
                                          <p:tavLst>
                                            <p:tav tm="0">
                                              <p:val>
                                                <p:strVal val="#ppt_y"/>
                                              </p:val>
                                            </p:tav>
                                            <p:tav tm="100000">
                                              <p:val>
                                                <p:strVal val="#ppt_y"/>
                                              </p:val>
                                            </p:tav>
                                          </p:tavLst>
                                        </p:anim>
                                      </p:childTnLst>
                                    </p:cTn>
                                  </p:par>
                                  <p:par>
                                    <p:cTn id="28" presetID="2" presetClass="entr" presetSubtype="2" accel="60000" fill="hold" nodeType="withEffect" p14:presetBounceEnd="62000">
                                      <p:stCondLst>
                                        <p:cond delay="200"/>
                                      </p:stCondLst>
                                      <p:childTnLst>
                                        <p:set>
                                          <p:cBhvr>
                                            <p:cTn id="29" dur="1" fill="hold">
                                              <p:stCondLst>
                                                <p:cond delay="0"/>
                                              </p:stCondLst>
                                            </p:cTn>
                                            <p:tgtEl>
                                              <p:spTgt spid="42"/>
                                            </p:tgtEl>
                                            <p:attrNameLst>
                                              <p:attrName>style.visibility</p:attrName>
                                            </p:attrNameLst>
                                          </p:cBhvr>
                                          <p:to>
                                            <p:strVal val="visible"/>
                                          </p:to>
                                        </p:set>
                                        <p:anim calcmode="lin" valueType="num" p14:bounceEnd="62000">
                                          <p:cBhvr additive="base">
                                            <p:cTn id="30" dur="1750" fill="hold"/>
                                            <p:tgtEl>
                                              <p:spTgt spid="42"/>
                                            </p:tgtEl>
                                            <p:attrNameLst>
                                              <p:attrName>ppt_x</p:attrName>
                                            </p:attrNameLst>
                                          </p:cBhvr>
                                          <p:tavLst>
                                            <p:tav tm="0">
                                              <p:val>
                                                <p:strVal val="1+#ppt_w/2"/>
                                              </p:val>
                                            </p:tav>
                                            <p:tav tm="100000">
                                              <p:val>
                                                <p:strVal val="#ppt_x"/>
                                              </p:val>
                                            </p:tav>
                                          </p:tavLst>
                                        </p:anim>
                                        <p:anim calcmode="lin" valueType="num" p14:bounceEnd="62000">
                                          <p:cBhvr additive="base">
                                            <p:cTn id="31" dur="1750" fill="hold"/>
                                            <p:tgtEl>
                                              <p:spTgt spid="42"/>
                                            </p:tgtEl>
                                            <p:attrNameLst>
                                              <p:attrName>ppt_y</p:attrName>
                                            </p:attrNameLst>
                                          </p:cBhvr>
                                          <p:tavLst>
                                            <p:tav tm="0">
                                              <p:val>
                                                <p:strVal val="#ppt_y"/>
                                              </p:val>
                                            </p:tav>
                                            <p:tav tm="100000">
                                              <p:val>
                                                <p:strVal val="#ppt_y"/>
                                              </p:val>
                                            </p:tav>
                                          </p:tavLst>
                                        </p:anim>
                                      </p:childTnLst>
                                    </p:cTn>
                                  </p:par>
                                  <p:par>
                                    <p:cTn id="32" presetID="2" presetClass="entr" presetSubtype="2" accel="60000" fill="hold" nodeType="withEffect" p14:presetBounceEnd="62000">
                                      <p:stCondLst>
                                        <p:cond delay="300"/>
                                      </p:stCondLst>
                                      <p:childTnLst>
                                        <p:set>
                                          <p:cBhvr>
                                            <p:cTn id="33" dur="1" fill="hold">
                                              <p:stCondLst>
                                                <p:cond delay="0"/>
                                              </p:stCondLst>
                                            </p:cTn>
                                            <p:tgtEl>
                                              <p:spTgt spid="46"/>
                                            </p:tgtEl>
                                            <p:attrNameLst>
                                              <p:attrName>style.visibility</p:attrName>
                                            </p:attrNameLst>
                                          </p:cBhvr>
                                          <p:to>
                                            <p:strVal val="visible"/>
                                          </p:to>
                                        </p:set>
                                        <p:anim calcmode="lin" valueType="num" p14:bounceEnd="62000">
                                          <p:cBhvr additive="base">
                                            <p:cTn id="34" dur="1750" fill="hold"/>
                                            <p:tgtEl>
                                              <p:spTgt spid="46"/>
                                            </p:tgtEl>
                                            <p:attrNameLst>
                                              <p:attrName>ppt_x</p:attrName>
                                            </p:attrNameLst>
                                          </p:cBhvr>
                                          <p:tavLst>
                                            <p:tav tm="0">
                                              <p:val>
                                                <p:strVal val="1+#ppt_w/2"/>
                                              </p:val>
                                            </p:tav>
                                            <p:tav tm="100000">
                                              <p:val>
                                                <p:strVal val="#ppt_x"/>
                                              </p:val>
                                            </p:tav>
                                          </p:tavLst>
                                        </p:anim>
                                        <p:anim calcmode="lin" valueType="num" p14:bounceEnd="62000">
                                          <p:cBhvr additive="base">
                                            <p:cTn id="35" dur="175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0-#ppt_w/2"/>
                                              </p:val>
                                            </p:tav>
                                            <p:tav tm="100000">
                                              <p:val>
                                                <p:strVal val="#ppt_x"/>
                                              </p:val>
                                            </p:tav>
                                          </p:tavLst>
                                        </p:anim>
                                        <p:anim calcmode="lin" valueType="num">
                                          <p:cBhvr additive="base">
                                            <p:cTn id="8" dur="500" fill="hold"/>
                                            <p:tgtEl>
                                              <p:spTgt spid="3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0-#ppt_w/2"/>
                                              </p:val>
                                            </p:tav>
                                            <p:tav tm="100000">
                                              <p:val>
                                                <p:strVal val="#ppt_x"/>
                                              </p:val>
                                            </p:tav>
                                          </p:tavLst>
                                        </p:anim>
                                        <p:anim calcmode="lin" valueType="num">
                                          <p:cBhvr additive="base">
                                            <p:cTn id="12" dur="500" fill="hold"/>
                                            <p:tgtEl>
                                              <p:spTgt spid="30"/>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wipe(up)">
                                          <p:cBhvr>
                                            <p:cTn id="16" dur="500"/>
                                            <p:tgtEl>
                                              <p:spTgt spid="29"/>
                                            </p:tgtEl>
                                          </p:cBhvr>
                                        </p:animEffect>
                                      </p:childTnLst>
                                    </p:cTn>
                                  </p:par>
                                  <p:par>
                                    <p:cTn id="17" presetID="22" presetClass="entr" presetSubtype="1"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up)">
                                          <p:cBhvr>
                                            <p:cTn id="19" dur="500"/>
                                            <p:tgtEl>
                                              <p:spTgt spid="33"/>
                                            </p:tgtEl>
                                          </p:cBhvr>
                                        </p:animEffect>
                                      </p:childTnLst>
                                    </p:cTn>
                                  </p:par>
                                  <p:par>
                                    <p:cTn id="20" presetID="22" presetClass="entr" presetSubtype="1"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up)">
                                          <p:cBhvr>
                                            <p:cTn id="22" dur="500"/>
                                            <p:tgtEl>
                                              <p:spTgt spid="32"/>
                                            </p:tgtEl>
                                          </p:cBhvr>
                                        </p:animEffect>
                                      </p:childTnLst>
                                    </p:cTn>
                                  </p:par>
                                </p:childTnLst>
                              </p:cTn>
                            </p:par>
                            <p:par>
                              <p:cTn id="23" fill="hold">
                                <p:stCondLst>
                                  <p:cond delay="1000"/>
                                </p:stCondLst>
                                <p:childTnLst>
                                  <p:par>
                                    <p:cTn id="24" presetID="2" presetClass="entr" presetSubtype="2" accel="60000"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additive="base">
                                            <p:cTn id="26" dur="1750" fill="hold"/>
                                            <p:tgtEl>
                                              <p:spTgt spid="34"/>
                                            </p:tgtEl>
                                            <p:attrNameLst>
                                              <p:attrName>ppt_x</p:attrName>
                                            </p:attrNameLst>
                                          </p:cBhvr>
                                          <p:tavLst>
                                            <p:tav tm="0">
                                              <p:val>
                                                <p:strVal val="1+#ppt_w/2"/>
                                              </p:val>
                                            </p:tav>
                                            <p:tav tm="100000">
                                              <p:val>
                                                <p:strVal val="#ppt_x"/>
                                              </p:val>
                                            </p:tav>
                                          </p:tavLst>
                                        </p:anim>
                                        <p:anim calcmode="lin" valueType="num">
                                          <p:cBhvr additive="base">
                                            <p:cTn id="27" dur="1750" fill="hold"/>
                                            <p:tgtEl>
                                              <p:spTgt spid="34"/>
                                            </p:tgtEl>
                                            <p:attrNameLst>
                                              <p:attrName>ppt_y</p:attrName>
                                            </p:attrNameLst>
                                          </p:cBhvr>
                                          <p:tavLst>
                                            <p:tav tm="0">
                                              <p:val>
                                                <p:strVal val="#ppt_y"/>
                                              </p:val>
                                            </p:tav>
                                            <p:tav tm="100000">
                                              <p:val>
                                                <p:strVal val="#ppt_y"/>
                                              </p:val>
                                            </p:tav>
                                          </p:tavLst>
                                        </p:anim>
                                      </p:childTnLst>
                                    </p:cTn>
                                  </p:par>
                                  <p:par>
                                    <p:cTn id="28" presetID="2" presetClass="entr" presetSubtype="2" accel="60000" fill="hold" nodeType="withEffect">
                                      <p:stCondLst>
                                        <p:cond delay="100"/>
                                      </p:stCondLst>
                                      <p:childTnLst>
                                        <p:set>
                                          <p:cBhvr>
                                            <p:cTn id="29" dur="1" fill="hold">
                                              <p:stCondLst>
                                                <p:cond delay="0"/>
                                              </p:stCondLst>
                                            </p:cTn>
                                            <p:tgtEl>
                                              <p:spTgt spid="38"/>
                                            </p:tgtEl>
                                            <p:attrNameLst>
                                              <p:attrName>style.visibility</p:attrName>
                                            </p:attrNameLst>
                                          </p:cBhvr>
                                          <p:to>
                                            <p:strVal val="visible"/>
                                          </p:to>
                                        </p:set>
                                        <p:anim calcmode="lin" valueType="num">
                                          <p:cBhvr additive="base">
                                            <p:cTn id="30" dur="1750" fill="hold"/>
                                            <p:tgtEl>
                                              <p:spTgt spid="38"/>
                                            </p:tgtEl>
                                            <p:attrNameLst>
                                              <p:attrName>ppt_x</p:attrName>
                                            </p:attrNameLst>
                                          </p:cBhvr>
                                          <p:tavLst>
                                            <p:tav tm="0">
                                              <p:val>
                                                <p:strVal val="1+#ppt_w/2"/>
                                              </p:val>
                                            </p:tav>
                                            <p:tav tm="100000">
                                              <p:val>
                                                <p:strVal val="#ppt_x"/>
                                              </p:val>
                                            </p:tav>
                                          </p:tavLst>
                                        </p:anim>
                                        <p:anim calcmode="lin" valueType="num">
                                          <p:cBhvr additive="base">
                                            <p:cTn id="31" dur="1750" fill="hold"/>
                                            <p:tgtEl>
                                              <p:spTgt spid="38"/>
                                            </p:tgtEl>
                                            <p:attrNameLst>
                                              <p:attrName>ppt_y</p:attrName>
                                            </p:attrNameLst>
                                          </p:cBhvr>
                                          <p:tavLst>
                                            <p:tav tm="0">
                                              <p:val>
                                                <p:strVal val="#ppt_y"/>
                                              </p:val>
                                            </p:tav>
                                            <p:tav tm="100000">
                                              <p:val>
                                                <p:strVal val="#ppt_y"/>
                                              </p:val>
                                            </p:tav>
                                          </p:tavLst>
                                        </p:anim>
                                      </p:childTnLst>
                                    </p:cTn>
                                  </p:par>
                                  <p:par>
                                    <p:cTn id="32" presetID="2" presetClass="entr" presetSubtype="2" accel="60000" fill="hold" nodeType="withEffect">
                                      <p:stCondLst>
                                        <p:cond delay="200"/>
                                      </p:stCondLst>
                                      <p:childTnLst>
                                        <p:set>
                                          <p:cBhvr>
                                            <p:cTn id="33" dur="1" fill="hold">
                                              <p:stCondLst>
                                                <p:cond delay="0"/>
                                              </p:stCondLst>
                                            </p:cTn>
                                            <p:tgtEl>
                                              <p:spTgt spid="42"/>
                                            </p:tgtEl>
                                            <p:attrNameLst>
                                              <p:attrName>style.visibility</p:attrName>
                                            </p:attrNameLst>
                                          </p:cBhvr>
                                          <p:to>
                                            <p:strVal val="visible"/>
                                          </p:to>
                                        </p:set>
                                        <p:anim calcmode="lin" valueType="num">
                                          <p:cBhvr additive="base">
                                            <p:cTn id="34" dur="1750" fill="hold"/>
                                            <p:tgtEl>
                                              <p:spTgt spid="42"/>
                                            </p:tgtEl>
                                            <p:attrNameLst>
                                              <p:attrName>ppt_x</p:attrName>
                                            </p:attrNameLst>
                                          </p:cBhvr>
                                          <p:tavLst>
                                            <p:tav tm="0">
                                              <p:val>
                                                <p:strVal val="1+#ppt_w/2"/>
                                              </p:val>
                                            </p:tav>
                                            <p:tav tm="100000">
                                              <p:val>
                                                <p:strVal val="#ppt_x"/>
                                              </p:val>
                                            </p:tav>
                                          </p:tavLst>
                                        </p:anim>
                                        <p:anim calcmode="lin" valueType="num">
                                          <p:cBhvr additive="base">
                                            <p:cTn id="35" dur="1750" fill="hold"/>
                                            <p:tgtEl>
                                              <p:spTgt spid="42"/>
                                            </p:tgtEl>
                                            <p:attrNameLst>
                                              <p:attrName>ppt_y</p:attrName>
                                            </p:attrNameLst>
                                          </p:cBhvr>
                                          <p:tavLst>
                                            <p:tav tm="0">
                                              <p:val>
                                                <p:strVal val="#ppt_y"/>
                                              </p:val>
                                            </p:tav>
                                            <p:tav tm="100000">
                                              <p:val>
                                                <p:strVal val="#ppt_y"/>
                                              </p:val>
                                            </p:tav>
                                          </p:tavLst>
                                        </p:anim>
                                      </p:childTnLst>
                                    </p:cTn>
                                  </p:par>
                                  <p:par>
                                    <p:cTn id="36" presetID="2" presetClass="entr" presetSubtype="2" accel="60000" fill="hold" nodeType="withEffect">
                                      <p:stCondLst>
                                        <p:cond delay="300"/>
                                      </p:stCondLst>
                                      <p:childTnLst>
                                        <p:set>
                                          <p:cBhvr>
                                            <p:cTn id="37" dur="1" fill="hold">
                                              <p:stCondLst>
                                                <p:cond delay="0"/>
                                              </p:stCondLst>
                                            </p:cTn>
                                            <p:tgtEl>
                                              <p:spTgt spid="46"/>
                                            </p:tgtEl>
                                            <p:attrNameLst>
                                              <p:attrName>style.visibility</p:attrName>
                                            </p:attrNameLst>
                                          </p:cBhvr>
                                          <p:to>
                                            <p:strVal val="visible"/>
                                          </p:to>
                                        </p:set>
                                        <p:anim calcmode="lin" valueType="num">
                                          <p:cBhvr additive="base">
                                            <p:cTn id="38" dur="1750" fill="hold"/>
                                            <p:tgtEl>
                                              <p:spTgt spid="46"/>
                                            </p:tgtEl>
                                            <p:attrNameLst>
                                              <p:attrName>ppt_x</p:attrName>
                                            </p:attrNameLst>
                                          </p:cBhvr>
                                          <p:tavLst>
                                            <p:tav tm="0">
                                              <p:val>
                                                <p:strVal val="1+#ppt_w/2"/>
                                              </p:val>
                                            </p:tav>
                                            <p:tav tm="100000">
                                              <p:val>
                                                <p:strVal val="#ppt_x"/>
                                              </p:val>
                                            </p:tav>
                                          </p:tavLst>
                                        </p:anim>
                                        <p:anim calcmode="lin" valueType="num">
                                          <p:cBhvr additive="base">
                                            <p:cTn id="39" dur="175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grpSp>
        <p:nvGrpSpPr>
          <p:cNvPr id="49" name="Group 48"/>
          <p:cNvGrpSpPr/>
          <p:nvPr/>
        </p:nvGrpSpPr>
        <p:grpSpPr>
          <a:xfrm>
            <a:off x="2100964" y="2565578"/>
            <a:ext cx="2379443" cy="2382151"/>
            <a:chOff x="2100442" y="2703636"/>
            <a:chExt cx="2379753" cy="2382151"/>
          </a:xfrm>
          <a:solidFill>
            <a:schemeClr val="accent3"/>
          </a:solidFill>
        </p:grpSpPr>
        <p:sp>
          <p:nvSpPr>
            <p:cNvPr id="50" name="Block Arc 49"/>
            <p:cNvSpPr/>
            <p:nvPr/>
          </p:nvSpPr>
          <p:spPr>
            <a:xfrm flipH="1">
              <a:off x="2100442" y="2706034"/>
              <a:ext cx="2379753" cy="2379753"/>
            </a:xfrm>
            <a:prstGeom prst="blockArc">
              <a:avLst>
                <a:gd name="adj1" fmla="val 1507847"/>
                <a:gd name="adj2" fmla="val 16214381"/>
                <a:gd name="adj3" fmla="val 1673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cs typeface="+mn-ea"/>
                <a:sym typeface="+mn-lt"/>
              </a:endParaRPr>
            </a:p>
          </p:txBody>
        </p:sp>
        <p:sp>
          <p:nvSpPr>
            <p:cNvPr id="51" name="Oval 50"/>
            <p:cNvSpPr/>
            <p:nvPr/>
          </p:nvSpPr>
          <p:spPr>
            <a:xfrm>
              <a:off x="3092477" y="2703636"/>
              <a:ext cx="400383" cy="4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AU" sz="1600" dirty="0">
                  <a:solidFill>
                    <a:srgbClr val="FFFFFF"/>
                  </a:solidFill>
                  <a:cs typeface="+mn-ea"/>
                  <a:sym typeface="+mn-lt"/>
                </a:rPr>
                <a:t>3</a:t>
              </a:r>
              <a:endParaRPr lang="en-US" sz="1600" dirty="0">
                <a:solidFill>
                  <a:srgbClr val="FFFFFF"/>
                </a:solidFill>
                <a:cs typeface="+mn-ea"/>
                <a:sym typeface="+mn-lt"/>
              </a:endParaRPr>
            </a:p>
          </p:txBody>
        </p:sp>
      </p:grpSp>
      <p:grpSp>
        <p:nvGrpSpPr>
          <p:cNvPr id="52" name="Group 51"/>
          <p:cNvGrpSpPr/>
          <p:nvPr/>
        </p:nvGrpSpPr>
        <p:grpSpPr>
          <a:xfrm>
            <a:off x="2531780" y="2998847"/>
            <a:ext cx="1517810" cy="1518008"/>
            <a:chOff x="2531315" y="3136907"/>
            <a:chExt cx="1518008" cy="1518008"/>
          </a:xfrm>
          <a:solidFill>
            <a:schemeClr val="accent1"/>
          </a:solidFill>
        </p:grpSpPr>
        <p:sp>
          <p:nvSpPr>
            <p:cNvPr id="53" name="Block Arc 52"/>
            <p:cNvSpPr/>
            <p:nvPr/>
          </p:nvSpPr>
          <p:spPr>
            <a:xfrm flipH="1">
              <a:off x="2531315" y="3136907"/>
              <a:ext cx="1518008" cy="1518008"/>
            </a:xfrm>
            <a:prstGeom prst="blockArc">
              <a:avLst>
                <a:gd name="adj1" fmla="val 3403980"/>
                <a:gd name="adj2" fmla="val 16177562"/>
                <a:gd name="adj3" fmla="val 264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cs typeface="+mn-ea"/>
                <a:sym typeface="+mn-lt"/>
              </a:endParaRPr>
            </a:p>
          </p:txBody>
        </p:sp>
        <p:sp>
          <p:nvSpPr>
            <p:cNvPr id="54" name="Oval 53"/>
            <p:cNvSpPr/>
            <p:nvPr/>
          </p:nvSpPr>
          <p:spPr>
            <a:xfrm>
              <a:off x="3092477" y="3136907"/>
              <a:ext cx="400383" cy="40038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cs typeface="+mn-ea"/>
                  <a:sym typeface="+mn-lt"/>
                </a:rPr>
                <a:t>4</a:t>
              </a:r>
            </a:p>
          </p:txBody>
        </p:sp>
      </p:grpSp>
      <p:grpSp>
        <p:nvGrpSpPr>
          <p:cNvPr id="55" name="Group 54"/>
          <p:cNvGrpSpPr/>
          <p:nvPr/>
        </p:nvGrpSpPr>
        <p:grpSpPr>
          <a:xfrm>
            <a:off x="1667751" y="2132306"/>
            <a:ext cx="3245871" cy="3248695"/>
            <a:chOff x="1667173" y="2270364"/>
            <a:chExt cx="3246294" cy="3248695"/>
          </a:xfrm>
          <a:solidFill>
            <a:schemeClr val="tx1">
              <a:lumMod val="85000"/>
              <a:lumOff val="15000"/>
            </a:schemeClr>
          </a:solidFill>
        </p:grpSpPr>
        <p:sp>
          <p:nvSpPr>
            <p:cNvPr id="56" name="Block Arc 55"/>
            <p:cNvSpPr/>
            <p:nvPr/>
          </p:nvSpPr>
          <p:spPr>
            <a:xfrm flipH="1">
              <a:off x="1667173" y="2272765"/>
              <a:ext cx="3246294" cy="3246294"/>
            </a:xfrm>
            <a:prstGeom prst="blockArc">
              <a:avLst>
                <a:gd name="adj1" fmla="val 20754075"/>
                <a:gd name="adj2" fmla="val 16203514"/>
                <a:gd name="adj3" fmla="val 1231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cs typeface="+mn-ea"/>
                <a:sym typeface="+mn-lt"/>
              </a:endParaRPr>
            </a:p>
          </p:txBody>
        </p:sp>
        <p:sp>
          <p:nvSpPr>
            <p:cNvPr id="57" name="Oval 56"/>
            <p:cNvSpPr/>
            <p:nvPr/>
          </p:nvSpPr>
          <p:spPr>
            <a:xfrm>
              <a:off x="3092477" y="2270364"/>
              <a:ext cx="400383" cy="40038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a:solidFill>
                    <a:schemeClr val="bg1"/>
                  </a:solidFill>
                  <a:cs typeface="+mn-ea"/>
                  <a:sym typeface="+mn-lt"/>
                </a:rPr>
                <a:t>2</a:t>
              </a:r>
              <a:endParaRPr lang="en-US" sz="1600" dirty="0">
                <a:solidFill>
                  <a:schemeClr val="bg1"/>
                </a:solidFill>
                <a:cs typeface="+mn-ea"/>
                <a:sym typeface="+mn-lt"/>
              </a:endParaRPr>
            </a:p>
          </p:txBody>
        </p:sp>
      </p:grpSp>
      <p:grpSp>
        <p:nvGrpSpPr>
          <p:cNvPr id="58" name="Group 57"/>
          <p:cNvGrpSpPr/>
          <p:nvPr/>
        </p:nvGrpSpPr>
        <p:grpSpPr>
          <a:xfrm>
            <a:off x="1238129" y="1705028"/>
            <a:ext cx="4105112" cy="4105646"/>
            <a:chOff x="1237496" y="1843088"/>
            <a:chExt cx="4105646" cy="4105646"/>
          </a:xfrm>
          <a:solidFill>
            <a:srgbClr val="118CE7"/>
          </a:solidFill>
        </p:grpSpPr>
        <p:sp>
          <p:nvSpPr>
            <p:cNvPr id="59" name="Block Arc 58"/>
            <p:cNvSpPr/>
            <p:nvPr/>
          </p:nvSpPr>
          <p:spPr>
            <a:xfrm flipH="1">
              <a:off x="1237496" y="1843088"/>
              <a:ext cx="4105646" cy="4105646"/>
            </a:xfrm>
            <a:prstGeom prst="blockArc">
              <a:avLst>
                <a:gd name="adj1" fmla="val 19362231"/>
                <a:gd name="adj2" fmla="val 16212586"/>
                <a:gd name="adj3" fmla="val 987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cs typeface="+mn-ea"/>
                <a:sym typeface="+mn-lt"/>
              </a:endParaRPr>
            </a:p>
          </p:txBody>
        </p:sp>
        <p:sp>
          <p:nvSpPr>
            <p:cNvPr id="60" name="Oval 59"/>
            <p:cNvSpPr/>
            <p:nvPr/>
          </p:nvSpPr>
          <p:spPr>
            <a:xfrm>
              <a:off x="3092477" y="1843088"/>
              <a:ext cx="400383" cy="40038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a:solidFill>
                    <a:srgbClr val="FFFFFF"/>
                  </a:solidFill>
                  <a:cs typeface="+mn-ea"/>
                  <a:sym typeface="+mn-lt"/>
                </a:rPr>
                <a:t>1</a:t>
              </a:r>
            </a:p>
          </p:txBody>
        </p:sp>
      </p:grpSp>
      <p:sp>
        <p:nvSpPr>
          <p:cNvPr id="61" name="Text Placeholder 32"/>
          <p:cNvSpPr txBox="1"/>
          <p:nvPr/>
        </p:nvSpPr>
        <p:spPr>
          <a:xfrm>
            <a:off x="6093627" y="2088554"/>
            <a:ext cx="4858692" cy="136571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en-US" altLang="zh-CN" sz="1400" dirty="0">
                <a:solidFill>
                  <a:srgbClr val="7F7F7F"/>
                </a:solidFill>
                <a:latin typeface="+mn-lt"/>
                <a:cs typeface="+mn-ea"/>
                <a:sym typeface="+mn-lt"/>
              </a:rPr>
              <a:t>Click here to add content, content to match the title. Click here to add content, content to match the title. Click here to add content, content to match the title. Click here to add content, content to match the title. </a:t>
            </a:r>
            <a:endParaRPr lang="zh-CN" altLang="en-US" sz="1400" dirty="0">
              <a:solidFill>
                <a:srgbClr val="7F7F7F"/>
              </a:solidFill>
              <a:latin typeface="+mn-lt"/>
              <a:cs typeface="+mn-ea"/>
              <a:sym typeface="+mn-lt"/>
            </a:endParaRPr>
          </a:p>
        </p:txBody>
      </p:sp>
      <p:sp>
        <p:nvSpPr>
          <p:cNvPr id="62" name="Text Placeholder 33"/>
          <p:cNvSpPr txBox="1"/>
          <p:nvPr/>
        </p:nvSpPr>
        <p:spPr>
          <a:xfrm>
            <a:off x="6079960" y="1725245"/>
            <a:ext cx="4872358" cy="2963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600" dirty="0">
                <a:solidFill>
                  <a:srgbClr val="7F7F7F"/>
                </a:solidFill>
                <a:latin typeface="+mn-lt"/>
                <a:cs typeface="+mn-ea"/>
                <a:sym typeface="+mn-lt"/>
              </a:rPr>
              <a:t>Add title text </a:t>
            </a:r>
            <a:endParaRPr lang="en-AU" sz="1600" dirty="0">
              <a:solidFill>
                <a:srgbClr val="7F7F7F"/>
              </a:solidFill>
              <a:latin typeface="+mn-lt"/>
              <a:cs typeface="+mn-ea"/>
              <a:sym typeface="+mn-lt"/>
            </a:endParaRPr>
          </a:p>
        </p:txBody>
      </p:sp>
      <p:sp>
        <p:nvSpPr>
          <p:cNvPr id="63" name="Oval 62"/>
          <p:cNvSpPr/>
          <p:nvPr/>
        </p:nvSpPr>
        <p:spPr>
          <a:xfrm>
            <a:off x="6161859" y="3760468"/>
            <a:ext cx="585711" cy="5857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rgbClr val="FFFFFF"/>
              </a:solidFill>
              <a:cs typeface="+mn-ea"/>
              <a:sym typeface="+mn-lt"/>
            </a:endParaRPr>
          </a:p>
        </p:txBody>
      </p:sp>
      <p:sp>
        <p:nvSpPr>
          <p:cNvPr id="64" name="Text Placeholder 33"/>
          <p:cNvSpPr txBox="1"/>
          <p:nvPr/>
        </p:nvSpPr>
        <p:spPr>
          <a:xfrm>
            <a:off x="5868385" y="4450309"/>
            <a:ext cx="1181104" cy="31831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chemeClr val="accent6"/>
                </a:solidFill>
                <a:latin typeface="+mn-lt"/>
                <a:cs typeface="+mn-ea"/>
                <a:sym typeface="+mn-lt"/>
              </a:rPr>
              <a:t>Keywords</a:t>
            </a:r>
            <a:endParaRPr lang="en-AU" sz="1300" b="1" dirty="0">
              <a:solidFill>
                <a:schemeClr val="accent6"/>
              </a:solidFill>
              <a:latin typeface="+mn-lt"/>
              <a:cs typeface="+mn-ea"/>
              <a:sym typeface="+mn-lt"/>
            </a:endParaRPr>
          </a:p>
        </p:txBody>
      </p:sp>
      <p:sp>
        <p:nvSpPr>
          <p:cNvPr id="65" name="Oval 64"/>
          <p:cNvSpPr/>
          <p:nvPr/>
        </p:nvSpPr>
        <p:spPr>
          <a:xfrm>
            <a:off x="7494099" y="3766539"/>
            <a:ext cx="585711" cy="58578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cs typeface="+mn-ea"/>
              <a:sym typeface="+mn-lt"/>
            </a:endParaRPr>
          </a:p>
        </p:txBody>
      </p:sp>
      <p:sp>
        <p:nvSpPr>
          <p:cNvPr id="66" name="Text Placeholder 33"/>
          <p:cNvSpPr txBox="1"/>
          <p:nvPr/>
        </p:nvSpPr>
        <p:spPr>
          <a:xfrm>
            <a:off x="7200625" y="4456380"/>
            <a:ext cx="1181104" cy="31831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chemeClr val="accent5"/>
                </a:solidFill>
                <a:latin typeface="+mn-lt"/>
                <a:cs typeface="+mn-ea"/>
                <a:sym typeface="+mn-lt"/>
              </a:rPr>
              <a:t>Keywords</a:t>
            </a:r>
            <a:endParaRPr lang="en-AU" sz="1300" b="1" dirty="0">
              <a:solidFill>
                <a:schemeClr val="accent5"/>
              </a:solidFill>
              <a:latin typeface="+mn-lt"/>
              <a:cs typeface="+mn-ea"/>
              <a:sym typeface="+mn-lt"/>
            </a:endParaRPr>
          </a:p>
        </p:txBody>
      </p:sp>
      <p:sp>
        <p:nvSpPr>
          <p:cNvPr id="67" name="Oval 66"/>
          <p:cNvSpPr/>
          <p:nvPr/>
        </p:nvSpPr>
        <p:spPr>
          <a:xfrm>
            <a:off x="8827972" y="3760467"/>
            <a:ext cx="585711" cy="58578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600" dirty="0">
              <a:solidFill>
                <a:srgbClr val="FFFFFF"/>
              </a:solidFill>
              <a:cs typeface="+mn-ea"/>
              <a:sym typeface="+mn-lt"/>
            </a:endParaRPr>
          </a:p>
        </p:txBody>
      </p:sp>
      <p:sp>
        <p:nvSpPr>
          <p:cNvPr id="68" name="Text Placeholder 33"/>
          <p:cNvSpPr txBox="1"/>
          <p:nvPr/>
        </p:nvSpPr>
        <p:spPr>
          <a:xfrm>
            <a:off x="8534498" y="4450308"/>
            <a:ext cx="1181104" cy="31831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rgbClr val="7F7F7F"/>
                </a:solidFill>
                <a:latin typeface="+mn-lt"/>
                <a:cs typeface="+mn-ea"/>
                <a:sym typeface="+mn-lt"/>
              </a:rPr>
              <a:t>Keywords</a:t>
            </a:r>
            <a:endParaRPr lang="en-AU" sz="1300" b="1" dirty="0">
              <a:solidFill>
                <a:srgbClr val="7F7F7F"/>
              </a:solidFill>
              <a:latin typeface="+mn-lt"/>
              <a:cs typeface="+mn-ea"/>
              <a:sym typeface="+mn-lt"/>
            </a:endParaRPr>
          </a:p>
        </p:txBody>
      </p:sp>
      <p:sp>
        <p:nvSpPr>
          <p:cNvPr id="69" name="Oval 68"/>
          <p:cNvSpPr/>
          <p:nvPr/>
        </p:nvSpPr>
        <p:spPr>
          <a:xfrm>
            <a:off x="10160212" y="3760467"/>
            <a:ext cx="585711" cy="5857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bg1"/>
              </a:solidFill>
              <a:cs typeface="+mn-ea"/>
              <a:sym typeface="+mn-lt"/>
            </a:endParaRPr>
          </a:p>
        </p:txBody>
      </p:sp>
      <p:sp>
        <p:nvSpPr>
          <p:cNvPr id="70" name="Text Placeholder 33"/>
          <p:cNvSpPr txBox="1"/>
          <p:nvPr/>
        </p:nvSpPr>
        <p:spPr>
          <a:xfrm>
            <a:off x="9866738" y="4450308"/>
            <a:ext cx="1181104" cy="31831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chemeClr val="accent1"/>
                </a:solidFill>
                <a:latin typeface="+mn-lt"/>
                <a:cs typeface="+mn-ea"/>
                <a:sym typeface="+mn-lt"/>
              </a:rPr>
              <a:t>Keywords</a:t>
            </a:r>
            <a:endParaRPr lang="en-AU" sz="1300" b="1" dirty="0">
              <a:solidFill>
                <a:schemeClr val="accent1"/>
              </a:solidFill>
              <a:latin typeface="+mn-lt"/>
              <a:cs typeface="+mn-ea"/>
              <a:sym typeface="+mn-lt"/>
            </a:endParaRPr>
          </a:p>
        </p:txBody>
      </p:sp>
      <p:sp>
        <p:nvSpPr>
          <p:cNvPr id="71" name="Rounded Rectangle 70"/>
          <p:cNvSpPr/>
          <p:nvPr/>
        </p:nvSpPr>
        <p:spPr>
          <a:xfrm>
            <a:off x="6079960" y="4872678"/>
            <a:ext cx="4873912" cy="92158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pPr>
              <a:lnSpc>
                <a:spcPct val="130000"/>
              </a:lnSpc>
            </a:pPr>
            <a:r>
              <a:rPr lang="en-US" altLang="zh-CN" sz="1400" dirty="0">
                <a:solidFill>
                  <a:srgbClr val="7F7F7F"/>
                </a:solidFill>
                <a:cs typeface="+mn-ea"/>
                <a:sym typeface="+mn-lt"/>
              </a:rPr>
              <a:t>Click here to add content, content to match the title. Click here to add content, content to match the title. </a:t>
            </a:r>
            <a:endParaRPr lang="en-US" sz="1400" dirty="0">
              <a:solidFill>
                <a:srgbClr val="7F7F7F"/>
              </a:solidFill>
              <a:cs typeface="+mn-ea"/>
              <a:sym typeface="+mn-lt"/>
            </a:endParaRPr>
          </a:p>
        </p:txBody>
      </p:sp>
      <p:sp>
        <p:nvSpPr>
          <p:cNvPr id="72" name="Rectangle 71"/>
          <p:cNvSpPr/>
          <p:nvPr/>
        </p:nvSpPr>
        <p:spPr>
          <a:xfrm>
            <a:off x="2519369" y="1841129"/>
            <a:ext cx="466413" cy="169277"/>
          </a:xfrm>
          <a:prstGeom prst="rect">
            <a:avLst/>
          </a:prstGeom>
        </p:spPr>
        <p:txBody>
          <a:bodyPr wrap="none" lIns="0" tIns="0" rIns="0" bIns="0">
            <a:spAutoFit/>
          </a:bodyPr>
          <a:lstStyle/>
          <a:p>
            <a:pPr algn="r"/>
            <a:r>
              <a:rPr lang="en-US" sz="1100" dirty="0">
                <a:solidFill>
                  <a:srgbClr val="7F7F7F"/>
                </a:solidFill>
                <a:cs typeface="+mn-ea"/>
                <a:sym typeface="+mn-lt"/>
              </a:rPr>
              <a:t>19.5 </a:t>
            </a:r>
            <a:r>
              <a:rPr lang="en-US" altLang="zh-CN" sz="1100" dirty="0">
                <a:solidFill>
                  <a:srgbClr val="7F7F7F"/>
                </a:solidFill>
                <a:cs typeface="+mn-ea"/>
                <a:sym typeface="+mn-lt"/>
              </a:rPr>
              <a:t>M</a:t>
            </a:r>
            <a:endParaRPr lang="en-US" sz="1100" dirty="0">
              <a:solidFill>
                <a:srgbClr val="7F7F7F"/>
              </a:solidFill>
              <a:cs typeface="+mn-ea"/>
              <a:sym typeface="+mn-lt"/>
            </a:endParaRPr>
          </a:p>
        </p:txBody>
      </p:sp>
      <p:sp>
        <p:nvSpPr>
          <p:cNvPr id="73" name="Rectangle 72"/>
          <p:cNvSpPr/>
          <p:nvPr/>
        </p:nvSpPr>
        <p:spPr>
          <a:xfrm>
            <a:off x="2519369" y="2251910"/>
            <a:ext cx="466413" cy="169277"/>
          </a:xfrm>
          <a:prstGeom prst="rect">
            <a:avLst/>
          </a:prstGeom>
        </p:spPr>
        <p:txBody>
          <a:bodyPr wrap="none" lIns="0" tIns="0" rIns="0" bIns="0">
            <a:spAutoFit/>
          </a:bodyPr>
          <a:lstStyle/>
          <a:p>
            <a:pPr algn="r"/>
            <a:r>
              <a:rPr lang="en-US" sz="1100" dirty="0">
                <a:solidFill>
                  <a:srgbClr val="7F7F7F"/>
                </a:solidFill>
                <a:cs typeface="+mn-ea"/>
                <a:sym typeface="+mn-lt"/>
              </a:rPr>
              <a:t>17.2 </a:t>
            </a:r>
            <a:r>
              <a:rPr lang="en-US" altLang="zh-CN" sz="1100" dirty="0">
                <a:solidFill>
                  <a:srgbClr val="7F7F7F"/>
                </a:solidFill>
                <a:cs typeface="+mn-ea"/>
                <a:sym typeface="+mn-lt"/>
              </a:rPr>
              <a:t>M</a:t>
            </a:r>
            <a:endParaRPr lang="en-US" sz="1100" dirty="0">
              <a:solidFill>
                <a:srgbClr val="7F7F7F"/>
              </a:solidFill>
              <a:cs typeface="+mn-ea"/>
              <a:sym typeface="+mn-lt"/>
            </a:endParaRPr>
          </a:p>
        </p:txBody>
      </p:sp>
      <p:sp>
        <p:nvSpPr>
          <p:cNvPr id="74" name="Rectangle 73"/>
          <p:cNvSpPr/>
          <p:nvPr/>
        </p:nvSpPr>
        <p:spPr>
          <a:xfrm>
            <a:off x="2602713" y="2684508"/>
            <a:ext cx="383068" cy="169277"/>
          </a:xfrm>
          <a:prstGeom prst="rect">
            <a:avLst/>
          </a:prstGeom>
        </p:spPr>
        <p:txBody>
          <a:bodyPr wrap="none" lIns="0" tIns="0" rIns="0" bIns="0">
            <a:spAutoFit/>
          </a:bodyPr>
          <a:lstStyle/>
          <a:p>
            <a:pPr algn="r"/>
            <a:r>
              <a:rPr lang="en-US" sz="1100" dirty="0">
                <a:solidFill>
                  <a:srgbClr val="7F7F7F"/>
                </a:solidFill>
                <a:cs typeface="+mn-ea"/>
                <a:sym typeface="+mn-lt"/>
              </a:rPr>
              <a:t>9.2 </a:t>
            </a:r>
            <a:r>
              <a:rPr lang="en-US" altLang="zh-CN" sz="1100" dirty="0">
                <a:solidFill>
                  <a:srgbClr val="7F7F7F"/>
                </a:solidFill>
                <a:cs typeface="+mn-ea"/>
                <a:sym typeface="+mn-lt"/>
              </a:rPr>
              <a:t>M</a:t>
            </a:r>
            <a:endParaRPr lang="en-US" sz="1100" dirty="0">
              <a:solidFill>
                <a:srgbClr val="7F7F7F"/>
              </a:solidFill>
              <a:cs typeface="+mn-ea"/>
              <a:sym typeface="+mn-lt"/>
            </a:endParaRPr>
          </a:p>
        </p:txBody>
      </p:sp>
      <p:sp>
        <p:nvSpPr>
          <p:cNvPr id="75" name="Rectangle 74"/>
          <p:cNvSpPr/>
          <p:nvPr/>
        </p:nvSpPr>
        <p:spPr>
          <a:xfrm>
            <a:off x="2602713" y="3100827"/>
            <a:ext cx="383068" cy="169277"/>
          </a:xfrm>
          <a:prstGeom prst="rect">
            <a:avLst/>
          </a:prstGeom>
        </p:spPr>
        <p:txBody>
          <a:bodyPr wrap="none" lIns="0" tIns="0" rIns="0" bIns="0">
            <a:spAutoFit/>
          </a:bodyPr>
          <a:lstStyle/>
          <a:p>
            <a:pPr algn="r"/>
            <a:r>
              <a:rPr lang="en-US" sz="1100" dirty="0">
                <a:solidFill>
                  <a:srgbClr val="7F7F7F"/>
                </a:solidFill>
                <a:cs typeface="+mn-ea"/>
                <a:sym typeface="+mn-lt"/>
              </a:rPr>
              <a:t>7.7 </a:t>
            </a:r>
            <a:r>
              <a:rPr lang="en-US" altLang="zh-CN" sz="1100" dirty="0">
                <a:solidFill>
                  <a:srgbClr val="7F7F7F"/>
                </a:solidFill>
                <a:cs typeface="+mn-ea"/>
                <a:sym typeface="+mn-lt"/>
              </a:rPr>
              <a:t>M</a:t>
            </a:r>
            <a:endParaRPr lang="en-US" sz="1100" dirty="0">
              <a:solidFill>
                <a:srgbClr val="7F7F7F"/>
              </a:solidFill>
              <a:cs typeface="+mn-ea"/>
              <a:sym typeface="+mn-lt"/>
            </a:endParaRPr>
          </a:p>
        </p:txBody>
      </p:sp>
      <p:sp>
        <p:nvSpPr>
          <p:cNvPr id="33" name="Freeform 142"/>
          <p:cNvSpPr/>
          <p:nvPr/>
        </p:nvSpPr>
        <p:spPr bwMode="auto">
          <a:xfrm>
            <a:off x="8979020" y="3935609"/>
            <a:ext cx="292261" cy="238612"/>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34" name="Freeform 149"/>
          <p:cNvSpPr/>
          <p:nvPr/>
        </p:nvSpPr>
        <p:spPr bwMode="auto">
          <a:xfrm>
            <a:off x="7634183" y="3927202"/>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35" name="组合 34"/>
          <p:cNvGrpSpPr/>
          <p:nvPr/>
        </p:nvGrpSpPr>
        <p:grpSpPr>
          <a:xfrm>
            <a:off x="10297242" y="3968378"/>
            <a:ext cx="311646" cy="193872"/>
            <a:chOff x="8292784" y="1202455"/>
            <a:chExt cx="311687" cy="193872"/>
          </a:xfrm>
        </p:grpSpPr>
        <p:sp>
          <p:nvSpPr>
            <p:cNvPr id="36"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37"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sp>
        <p:nvSpPr>
          <p:cNvPr id="38" name="Freeform 116"/>
          <p:cNvSpPr>
            <a:spLocks noEditPoints="1"/>
          </p:cNvSpPr>
          <p:nvPr/>
        </p:nvSpPr>
        <p:spPr bwMode="auto">
          <a:xfrm>
            <a:off x="6289127" y="3906488"/>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heel(1)">
                                      <p:cBhvr>
                                        <p:cTn id="7" dur="20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fade">
                                      <p:cBhvr>
                                        <p:cTn id="12" dur="500"/>
                                        <p:tgtEl>
                                          <p:spTgt spid="7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wheel(1)">
                                      <p:cBhvr>
                                        <p:cTn id="17" dur="20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fade">
                                      <p:cBhvr>
                                        <p:cTn id="22" dur="500"/>
                                        <p:tgtEl>
                                          <p:spTgt spid="73"/>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heel(1)">
                                      <p:cBhvr>
                                        <p:cTn id="27" dur="2000"/>
                                        <p:tgtEl>
                                          <p:spTgt spid="4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4"/>
                                        </p:tgtEl>
                                        <p:attrNameLst>
                                          <p:attrName>style.visibility</p:attrName>
                                        </p:attrNameLst>
                                      </p:cBhvr>
                                      <p:to>
                                        <p:strVal val="visible"/>
                                      </p:to>
                                    </p:set>
                                    <p:animEffect transition="in" filter="fade">
                                      <p:cBhvr>
                                        <p:cTn id="32" dur="500"/>
                                        <p:tgtEl>
                                          <p:spTgt spid="74"/>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wheel(1)">
                                      <p:cBhvr>
                                        <p:cTn id="37" dur="20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5"/>
                                        </p:tgtEl>
                                        <p:attrNameLst>
                                          <p:attrName>style.visibility</p:attrName>
                                        </p:attrNameLst>
                                      </p:cBhvr>
                                      <p:to>
                                        <p:strVal val="visible"/>
                                      </p:to>
                                    </p:set>
                                    <p:animEffect transition="in" filter="fade">
                                      <p:cBhvr>
                                        <p:cTn id="42" dur="500"/>
                                        <p:tgtEl>
                                          <p:spTgt spid="7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wipe(left)">
                                      <p:cBhvr>
                                        <p:cTn id="47" dur="500"/>
                                        <p:tgtEl>
                                          <p:spTgt spid="6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1"/>
                                        </p:tgtEl>
                                        <p:attrNameLst>
                                          <p:attrName>style.visibility</p:attrName>
                                        </p:attrNameLst>
                                      </p:cBhvr>
                                      <p:to>
                                        <p:strVal val="visible"/>
                                      </p:to>
                                    </p:set>
                                    <p:animEffect transition="in" filter="wipe(left)">
                                      <p:cBhvr>
                                        <p:cTn id="52" dur="500"/>
                                        <p:tgtEl>
                                          <p:spTgt spid="6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3"/>
                                        </p:tgtEl>
                                        <p:attrNameLst>
                                          <p:attrName>style.visibility</p:attrName>
                                        </p:attrNameLst>
                                      </p:cBhvr>
                                      <p:to>
                                        <p:strVal val="visible"/>
                                      </p:to>
                                    </p:set>
                                    <p:animEffect transition="in" filter="fade">
                                      <p:cBhvr>
                                        <p:cTn id="57" dur="500"/>
                                        <p:tgtEl>
                                          <p:spTgt spid="6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fade">
                                      <p:cBhvr>
                                        <p:cTn id="60" dur="500"/>
                                        <p:tgtEl>
                                          <p:spTgt spid="64"/>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66"/>
                                        </p:tgtEl>
                                        <p:attrNameLst>
                                          <p:attrName>style.visibility</p:attrName>
                                        </p:attrNameLst>
                                      </p:cBhvr>
                                      <p:to>
                                        <p:strVal val="visible"/>
                                      </p:to>
                                    </p:set>
                                    <p:animEffect transition="in" filter="fade">
                                      <p:cBhvr>
                                        <p:cTn id="65" dur="500"/>
                                        <p:tgtEl>
                                          <p:spTgt spid="66"/>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65"/>
                                        </p:tgtEl>
                                        <p:attrNameLst>
                                          <p:attrName>style.visibility</p:attrName>
                                        </p:attrNameLst>
                                      </p:cBhvr>
                                      <p:to>
                                        <p:strVal val="visible"/>
                                      </p:to>
                                    </p:set>
                                    <p:animEffect transition="in" filter="fade">
                                      <p:cBhvr>
                                        <p:cTn id="68" dur="500"/>
                                        <p:tgtEl>
                                          <p:spTgt spid="65"/>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68"/>
                                        </p:tgtEl>
                                        <p:attrNameLst>
                                          <p:attrName>style.visibility</p:attrName>
                                        </p:attrNameLst>
                                      </p:cBhvr>
                                      <p:to>
                                        <p:strVal val="visible"/>
                                      </p:to>
                                    </p:set>
                                    <p:animEffect transition="in" filter="fade">
                                      <p:cBhvr>
                                        <p:cTn id="73" dur="500"/>
                                        <p:tgtEl>
                                          <p:spTgt spid="68"/>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67"/>
                                        </p:tgtEl>
                                        <p:attrNameLst>
                                          <p:attrName>style.visibility</p:attrName>
                                        </p:attrNameLst>
                                      </p:cBhvr>
                                      <p:to>
                                        <p:strVal val="visible"/>
                                      </p:to>
                                    </p:set>
                                    <p:animEffect transition="in" filter="fade">
                                      <p:cBhvr>
                                        <p:cTn id="76" dur="500"/>
                                        <p:tgtEl>
                                          <p:spTgt spid="67"/>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70"/>
                                        </p:tgtEl>
                                        <p:attrNameLst>
                                          <p:attrName>style.visibility</p:attrName>
                                        </p:attrNameLst>
                                      </p:cBhvr>
                                      <p:to>
                                        <p:strVal val="visible"/>
                                      </p:to>
                                    </p:set>
                                    <p:animEffect transition="in" filter="fade">
                                      <p:cBhvr>
                                        <p:cTn id="81" dur="500"/>
                                        <p:tgtEl>
                                          <p:spTgt spid="70"/>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69"/>
                                        </p:tgtEl>
                                        <p:attrNameLst>
                                          <p:attrName>style.visibility</p:attrName>
                                        </p:attrNameLst>
                                      </p:cBhvr>
                                      <p:to>
                                        <p:strVal val="visible"/>
                                      </p:to>
                                    </p:set>
                                    <p:animEffect transition="in" filter="fade">
                                      <p:cBhvr>
                                        <p:cTn id="84" dur="500"/>
                                        <p:tgtEl>
                                          <p:spTgt spid="6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71"/>
                                        </p:tgtEl>
                                        <p:attrNameLst>
                                          <p:attrName>style.visibility</p:attrName>
                                        </p:attrNameLst>
                                      </p:cBhvr>
                                      <p:to>
                                        <p:strVal val="visible"/>
                                      </p:to>
                                    </p:set>
                                    <p:animEffect transition="in" filter="wipe(down)">
                                      <p:cBhvr>
                                        <p:cTn id="89"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animBg="1"/>
      <p:bldP spid="64" grpId="0"/>
      <p:bldP spid="65" grpId="0" animBg="1"/>
      <p:bldP spid="66" grpId="0"/>
      <p:bldP spid="67" grpId="0" animBg="1"/>
      <p:bldP spid="68" grpId="0"/>
      <p:bldP spid="69" grpId="0" animBg="1"/>
      <p:bldP spid="70" grpId="0"/>
      <p:bldP spid="71" grpId="0" animBg="1"/>
      <p:bldP spid="72" grpId="0"/>
      <p:bldP spid="73" grpId="0"/>
      <p:bldP spid="74" grpId="0"/>
      <p:bldP spid="7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grpSp>
        <p:nvGrpSpPr>
          <p:cNvPr id="119" name="Group 118"/>
          <p:cNvGrpSpPr/>
          <p:nvPr/>
        </p:nvGrpSpPr>
        <p:grpSpPr>
          <a:xfrm>
            <a:off x="1994935" y="1781449"/>
            <a:ext cx="589727" cy="728170"/>
            <a:chOff x="1994399" y="2158871"/>
            <a:chExt cx="589804" cy="728170"/>
          </a:xfrm>
        </p:grpSpPr>
        <p:sp>
          <p:nvSpPr>
            <p:cNvPr id="120" name="Freeform 5"/>
            <p:cNvSpPr/>
            <p:nvPr/>
          </p:nvSpPr>
          <p:spPr bwMode="auto">
            <a:xfrm>
              <a:off x="1994399" y="2158871"/>
              <a:ext cx="459824" cy="728170"/>
            </a:xfrm>
            <a:custGeom>
              <a:avLst/>
              <a:gdLst>
                <a:gd name="T0" fmla="*/ 139 w 139"/>
                <a:gd name="T1" fmla="*/ 218 h 218"/>
                <a:gd name="T2" fmla="*/ 139 w 139"/>
                <a:gd name="T3" fmla="*/ 0 h 218"/>
                <a:gd name="T4" fmla="*/ 109 w 139"/>
                <a:gd name="T5" fmla="*/ 0 h 218"/>
                <a:gd name="T6" fmla="*/ 0 w 139"/>
                <a:gd name="T7" fmla="*/ 109 h 218"/>
                <a:gd name="T8" fmla="*/ 0 w 139"/>
                <a:gd name="T9" fmla="*/ 109 h 218"/>
                <a:gd name="T10" fmla="*/ 109 w 139"/>
                <a:gd name="T11" fmla="*/ 218 h 218"/>
                <a:gd name="T12" fmla="*/ 139 w 139"/>
                <a:gd name="T13" fmla="*/ 218 h 218"/>
              </a:gdLst>
              <a:ahLst/>
              <a:cxnLst>
                <a:cxn ang="0">
                  <a:pos x="T0" y="T1"/>
                </a:cxn>
                <a:cxn ang="0">
                  <a:pos x="T2" y="T3"/>
                </a:cxn>
                <a:cxn ang="0">
                  <a:pos x="T4" y="T5"/>
                </a:cxn>
                <a:cxn ang="0">
                  <a:pos x="T6" y="T7"/>
                </a:cxn>
                <a:cxn ang="0">
                  <a:pos x="T8" y="T9"/>
                </a:cxn>
                <a:cxn ang="0">
                  <a:pos x="T10" y="T11"/>
                </a:cxn>
                <a:cxn ang="0">
                  <a:pos x="T12" y="T13"/>
                </a:cxn>
              </a:cxnLst>
              <a:rect l="0" t="0" r="r" b="b"/>
              <a:pathLst>
                <a:path w="139" h="218">
                  <a:moveTo>
                    <a:pt x="139" y="218"/>
                  </a:moveTo>
                  <a:cubicBezTo>
                    <a:pt x="139" y="0"/>
                    <a:pt x="139" y="0"/>
                    <a:pt x="139" y="0"/>
                  </a:cubicBezTo>
                  <a:cubicBezTo>
                    <a:pt x="109" y="0"/>
                    <a:pt x="109" y="0"/>
                    <a:pt x="109" y="0"/>
                  </a:cubicBezTo>
                  <a:cubicBezTo>
                    <a:pt x="49" y="0"/>
                    <a:pt x="0" y="49"/>
                    <a:pt x="0" y="109"/>
                  </a:cubicBezTo>
                  <a:cubicBezTo>
                    <a:pt x="0" y="109"/>
                    <a:pt x="0" y="109"/>
                    <a:pt x="0" y="109"/>
                  </a:cubicBezTo>
                  <a:cubicBezTo>
                    <a:pt x="0" y="169"/>
                    <a:pt x="49" y="218"/>
                    <a:pt x="109" y="218"/>
                  </a:cubicBezTo>
                  <a:lnTo>
                    <a:pt x="139" y="218"/>
                  </a:lnTo>
                  <a:close/>
                </a:path>
              </a:pathLst>
            </a:custGeom>
            <a:solidFill>
              <a:srgbClr val="F2F2F2"/>
            </a:solidFill>
            <a:ln>
              <a:noFill/>
            </a:ln>
          </p:spPr>
          <p:txBody>
            <a:bodyPr vert="horz" wrap="square" lIns="91440" tIns="45720" rIns="91440" bIns="45720" numCol="1" anchor="t" anchorCtr="0" compatLnSpc="1"/>
            <a:lstStyle/>
            <a:p>
              <a:endParaRPr lang="id-ID">
                <a:cs typeface="+mn-ea"/>
                <a:sym typeface="+mn-lt"/>
              </a:endParaRPr>
            </a:p>
          </p:txBody>
        </p:sp>
        <p:sp>
          <p:nvSpPr>
            <p:cNvPr id="121" name="Rectangle 6"/>
            <p:cNvSpPr>
              <a:spLocks noChangeArrowheads="1"/>
            </p:cNvSpPr>
            <p:nvPr/>
          </p:nvSpPr>
          <p:spPr bwMode="auto">
            <a:xfrm>
              <a:off x="2417884" y="2158871"/>
              <a:ext cx="166319" cy="728170"/>
            </a:xfrm>
            <a:prstGeom prst="rect">
              <a:avLst/>
            </a:prstGeom>
            <a:solidFill>
              <a:schemeClr val="tx1">
                <a:lumMod val="65000"/>
                <a:lumOff val="35000"/>
              </a:schemeClr>
            </a:solidFill>
            <a:ln>
              <a:noFill/>
            </a:ln>
          </p:spPr>
          <p:txBody>
            <a:bodyPr vert="horz" wrap="square" lIns="91440" tIns="45720" rIns="91440" bIns="45720" numCol="1" anchor="t" anchorCtr="0" compatLnSpc="1"/>
            <a:lstStyle/>
            <a:p>
              <a:endParaRPr lang="id-ID">
                <a:cs typeface="+mn-ea"/>
                <a:sym typeface="+mn-lt"/>
              </a:endParaRPr>
            </a:p>
          </p:txBody>
        </p:sp>
        <p:sp>
          <p:nvSpPr>
            <p:cNvPr id="122" name="Freeform 9"/>
            <p:cNvSpPr/>
            <p:nvPr/>
          </p:nvSpPr>
          <p:spPr bwMode="auto">
            <a:xfrm>
              <a:off x="1994399" y="2523655"/>
              <a:ext cx="585611" cy="363386"/>
            </a:xfrm>
            <a:custGeom>
              <a:avLst/>
              <a:gdLst>
                <a:gd name="T0" fmla="*/ 0 w 177"/>
                <a:gd name="T1" fmla="*/ 0 h 109"/>
                <a:gd name="T2" fmla="*/ 177 w 177"/>
                <a:gd name="T3" fmla="*/ 0 h 109"/>
                <a:gd name="T4" fmla="*/ 177 w 177"/>
                <a:gd name="T5" fmla="*/ 109 h 109"/>
                <a:gd name="T6" fmla="*/ 139 w 177"/>
                <a:gd name="T7" fmla="*/ 109 h 109"/>
                <a:gd name="T8" fmla="*/ 128 w 177"/>
                <a:gd name="T9" fmla="*/ 109 h 109"/>
                <a:gd name="T10" fmla="*/ 109 w 177"/>
                <a:gd name="T11" fmla="*/ 109 h 109"/>
                <a:gd name="T12" fmla="*/ 0 w 177"/>
                <a:gd name="T13" fmla="*/ 0 h 109"/>
              </a:gdLst>
              <a:ahLst/>
              <a:cxnLst>
                <a:cxn ang="0">
                  <a:pos x="T0" y="T1"/>
                </a:cxn>
                <a:cxn ang="0">
                  <a:pos x="T2" y="T3"/>
                </a:cxn>
                <a:cxn ang="0">
                  <a:pos x="T4" y="T5"/>
                </a:cxn>
                <a:cxn ang="0">
                  <a:pos x="T6" y="T7"/>
                </a:cxn>
                <a:cxn ang="0">
                  <a:pos x="T8" y="T9"/>
                </a:cxn>
                <a:cxn ang="0">
                  <a:pos x="T10" y="T11"/>
                </a:cxn>
                <a:cxn ang="0">
                  <a:pos x="T12" y="T13"/>
                </a:cxn>
              </a:cxnLst>
              <a:rect l="0" t="0" r="r" b="b"/>
              <a:pathLst>
                <a:path w="177" h="109">
                  <a:moveTo>
                    <a:pt x="0" y="0"/>
                  </a:moveTo>
                  <a:cubicBezTo>
                    <a:pt x="177" y="0"/>
                    <a:pt x="177" y="0"/>
                    <a:pt x="177" y="0"/>
                  </a:cubicBezTo>
                  <a:cubicBezTo>
                    <a:pt x="177" y="109"/>
                    <a:pt x="177" y="109"/>
                    <a:pt x="177" y="109"/>
                  </a:cubicBezTo>
                  <a:cubicBezTo>
                    <a:pt x="139" y="109"/>
                    <a:pt x="139" y="109"/>
                    <a:pt x="139" y="109"/>
                  </a:cubicBezTo>
                  <a:cubicBezTo>
                    <a:pt x="128" y="109"/>
                    <a:pt x="128" y="109"/>
                    <a:pt x="128" y="109"/>
                  </a:cubicBezTo>
                  <a:cubicBezTo>
                    <a:pt x="109" y="109"/>
                    <a:pt x="109" y="109"/>
                    <a:pt x="109" y="109"/>
                  </a:cubicBezTo>
                  <a:cubicBezTo>
                    <a:pt x="49" y="109"/>
                    <a:pt x="0" y="60"/>
                    <a:pt x="0" y="0"/>
                  </a:cubicBezTo>
                  <a:close/>
                </a:path>
              </a:pathLst>
            </a:custGeom>
            <a:solidFill>
              <a:srgbClr val="333333">
                <a:alpha val="10000"/>
              </a:srgbClr>
            </a:solidFill>
            <a:ln>
              <a:noFill/>
            </a:ln>
          </p:spPr>
          <p:txBody>
            <a:bodyPr vert="horz" wrap="square" lIns="91440" tIns="45720" rIns="91440" bIns="45720" numCol="1" anchor="t" anchorCtr="0" compatLnSpc="1"/>
            <a:lstStyle/>
            <a:p>
              <a:endParaRPr lang="id-ID">
                <a:cs typeface="+mn-ea"/>
                <a:sym typeface="+mn-lt"/>
              </a:endParaRPr>
            </a:p>
          </p:txBody>
        </p:sp>
      </p:grpSp>
      <p:grpSp>
        <p:nvGrpSpPr>
          <p:cNvPr id="123" name="Group 122"/>
          <p:cNvGrpSpPr/>
          <p:nvPr/>
        </p:nvGrpSpPr>
        <p:grpSpPr>
          <a:xfrm>
            <a:off x="2584659" y="1781449"/>
            <a:ext cx="1013266" cy="728170"/>
            <a:chOff x="4530194" y="4285619"/>
            <a:chExt cx="382215" cy="532444"/>
          </a:xfrm>
        </p:grpSpPr>
        <p:sp>
          <p:nvSpPr>
            <p:cNvPr id="124" name="Rectangle 7"/>
            <p:cNvSpPr>
              <a:spLocks noChangeArrowheads="1"/>
            </p:cNvSpPr>
            <p:nvPr/>
          </p:nvSpPr>
          <p:spPr bwMode="auto">
            <a:xfrm>
              <a:off x="4530194" y="4285619"/>
              <a:ext cx="382215" cy="5324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algn="ctr"/>
              <a:r>
                <a:rPr lang="en-US" dirty="0">
                  <a:solidFill>
                    <a:schemeClr val="bg1"/>
                  </a:solidFill>
                  <a:cs typeface="+mn-ea"/>
                  <a:sym typeface="+mn-lt"/>
                </a:rPr>
                <a:t>2023</a:t>
              </a:r>
              <a:endParaRPr lang="id-ID" dirty="0">
                <a:solidFill>
                  <a:schemeClr val="bg1"/>
                </a:solidFill>
                <a:cs typeface="+mn-ea"/>
                <a:sym typeface="+mn-lt"/>
              </a:endParaRPr>
            </a:p>
          </p:txBody>
        </p:sp>
        <p:sp>
          <p:nvSpPr>
            <p:cNvPr id="125" name="Rectangle 8"/>
            <p:cNvSpPr>
              <a:spLocks noChangeArrowheads="1"/>
            </p:cNvSpPr>
            <p:nvPr/>
          </p:nvSpPr>
          <p:spPr bwMode="auto">
            <a:xfrm>
              <a:off x="4530194" y="4552352"/>
              <a:ext cx="382215" cy="265711"/>
            </a:xfrm>
            <a:prstGeom prst="rect">
              <a:avLst/>
            </a:prstGeom>
            <a:solidFill>
              <a:srgbClr val="333333">
                <a:alpha val="10000"/>
              </a:srgbClr>
            </a:solidFill>
            <a:ln>
              <a:noFill/>
            </a:ln>
          </p:spPr>
          <p:txBody>
            <a:bodyPr vert="horz" wrap="square" lIns="91440" tIns="45720" rIns="91440" bIns="45720" numCol="1" anchor="t" anchorCtr="0" compatLnSpc="1"/>
            <a:lstStyle/>
            <a:p>
              <a:endParaRPr lang="id-ID">
                <a:cs typeface="+mn-ea"/>
                <a:sym typeface="+mn-lt"/>
              </a:endParaRPr>
            </a:p>
          </p:txBody>
        </p:sp>
      </p:grpSp>
      <p:grpSp>
        <p:nvGrpSpPr>
          <p:cNvPr id="126" name="Group 125"/>
          <p:cNvGrpSpPr/>
          <p:nvPr/>
        </p:nvGrpSpPr>
        <p:grpSpPr>
          <a:xfrm>
            <a:off x="3597926" y="1781449"/>
            <a:ext cx="1423357" cy="728170"/>
            <a:chOff x="4912409" y="4285619"/>
            <a:chExt cx="382215" cy="532444"/>
          </a:xfrm>
        </p:grpSpPr>
        <p:sp>
          <p:nvSpPr>
            <p:cNvPr id="127" name="Rectangle 10"/>
            <p:cNvSpPr>
              <a:spLocks noChangeArrowheads="1"/>
            </p:cNvSpPr>
            <p:nvPr/>
          </p:nvSpPr>
          <p:spPr bwMode="auto">
            <a:xfrm>
              <a:off x="4912409" y="4285619"/>
              <a:ext cx="382215" cy="53244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algn="ctr"/>
              <a:r>
                <a:rPr lang="en-US" dirty="0">
                  <a:solidFill>
                    <a:schemeClr val="bg1"/>
                  </a:solidFill>
                  <a:cs typeface="+mn-ea"/>
                  <a:sym typeface="+mn-lt"/>
                </a:rPr>
                <a:t>2024</a:t>
              </a:r>
              <a:endParaRPr lang="id-ID" dirty="0">
                <a:solidFill>
                  <a:schemeClr val="bg1"/>
                </a:solidFill>
                <a:cs typeface="+mn-ea"/>
                <a:sym typeface="+mn-lt"/>
              </a:endParaRPr>
            </a:p>
          </p:txBody>
        </p:sp>
        <p:sp>
          <p:nvSpPr>
            <p:cNvPr id="128" name="Rectangle 11"/>
            <p:cNvSpPr>
              <a:spLocks noChangeArrowheads="1"/>
            </p:cNvSpPr>
            <p:nvPr/>
          </p:nvSpPr>
          <p:spPr bwMode="auto">
            <a:xfrm>
              <a:off x="4912409" y="4552352"/>
              <a:ext cx="382215" cy="265711"/>
            </a:xfrm>
            <a:prstGeom prst="rect">
              <a:avLst/>
            </a:prstGeom>
            <a:solidFill>
              <a:srgbClr val="333333">
                <a:alpha val="10000"/>
              </a:srgbClr>
            </a:solidFill>
            <a:ln>
              <a:noFill/>
            </a:ln>
          </p:spPr>
          <p:txBody>
            <a:bodyPr vert="horz" wrap="square" lIns="91440" tIns="45720" rIns="91440" bIns="45720" numCol="1" anchor="ctr" anchorCtr="0" compatLnSpc="1"/>
            <a:lstStyle/>
            <a:p>
              <a:pPr algn="ctr"/>
              <a:endParaRPr lang="id-ID">
                <a:cs typeface="+mn-ea"/>
                <a:sym typeface="+mn-lt"/>
              </a:endParaRPr>
            </a:p>
          </p:txBody>
        </p:sp>
      </p:grpSp>
      <p:grpSp>
        <p:nvGrpSpPr>
          <p:cNvPr id="129" name="Group 128"/>
          <p:cNvGrpSpPr/>
          <p:nvPr/>
        </p:nvGrpSpPr>
        <p:grpSpPr>
          <a:xfrm>
            <a:off x="5021283" y="1781449"/>
            <a:ext cx="2090825" cy="728170"/>
            <a:chOff x="5294624" y="4285619"/>
            <a:chExt cx="383237" cy="532444"/>
          </a:xfrm>
        </p:grpSpPr>
        <p:sp>
          <p:nvSpPr>
            <p:cNvPr id="130" name="Rectangle 12"/>
            <p:cNvSpPr>
              <a:spLocks noChangeArrowheads="1"/>
            </p:cNvSpPr>
            <p:nvPr/>
          </p:nvSpPr>
          <p:spPr bwMode="auto">
            <a:xfrm>
              <a:off x="5294624" y="4285619"/>
              <a:ext cx="383237" cy="532444"/>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algn="ctr"/>
              <a:r>
                <a:rPr lang="en-US" dirty="0">
                  <a:solidFill>
                    <a:schemeClr val="bg1"/>
                  </a:solidFill>
                  <a:cs typeface="+mn-ea"/>
                  <a:sym typeface="+mn-lt"/>
                </a:rPr>
                <a:t>2025</a:t>
              </a:r>
              <a:endParaRPr lang="id-ID" dirty="0">
                <a:solidFill>
                  <a:schemeClr val="bg1"/>
                </a:solidFill>
                <a:cs typeface="+mn-ea"/>
                <a:sym typeface="+mn-lt"/>
              </a:endParaRPr>
            </a:p>
          </p:txBody>
        </p:sp>
        <p:sp>
          <p:nvSpPr>
            <p:cNvPr id="131" name="Rectangle 13"/>
            <p:cNvSpPr>
              <a:spLocks noChangeArrowheads="1"/>
            </p:cNvSpPr>
            <p:nvPr/>
          </p:nvSpPr>
          <p:spPr bwMode="auto">
            <a:xfrm>
              <a:off x="5294624" y="4552352"/>
              <a:ext cx="383237" cy="265711"/>
            </a:xfrm>
            <a:prstGeom prst="rect">
              <a:avLst/>
            </a:prstGeom>
            <a:solidFill>
              <a:srgbClr val="333333">
                <a:alpha val="10000"/>
              </a:srgbClr>
            </a:solidFill>
            <a:ln>
              <a:noFill/>
            </a:ln>
          </p:spPr>
          <p:txBody>
            <a:bodyPr vert="horz" wrap="square" lIns="91440" tIns="45720" rIns="91440" bIns="45720" numCol="1" anchor="ctr" anchorCtr="0" compatLnSpc="1"/>
            <a:lstStyle/>
            <a:p>
              <a:pPr algn="ctr"/>
              <a:endParaRPr lang="id-ID">
                <a:cs typeface="+mn-ea"/>
                <a:sym typeface="+mn-lt"/>
              </a:endParaRPr>
            </a:p>
          </p:txBody>
        </p:sp>
      </p:grpSp>
      <p:grpSp>
        <p:nvGrpSpPr>
          <p:cNvPr id="132" name="Group 131"/>
          <p:cNvGrpSpPr/>
          <p:nvPr/>
        </p:nvGrpSpPr>
        <p:grpSpPr>
          <a:xfrm>
            <a:off x="7112108" y="1781449"/>
            <a:ext cx="1410047" cy="728170"/>
            <a:chOff x="5677862" y="4285619"/>
            <a:chExt cx="382215" cy="532444"/>
          </a:xfrm>
        </p:grpSpPr>
        <p:sp>
          <p:nvSpPr>
            <p:cNvPr id="133" name="Rectangle 14"/>
            <p:cNvSpPr>
              <a:spLocks noChangeArrowheads="1"/>
            </p:cNvSpPr>
            <p:nvPr/>
          </p:nvSpPr>
          <p:spPr bwMode="auto">
            <a:xfrm>
              <a:off x="5677862" y="4285619"/>
              <a:ext cx="382215" cy="532444"/>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algn="ctr"/>
              <a:r>
                <a:rPr lang="en-US" dirty="0">
                  <a:solidFill>
                    <a:schemeClr val="bg1"/>
                  </a:solidFill>
                  <a:cs typeface="+mn-ea"/>
                  <a:sym typeface="+mn-lt"/>
                </a:rPr>
                <a:t>2026</a:t>
              </a:r>
              <a:endParaRPr lang="id-ID" dirty="0">
                <a:solidFill>
                  <a:schemeClr val="bg1"/>
                </a:solidFill>
                <a:cs typeface="+mn-ea"/>
                <a:sym typeface="+mn-lt"/>
              </a:endParaRPr>
            </a:p>
          </p:txBody>
        </p:sp>
        <p:sp>
          <p:nvSpPr>
            <p:cNvPr id="134" name="Rectangle 15"/>
            <p:cNvSpPr>
              <a:spLocks noChangeArrowheads="1"/>
            </p:cNvSpPr>
            <p:nvPr/>
          </p:nvSpPr>
          <p:spPr bwMode="auto">
            <a:xfrm>
              <a:off x="5677862" y="4552352"/>
              <a:ext cx="382215" cy="265711"/>
            </a:xfrm>
            <a:prstGeom prst="rect">
              <a:avLst/>
            </a:prstGeom>
            <a:solidFill>
              <a:srgbClr val="333333">
                <a:alpha val="10000"/>
              </a:srgbClr>
            </a:solidFill>
            <a:ln>
              <a:noFill/>
            </a:ln>
          </p:spPr>
          <p:txBody>
            <a:bodyPr vert="horz" wrap="square" lIns="91440" tIns="45720" rIns="91440" bIns="45720" numCol="1" anchor="ctr" anchorCtr="0" compatLnSpc="1"/>
            <a:lstStyle/>
            <a:p>
              <a:pPr algn="ctr"/>
              <a:endParaRPr lang="id-ID">
                <a:cs typeface="+mn-ea"/>
                <a:sym typeface="+mn-lt"/>
              </a:endParaRPr>
            </a:p>
          </p:txBody>
        </p:sp>
      </p:grpSp>
      <p:grpSp>
        <p:nvGrpSpPr>
          <p:cNvPr id="135" name="Group 134"/>
          <p:cNvGrpSpPr/>
          <p:nvPr/>
        </p:nvGrpSpPr>
        <p:grpSpPr>
          <a:xfrm>
            <a:off x="8522154" y="1781449"/>
            <a:ext cx="1013266" cy="728170"/>
            <a:chOff x="6060077" y="4285619"/>
            <a:chExt cx="382215" cy="532444"/>
          </a:xfrm>
        </p:grpSpPr>
        <p:sp>
          <p:nvSpPr>
            <p:cNvPr id="136" name="Rectangle 16"/>
            <p:cNvSpPr>
              <a:spLocks noChangeArrowheads="1"/>
            </p:cNvSpPr>
            <p:nvPr/>
          </p:nvSpPr>
          <p:spPr bwMode="auto">
            <a:xfrm>
              <a:off x="6060077" y="4285619"/>
              <a:ext cx="382215" cy="532444"/>
            </a:xfrm>
            <a:prstGeom prst="rect">
              <a:avLst/>
            </a:prstGeom>
            <a:solidFill>
              <a:schemeClr val="accent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algn="ctr"/>
              <a:r>
                <a:rPr lang="en-US" dirty="0">
                  <a:solidFill>
                    <a:schemeClr val="bg1"/>
                  </a:solidFill>
                  <a:cs typeface="+mn-ea"/>
                  <a:sym typeface="+mn-lt"/>
                </a:rPr>
                <a:t>2027</a:t>
              </a:r>
              <a:endParaRPr lang="id-ID" dirty="0">
                <a:solidFill>
                  <a:schemeClr val="bg1"/>
                </a:solidFill>
                <a:cs typeface="+mn-ea"/>
                <a:sym typeface="+mn-lt"/>
              </a:endParaRPr>
            </a:p>
          </p:txBody>
        </p:sp>
        <p:sp>
          <p:nvSpPr>
            <p:cNvPr id="137" name="Rectangle 17"/>
            <p:cNvSpPr>
              <a:spLocks noChangeArrowheads="1"/>
            </p:cNvSpPr>
            <p:nvPr/>
          </p:nvSpPr>
          <p:spPr bwMode="auto">
            <a:xfrm>
              <a:off x="6060077" y="4552352"/>
              <a:ext cx="382215" cy="265711"/>
            </a:xfrm>
            <a:prstGeom prst="rect">
              <a:avLst/>
            </a:prstGeom>
            <a:solidFill>
              <a:srgbClr val="333333">
                <a:alpha val="10000"/>
              </a:srgbClr>
            </a:solidFill>
            <a:ln>
              <a:noFill/>
            </a:ln>
          </p:spPr>
          <p:txBody>
            <a:bodyPr vert="horz" wrap="square" lIns="91440" tIns="45720" rIns="91440" bIns="45720" numCol="1" anchor="ctr" anchorCtr="0" compatLnSpc="1"/>
            <a:lstStyle/>
            <a:p>
              <a:pPr algn="ctr"/>
              <a:endParaRPr lang="id-ID">
                <a:cs typeface="+mn-ea"/>
                <a:sym typeface="+mn-lt"/>
              </a:endParaRPr>
            </a:p>
          </p:txBody>
        </p:sp>
      </p:grpSp>
      <p:grpSp>
        <p:nvGrpSpPr>
          <p:cNvPr id="138" name="Group 137"/>
          <p:cNvGrpSpPr/>
          <p:nvPr/>
        </p:nvGrpSpPr>
        <p:grpSpPr>
          <a:xfrm>
            <a:off x="9535420" y="1781449"/>
            <a:ext cx="661648" cy="728170"/>
            <a:chOff x="7739063" y="3990975"/>
            <a:chExt cx="414338" cy="827088"/>
          </a:xfrm>
        </p:grpSpPr>
        <p:sp>
          <p:nvSpPr>
            <p:cNvPr id="139" name="Freeform 18"/>
            <p:cNvSpPr/>
            <p:nvPr/>
          </p:nvSpPr>
          <p:spPr bwMode="auto">
            <a:xfrm>
              <a:off x="7739063" y="3990975"/>
              <a:ext cx="414338" cy="827088"/>
            </a:xfrm>
            <a:custGeom>
              <a:avLst/>
              <a:gdLst>
                <a:gd name="T0" fmla="*/ 261 w 261"/>
                <a:gd name="T1" fmla="*/ 261 h 521"/>
                <a:gd name="T2" fmla="*/ 0 w 261"/>
                <a:gd name="T3" fmla="*/ 0 h 521"/>
                <a:gd name="T4" fmla="*/ 0 w 261"/>
                <a:gd name="T5" fmla="*/ 521 h 521"/>
                <a:gd name="T6" fmla="*/ 261 w 261"/>
                <a:gd name="T7" fmla="*/ 261 h 521"/>
              </a:gdLst>
              <a:ahLst/>
              <a:cxnLst>
                <a:cxn ang="0">
                  <a:pos x="T0" y="T1"/>
                </a:cxn>
                <a:cxn ang="0">
                  <a:pos x="T2" y="T3"/>
                </a:cxn>
                <a:cxn ang="0">
                  <a:pos x="T4" y="T5"/>
                </a:cxn>
                <a:cxn ang="0">
                  <a:pos x="T6" y="T7"/>
                </a:cxn>
              </a:cxnLst>
              <a:rect l="0" t="0" r="r" b="b"/>
              <a:pathLst>
                <a:path w="261" h="521">
                  <a:moveTo>
                    <a:pt x="261" y="261"/>
                  </a:moveTo>
                  <a:lnTo>
                    <a:pt x="0" y="0"/>
                  </a:lnTo>
                  <a:lnTo>
                    <a:pt x="0" y="521"/>
                  </a:lnTo>
                  <a:lnTo>
                    <a:pt x="261" y="261"/>
                  </a:lnTo>
                  <a:close/>
                </a:path>
              </a:pathLst>
            </a:custGeom>
            <a:solidFill>
              <a:srgbClr val="ECAE7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40" name="Freeform 19"/>
            <p:cNvSpPr/>
            <p:nvPr/>
          </p:nvSpPr>
          <p:spPr bwMode="auto">
            <a:xfrm>
              <a:off x="8027988" y="4283075"/>
              <a:ext cx="125413" cy="242888"/>
            </a:xfrm>
            <a:custGeom>
              <a:avLst/>
              <a:gdLst>
                <a:gd name="T0" fmla="*/ 79 w 79"/>
                <a:gd name="T1" fmla="*/ 77 h 153"/>
                <a:gd name="T2" fmla="*/ 0 w 79"/>
                <a:gd name="T3" fmla="*/ 153 h 153"/>
                <a:gd name="T4" fmla="*/ 0 w 79"/>
                <a:gd name="T5" fmla="*/ 0 h 153"/>
                <a:gd name="T6" fmla="*/ 0 w 79"/>
                <a:gd name="T7" fmla="*/ 0 h 153"/>
                <a:gd name="T8" fmla="*/ 79 w 79"/>
                <a:gd name="T9" fmla="*/ 77 h 153"/>
              </a:gdLst>
              <a:ahLst/>
              <a:cxnLst>
                <a:cxn ang="0">
                  <a:pos x="T0" y="T1"/>
                </a:cxn>
                <a:cxn ang="0">
                  <a:pos x="T2" y="T3"/>
                </a:cxn>
                <a:cxn ang="0">
                  <a:pos x="T4" y="T5"/>
                </a:cxn>
                <a:cxn ang="0">
                  <a:pos x="T6" y="T7"/>
                </a:cxn>
                <a:cxn ang="0">
                  <a:pos x="T8" y="T9"/>
                </a:cxn>
              </a:cxnLst>
              <a:rect l="0" t="0" r="r" b="b"/>
              <a:pathLst>
                <a:path w="79" h="153">
                  <a:moveTo>
                    <a:pt x="79" y="77"/>
                  </a:moveTo>
                  <a:lnTo>
                    <a:pt x="0" y="153"/>
                  </a:lnTo>
                  <a:lnTo>
                    <a:pt x="0" y="0"/>
                  </a:lnTo>
                  <a:lnTo>
                    <a:pt x="0" y="0"/>
                  </a:lnTo>
                  <a:lnTo>
                    <a:pt x="79" y="77"/>
                  </a:lnTo>
                  <a:close/>
                </a:path>
              </a:pathLst>
            </a:custGeom>
            <a:solidFill>
              <a:srgbClr val="3333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141" name="Freeform 20"/>
            <p:cNvSpPr/>
            <p:nvPr/>
          </p:nvSpPr>
          <p:spPr bwMode="auto">
            <a:xfrm>
              <a:off x="7739063" y="4405313"/>
              <a:ext cx="414338" cy="412750"/>
            </a:xfrm>
            <a:custGeom>
              <a:avLst/>
              <a:gdLst>
                <a:gd name="T0" fmla="*/ 261 w 261"/>
                <a:gd name="T1" fmla="*/ 0 h 260"/>
                <a:gd name="T2" fmla="*/ 0 w 261"/>
                <a:gd name="T3" fmla="*/ 260 h 260"/>
                <a:gd name="T4" fmla="*/ 0 w 261"/>
                <a:gd name="T5" fmla="*/ 0 h 260"/>
                <a:gd name="T6" fmla="*/ 261 w 261"/>
                <a:gd name="T7" fmla="*/ 0 h 260"/>
              </a:gdLst>
              <a:ahLst/>
              <a:cxnLst>
                <a:cxn ang="0">
                  <a:pos x="T0" y="T1"/>
                </a:cxn>
                <a:cxn ang="0">
                  <a:pos x="T2" y="T3"/>
                </a:cxn>
                <a:cxn ang="0">
                  <a:pos x="T4" y="T5"/>
                </a:cxn>
                <a:cxn ang="0">
                  <a:pos x="T6" y="T7"/>
                </a:cxn>
              </a:cxnLst>
              <a:rect l="0" t="0" r="r" b="b"/>
              <a:pathLst>
                <a:path w="261" h="260">
                  <a:moveTo>
                    <a:pt x="261" y="0"/>
                  </a:moveTo>
                  <a:lnTo>
                    <a:pt x="0" y="260"/>
                  </a:lnTo>
                  <a:lnTo>
                    <a:pt x="0" y="0"/>
                  </a:lnTo>
                  <a:lnTo>
                    <a:pt x="261" y="0"/>
                  </a:lnTo>
                  <a:close/>
                </a:path>
              </a:pathLst>
            </a:custGeom>
            <a:solidFill>
              <a:srgbClr val="333333">
                <a:alpha val="10000"/>
              </a:srgbClr>
            </a:solidFill>
            <a:ln>
              <a:noFill/>
            </a:ln>
          </p:spPr>
          <p:txBody>
            <a:bodyPr vert="horz" wrap="square" lIns="91440" tIns="45720" rIns="91440" bIns="45720" numCol="1" anchor="t" anchorCtr="0" compatLnSpc="1"/>
            <a:lstStyle/>
            <a:p>
              <a:endParaRPr lang="id-ID">
                <a:cs typeface="+mn-ea"/>
                <a:sym typeface="+mn-lt"/>
              </a:endParaRPr>
            </a:p>
          </p:txBody>
        </p:sp>
      </p:grpSp>
      <p:grpSp>
        <p:nvGrpSpPr>
          <p:cNvPr id="2" name="Group 1"/>
          <p:cNvGrpSpPr/>
          <p:nvPr/>
        </p:nvGrpSpPr>
        <p:grpSpPr>
          <a:xfrm>
            <a:off x="2768462" y="2732605"/>
            <a:ext cx="551920" cy="816672"/>
            <a:chOff x="2768028" y="2732605"/>
            <a:chExt cx="551992" cy="816672"/>
          </a:xfrm>
        </p:grpSpPr>
        <p:cxnSp>
          <p:nvCxnSpPr>
            <p:cNvPr id="143" name="Straight Connector 142"/>
            <p:cNvCxnSpPr/>
            <p:nvPr/>
          </p:nvCxnSpPr>
          <p:spPr>
            <a:xfrm rot="10800000">
              <a:off x="3044025" y="2732605"/>
              <a:ext cx="0" cy="360191"/>
            </a:xfrm>
            <a:prstGeom prst="line">
              <a:avLst/>
            </a:prstGeom>
            <a:ln>
              <a:solidFill>
                <a:schemeClr val="accent1"/>
              </a:solidFill>
              <a:tailEnd type="oval"/>
            </a:ln>
          </p:spPr>
          <p:style>
            <a:lnRef idx="1">
              <a:schemeClr val="accent1"/>
            </a:lnRef>
            <a:fillRef idx="0">
              <a:schemeClr val="accent1"/>
            </a:fillRef>
            <a:effectRef idx="0">
              <a:schemeClr val="accent1"/>
            </a:effectRef>
            <a:fontRef idx="minor">
              <a:schemeClr val="tx1"/>
            </a:fontRef>
          </p:style>
        </p:cxnSp>
        <p:sp>
          <p:nvSpPr>
            <p:cNvPr id="144" name="Oval 143"/>
            <p:cNvSpPr>
              <a:spLocks noChangeAspect="1"/>
            </p:cNvSpPr>
            <p:nvPr/>
          </p:nvSpPr>
          <p:spPr>
            <a:xfrm>
              <a:off x="2768028" y="2997285"/>
              <a:ext cx="551992"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chemeClr val="bg1"/>
                  </a:solidFill>
                  <a:cs typeface="+mn-ea"/>
                  <a:sym typeface="+mn-lt"/>
                </a:rPr>
                <a:t>1</a:t>
              </a:r>
            </a:p>
          </p:txBody>
        </p:sp>
      </p:grpSp>
      <p:sp>
        <p:nvSpPr>
          <p:cNvPr id="145" name="Text Placeholder 32"/>
          <p:cNvSpPr txBox="1"/>
          <p:nvPr/>
        </p:nvSpPr>
        <p:spPr>
          <a:xfrm>
            <a:off x="2276834" y="4052442"/>
            <a:ext cx="1535176" cy="52873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en-US" altLang="zh-CN" sz="1200" dirty="0">
                <a:solidFill>
                  <a:schemeClr val="tx1">
                    <a:lumMod val="65000"/>
                    <a:lumOff val="35000"/>
                  </a:schemeClr>
                </a:solidFill>
                <a:latin typeface="+mn-lt"/>
                <a:cs typeface="+mn-ea"/>
                <a:sym typeface="+mn-lt"/>
              </a:rPr>
              <a:t>Click here to add content, content to match the title. </a:t>
            </a:r>
            <a:r>
              <a:rPr lang="zh-CN" altLang="en-US" sz="1200" dirty="0">
                <a:solidFill>
                  <a:schemeClr val="tx1">
                    <a:lumMod val="65000"/>
                    <a:lumOff val="35000"/>
                  </a:schemeClr>
                </a:solidFill>
                <a:latin typeface="+mn-lt"/>
                <a:cs typeface="+mn-ea"/>
                <a:sym typeface="+mn-lt"/>
              </a:rPr>
              <a:t> </a:t>
            </a:r>
            <a:endParaRPr lang="en-US" sz="1200" dirty="0">
              <a:solidFill>
                <a:schemeClr val="tx1">
                  <a:lumMod val="65000"/>
                  <a:lumOff val="35000"/>
                </a:schemeClr>
              </a:solidFill>
              <a:latin typeface="+mn-lt"/>
              <a:cs typeface="+mn-ea"/>
              <a:sym typeface="+mn-lt"/>
            </a:endParaRPr>
          </a:p>
        </p:txBody>
      </p:sp>
      <p:sp>
        <p:nvSpPr>
          <p:cNvPr id="146" name="Text Placeholder 33"/>
          <p:cNvSpPr txBox="1"/>
          <p:nvPr/>
        </p:nvSpPr>
        <p:spPr>
          <a:xfrm>
            <a:off x="2263575" y="3772264"/>
            <a:ext cx="1544321"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chemeClr val="accent1"/>
                </a:solidFill>
                <a:latin typeface="+mn-lt"/>
                <a:cs typeface="+mn-ea"/>
                <a:sym typeface="+mn-lt"/>
              </a:rPr>
              <a:t>Add title text </a:t>
            </a:r>
            <a:endParaRPr lang="en-AU" sz="1300" b="1" dirty="0">
              <a:solidFill>
                <a:schemeClr val="accent1"/>
              </a:solidFill>
              <a:latin typeface="+mn-lt"/>
              <a:cs typeface="+mn-ea"/>
              <a:sym typeface="+mn-lt"/>
            </a:endParaRPr>
          </a:p>
        </p:txBody>
      </p:sp>
      <p:grpSp>
        <p:nvGrpSpPr>
          <p:cNvPr id="5" name="Group 4"/>
          <p:cNvGrpSpPr/>
          <p:nvPr/>
        </p:nvGrpSpPr>
        <p:grpSpPr>
          <a:xfrm>
            <a:off x="5757852" y="2732605"/>
            <a:ext cx="551920" cy="816672"/>
            <a:chOff x="5757807" y="2732605"/>
            <a:chExt cx="551992" cy="816672"/>
          </a:xfrm>
        </p:grpSpPr>
        <p:cxnSp>
          <p:nvCxnSpPr>
            <p:cNvPr id="148" name="Straight Connector 147"/>
            <p:cNvCxnSpPr/>
            <p:nvPr/>
          </p:nvCxnSpPr>
          <p:spPr>
            <a:xfrm rot="10800000">
              <a:off x="6033804" y="2732605"/>
              <a:ext cx="0" cy="360191"/>
            </a:xfrm>
            <a:prstGeom prst="line">
              <a:avLst/>
            </a:prstGeom>
            <a:ln>
              <a:solidFill>
                <a:schemeClr val="accent4"/>
              </a:solidFill>
              <a:tailEnd type="oval"/>
            </a:ln>
          </p:spPr>
          <p:style>
            <a:lnRef idx="1">
              <a:schemeClr val="accent1"/>
            </a:lnRef>
            <a:fillRef idx="0">
              <a:schemeClr val="accent1"/>
            </a:fillRef>
            <a:effectRef idx="0">
              <a:schemeClr val="accent1"/>
            </a:effectRef>
            <a:fontRef idx="minor">
              <a:schemeClr val="tx1"/>
            </a:fontRef>
          </p:style>
        </p:cxnSp>
        <p:sp>
          <p:nvSpPr>
            <p:cNvPr id="149" name="Oval 148"/>
            <p:cNvSpPr>
              <a:spLocks noChangeAspect="1"/>
            </p:cNvSpPr>
            <p:nvPr/>
          </p:nvSpPr>
          <p:spPr>
            <a:xfrm>
              <a:off x="5757807" y="2997285"/>
              <a:ext cx="551992" cy="55199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dirty="0">
                  <a:solidFill>
                    <a:schemeClr val="bg1"/>
                  </a:solidFill>
                  <a:cs typeface="+mn-ea"/>
                  <a:sym typeface="+mn-lt"/>
                </a:rPr>
                <a:t>3</a:t>
              </a:r>
            </a:p>
          </p:txBody>
        </p:sp>
      </p:grpSp>
      <p:sp>
        <p:nvSpPr>
          <p:cNvPr id="150" name="Text Placeholder 32"/>
          <p:cNvSpPr txBox="1"/>
          <p:nvPr/>
        </p:nvSpPr>
        <p:spPr>
          <a:xfrm>
            <a:off x="5266224" y="4052442"/>
            <a:ext cx="1535176" cy="52873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en-US" altLang="zh-CN" sz="1200" dirty="0">
                <a:solidFill>
                  <a:schemeClr val="tx1">
                    <a:lumMod val="65000"/>
                    <a:lumOff val="35000"/>
                  </a:schemeClr>
                </a:solidFill>
                <a:latin typeface="+mn-lt"/>
                <a:cs typeface="+mn-ea"/>
                <a:sym typeface="+mn-lt"/>
              </a:rPr>
              <a:t>Click here to add content, content to match the title. </a:t>
            </a:r>
            <a:r>
              <a:rPr lang="zh-CN" altLang="en-US" sz="1200" dirty="0">
                <a:solidFill>
                  <a:schemeClr val="tx1">
                    <a:lumMod val="65000"/>
                    <a:lumOff val="35000"/>
                  </a:schemeClr>
                </a:solidFill>
                <a:latin typeface="+mn-lt"/>
                <a:cs typeface="+mn-ea"/>
                <a:sym typeface="+mn-lt"/>
              </a:rPr>
              <a:t> </a:t>
            </a:r>
            <a:endParaRPr lang="en-US" sz="1200" dirty="0">
              <a:solidFill>
                <a:schemeClr val="tx1">
                  <a:lumMod val="65000"/>
                  <a:lumOff val="35000"/>
                </a:schemeClr>
              </a:solidFill>
              <a:latin typeface="+mn-lt"/>
              <a:cs typeface="+mn-ea"/>
              <a:sym typeface="+mn-lt"/>
            </a:endParaRPr>
          </a:p>
        </p:txBody>
      </p:sp>
      <p:sp>
        <p:nvSpPr>
          <p:cNvPr id="151" name="Text Placeholder 33"/>
          <p:cNvSpPr txBox="1"/>
          <p:nvPr/>
        </p:nvSpPr>
        <p:spPr>
          <a:xfrm>
            <a:off x="5252965" y="3772264"/>
            <a:ext cx="1544321"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chemeClr val="accent4"/>
                </a:solidFill>
                <a:latin typeface="+mn-lt"/>
                <a:cs typeface="+mn-ea"/>
                <a:sym typeface="+mn-lt"/>
              </a:rPr>
              <a:t>Add title text </a:t>
            </a:r>
            <a:endParaRPr lang="en-AU" sz="1300" b="1" dirty="0">
              <a:solidFill>
                <a:schemeClr val="accent4"/>
              </a:solidFill>
              <a:latin typeface="+mn-lt"/>
              <a:cs typeface="+mn-ea"/>
              <a:sym typeface="+mn-lt"/>
            </a:endParaRPr>
          </a:p>
        </p:txBody>
      </p:sp>
      <p:grpSp>
        <p:nvGrpSpPr>
          <p:cNvPr id="3" name="Group 2"/>
          <p:cNvGrpSpPr/>
          <p:nvPr/>
        </p:nvGrpSpPr>
        <p:grpSpPr>
          <a:xfrm>
            <a:off x="4048535" y="2732608"/>
            <a:ext cx="551920" cy="2174827"/>
            <a:chOff x="4048268" y="2732606"/>
            <a:chExt cx="551992" cy="2174827"/>
          </a:xfrm>
        </p:grpSpPr>
        <p:cxnSp>
          <p:nvCxnSpPr>
            <p:cNvPr id="153" name="Straight Connector 152"/>
            <p:cNvCxnSpPr/>
            <p:nvPr/>
          </p:nvCxnSpPr>
          <p:spPr>
            <a:xfrm flipV="1">
              <a:off x="4324265" y="2732606"/>
              <a:ext cx="0" cy="1848567"/>
            </a:xfrm>
            <a:prstGeom prst="line">
              <a:avLst/>
            </a:prstGeom>
            <a:ln>
              <a:solidFill>
                <a:schemeClr val="accent2"/>
              </a:solidFill>
              <a:tailEnd type="oval"/>
            </a:ln>
          </p:spPr>
          <p:style>
            <a:lnRef idx="1">
              <a:schemeClr val="accent1"/>
            </a:lnRef>
            <a:fillRef idx="0">
              <a:schemeClr val="accent1"/>
            </a:fillRef>
            <a:effectRef idx="0">
              <a:schemeClr val="accent1"/>
            </a:effectRef>
            <a:fontRef idx="minor">
              <a:schemeClr val="tx1"/>
            </a:fontRef>
          </p:style>
        </p:cxnSp>
        <p:sp>
          <p:nvSpPr>
            <p:cNvPr id="154" name="Oval 153"/>
            <p:cNvSpPr>
              <a:spLocks noChangeAspect="1"/>
            </p:cNvSpPr>
            <p:nvPr/>
          </p:nvSpPr>
          <p:spPr>
            <a:xfrm>
              <a:off x="4048268" y="4355441"/>
              <a:ext cx="551992" cy="55199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cs typeface="+mn-ea"/>
                  <a:sym typeface="+mn-lt"/>
                </a:rPr>
                <a:t>2</a:t>
              </a:r>
            </a:p>
          </p:txBody>
        </p:sp>
      </p:grpSp>
      <p:sp>
        <p:nvSpPr>
          <p:cNvPr id="155" name="Text Placeholder 32"/>
          <p:cNvSpPr txBox="1"/>
          <p:nvPr/>
        </p:nvSpPr>
        <p:spPr>
          <a:xfrm>
            <a:off x="3556907" y="5410598"/>
            <a:ext cx="1535176" cy="52873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en-US" altLang="zh-CN" sz="1200" dirty="0">
                <a:solidFill>
                  <a:schemeClr val="tx1">
                    <a:lumMod val="65000"/>
                    <a:lumOff val="35000"/>
                  </a:schemeClr>
                </a:solidFill>
                <a:latin typeface="+mn-lt"/>
                <a:cs typeface="+mn-ea"/>
                <a:sym typeface="+mn-lt"/>
              </a:rPr>
              <a:t>Click here to add content, content to match the title. </a:t>
            </a:r>
            <a:r>
              <a:rPr lang="zh-CN" altLang="en-US" sz="1200" dirty="0">
                <a:solidFill>
                  <a:schemeClr val="tx1">
                    <a:lumMod val="65000"/>
                    <a:lumOff val="35000"/>
                  </a:schemeClr>
                </a:solidFill>
                <a:latin typeface="+mn-lt"/>
                <a:cs typeface="+mn-ea"/>
                <a:sym typeface="+mn-lt"/>
              </a:rPr>
              <a:t> </a:t>
            </a:r>
            <a:endParaRPr lang="en-US" sz="1200" dirty="0">
              <a:solidFill>
                <a:schemeClr val="tx1">
                  <a:lumMod val="65000"/>
                  <a:lumOff val="35000"/>
                </a:schemeClr>
              </a:solidFill>
              <a:latin typeface="+mn-lt"/>
              <a:cs typeface="+mn-ea"/>
              <a:sym typeface="+mn-lt"/>
            </a:endParaRPr>
          </a:p>
        </p:txBody>
      </p:sp>
      <p:sp>
        <p:nvSpPr>
          <p:cNvPr id="156" name="Text Placeholder 33"/>
          <p:cNvSpPr txBox="1"/>
          <p:nvPr/>
        </p:nvSpPr>
        <p:spPr>
          <a:xfrm>
            <a:off x="3543649" y="5130421"/>
            <a:ext cx="1544321"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chemeClr val="tx1">
                    <a:lumMod val="50000"/>
                    <a:lumOff val="50000"/>
                  </a:schemeClr>
                </a:solidFill>
                <a:latin typeface="+mn-lt"/>
                <a:cs typeface="+mn-ea"/>
                <a:sym typeface="+mn-lt"/>
              </a:rPr>
              <a:t>Add title text</a:t>
            </a:r>
            <a:endParaRPr lang="en-AU" sz="1300" b="1" dirty="0">
              <a:solidFill>
                <a:schemeClr val="tx1">
                  <a:lumMod val="50000"/>
                  <a:lumOff val="50000"/>
                </a:schemeClr>
              </a:solidFill>
              <a:latin typeface="+mn-lt"/>
              <a:cs typeface="+mn-ea"/>
              <a:sym typeface="+mn-lt"/>
            </a:endParaRPr>
          </a:p>
        </p:txBody>
      </p:sp>
      <p:grpSp>
        <p:nvGrpSpPr>
          <p:cNvPr id="6" name="Group 5"/>
          <p:cNvGrpSpPr/>
          <p:nvPr/>
        </p:nvGrpSpPr>
        <p:grpSpPr>
          <a:xfrm>
            <a:off x="7540242" y="2732608"/>
            <a:ext cx="551920" cy="2174827"/>
            <a:chOff x="7540429" y="2732606"/>
            <a:chExt cx="551992" cy="2174827"/>
          </a:xfrm>
        </p:grpSpPr>
        <p:cxnSp>
          <p:nvCxnSpPr>
            <p:cNvPr id="158" name="Straight Connector 157"/>
            <p:cNvCxnSpPr/>
            <p:nvPr/>
          </p:nvCxnSpPr>
          <p:spPr>
            <a:xfrm flipV="1">
              <a:off x="7816426" y="2732606"/>
              <a:ext cx="0" cy="1848567"/>
            </a:xfrm>
            <a:prstGeom prst="line">
              <a:avLst/>
            </a:prstGeom>
            <a:ln>
              <a:solidFill>
                <a:schemeClr val="accent5"/>
              </a:solidFill>
              <a:tailEnd type="oval"/>
            </a:ln>
          </p:spPr>
          <p:style>
            <a:lnRef idx="1">
              <a:schemeClr val="accent1"/>
            </a:lnRef>
            <a:fillRef idx="0">
              <a:schemeClr val="accent1"/>
            </a:fillRef>
            <a:effectRef idx="0">
              <a:schemeClr val="accent1"/>
            </a:effectRef>
            <a:fontRef idx="minor">
              <a:schemeClr val="tx1"/>
            </a:fontRef>
          </p:style>
        </p:cxnSp>
        <p:sp>
          <p:nvSpPr>
            <p:cNvPr id="159" name="Oval 158"/>
            <p:cNvSpPr>
              <a:spLocks noChangeAspect="1"/>
            </p:cNvSpPr>
            <p:nvPr/>
          </p:nvSpPr>
          <p:spPr>
            <a:xfrm>
              <a:off x="7540429" y="4355441"/>
              <a:ext cx="551992" cy="55199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cs typeface="+mn-ea"/>
                  <a:sym typeface="+mn-lt"/>
                </a:rPr>
                <a:t>4</a:t>
              </a:r>
            </a:p>
          </p:txBody>
        </p:sp>
      </p:grpSp>
      <p:sp>
        <p:nvSpPr>
          <p:cNvPr id="160" name="Text Placeholder 32"/>
          <p:cNvSpPr txBox="1"/>
          <p:nvPr/>
        </p:nvSpPr>
        <p:spPr>
          <a:xfrm>
            <a:off x="7048614" y="5410598"/>
            <a:ext cx="1535176" cy="52873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en-US" altLang="zh-CN" sz="1200" dirty="0">
                <a:solidFill>
                  <a:schemeClr val="tx1">
                    <a:lumMod val="65000"/>
                    <a:lumOff val="35000"/>
                  </a:schemeClr>
                </a:solidFill>
                <a:latin typeface="+mn-lt"/>
                <a:cs typeface="+mn-ea"/>
                <a:sym typeface="+mn-lt"/>
              </a:rPr>
              <a:t>Click here to add content, content to match the title. </a:t>
            </a:r>
            <a:r>
              <a:rPr lang="zh-CN" altLang="en-US" sz="1200" dirty="0">
                <a:solidFill>
                  <a:schemeClr val="tx1">
                    <a:lumMod val="65000"/>
                    <a:lumOff val="35000"/>
                  </a:schemeClr>
                </a:solidFill>
                <a:latin typeface="+mn-lt"/>
                <a:cs typeface="+mn-ea"/>
                <a:sym typeface="+mn-lt"/>
              </a:rPr>
              <a:t> </a:t>
            </a:r>
            <a:endParaRPr lang="en-US" sz="1200" dirty="0">
              <a:solidFill>
                <a:schemeClr val="tx1">
                  <a:lumMod val="65000"/>
                  <a:lumOff val="35000"/>
                </a:schemeClr>
              </a:solidFill>
              <a:latin typeface="+mn-lt"/>
              <a:cs typeface="+mn-ea"/>
              <a:sym typeface="+mn-lt"/>
            </a:endParaRPr>
          </a:p>
        </p:txBody>
      </p:sp>
      <p:sp>
        <p:nvSpPr>
          <p:cNvPr id="161" name="Text Placeholder 33"/>
          <p:cNvSpPr txBox="1"/>
          <p:nvPr/>
        </p:nvSpPr>
        <p:spPr>
          <a:xfrm>
            <a:off x="7035355" y="5130421"/>
            <a:ext cx="1544321"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chemeClr val="accent5"/>
                </a:solidFill>
                <a:latin typeface="+mn-lt"/>
                <a:cs typeface="+mn-ea"/>
                <a:sym typeface="+mn-lt"/>
              </a:rPr>
              <a:t>Add title text </a:t>
            </a:r>
            <a:endParaRPr lang="en-AU" sz="1300" b="1" dirty="0">
              <a:solidFill>
                <a:schemeClr val="accent5"/>
              </a:solidFill>
              <a:latin typeface="+mn-lt"/>
              <a:cs typeface="+mn-ea"/>
              <a:sym typeface="+mn-lt"/>
            </a:endParaRPr>
          </a:p>
        </p:txBody>
      </p:sp>
      <p:grpSp>
        <p:nvGrpSpPr>
          <p:cNvPr id="7" name="Group 6"/>
          <p:cNvGrpSpPr/>
          <p:nvPr/>
        </p:nvGrpSpPr>
        <p:grpSpPr>
          <a:xfrm>
            <a:off x="8747241" y="2732605"/>
            <a:ext cx="551920" cy="816672"/>
            <a:chOff x="8747586" y="2732605"/>
            <a:chExt cx="551992" cy="816672"/>
          </a:xfrm>
        </p:grpSpPr>
        <p:cxnSp>
          <p:nvCxnSpPr>
            <p:cNvPr id="163" name="Straight Connector 162"/>
            <p:cNvCxnSpPr/>
            <p:nvPr/>
          </p:nvCxnSpPr>
          <p:spPr>
            <a:xfrm rot="10800000">
              <a:off x="9023583" y="2732605"/>
              <a:ext cx="0" cy="360191"/>
            </a:xfrm>
            <a:prstGeom prst="line">
              <a:avLst/>
            </a:prstGeom>
            <a:ln>
              <a:solidFill>
                <a:schemeClr val="accent6"/>
              </a:solidFill>
              <a:tailEnd type="oval"/>
            </a:ln>
          </p:spPr>
          <p:style>
            <a:lnRef idx="1">
              <a:schemeClr val="accent1"/>
            </a:lnRef>
            <a:fillRef idx="0">
              <a:schemeClr val="accent1"/>
            </a:fillRef>
            <a:effectRef idx="0">
              <a:schemeClr val="accent1"/>
            </a:effectRef>
            <a:fontRef idx="minor">
              <a:schemeClr val="tx1"/>
            </a:fontRef>
          </p:style>
        </p:cxnSp>
        <p:sp>
          <p:nvSpPr>
            <p:cNvPr id="164" name="Oval 163"/>
            <p:cNvSpPr>
              <a:spLocks noChangeAspect="1"/>
            </p:cNvSpPr>
            <p:nvPr/>
          </p:nvSpPr>
          <p:spPr>
            <a:xfrm>
              <a:off x="8747586" y="2997285"/>
              <a:ext cx="551992" cy="55199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r>
                <a:rPr lang="en-AU" dirty="0">
                  <a:solidFill>
                    <a:srgbClr val="FFFFFF"/>
                  </a:solidFill>
                  <a:cs typeface="+mn-ea"/>
                  <a:sym typeface="+mn-lt"/>
                </a:rPr>
                <a:t>5</a:t>
              </a:r>
              <a:endParaRPr lang="en-US" dirty="0">
                <a:solidFill>
                  <a:srgbClr val="FFFFFF"/>
                </a:solidFill>
                <a:cs typeface="+mn-ea"/>
                <a:sym typeface="+mn-lt"/>
              </a:endParaRPr>
            </a:p>
          </p:txBody>
        </p:sp>
      </p:grpSp>
      <p:sp>
        <p:nvSpPr>
          <p:cNvPr id="165" name="Text Placeholder 32"/>
          <p:cNvSpPr txBox="1"/>
          <p:nvPr/>
        </p:nvSpPr>
        <p:spPr>
          <a:xfrm>
            <a:off x="8255613" y="4052442"/>
            <a:ext cx="1535176" cy="52873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en-US" altLang="zh-CN" sz="1200" dirty="0">
                <a:solidFill>
                  <a:schemeClr val="tx1">
                    <a:lumMod val="65000"/>
                    <a:lumOff val="35000"/>
                  </a:schemeClr>
                </a:solidFill>
                <a:latin typeface="+mn-lt"/>
                <a:cs typeface="+mn-ea"/>
                <a:sym typeface="+mn-lt"/>
              </a:rPr>
              <a:t>Click here to add content, content to match the title. </a:t>
            </a:r>
            <a:r>
              <a:rPr lang="zh-CN" altLang="en-US" sz="1200" dirty="0">
                <a:solidFill>
                  <a:schemeClr val="tx1">
                    <a:lumMod val="65000"/>
                    <a:lumOff val="35000"/>
                  </a:schemeClr>
                </a:solidFill>
                <a:latin typeface="+mn-lt"/>
                <a:cs typeface="+mn-ea"/>
                <a:sym typeface="+mn-lt"/>
              </a:rPr>
              <a:t> </a:t>
            </a:r>
            <a:endParaRPr lang="en-US" sz="1200" dirty="0">
              <a:solidFill>
                <a:schemeClr val="tx1">
                  <a:lumMod val="65000"/>
                  <a:lumOff val="35000"/>
                </a:schemeClr>
              </a:solidFill>
              <a:latin typeface="+mn-lt"/>
              <a:cs typeface="+mn-ea"/>
              <a:sym typeface="+mn-lt"/>
            </a:endParaRPr>
          </a:p>
        </p:txBody>
      </p:sp>
      <p:sp>
        <p:nvSpPr>
          <p:cNvPr id="166" name="Text Placeholder 33"/>
          <p:cNvSpPr txBox="1"/>
          <p:nvPr/>
        </p:nvSpPr>
        <p:spPr>
          <a:xfrm>
            <a:off x="8242355" y="3772264"/>
            <a:ext cx="1544321"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300" b="1" dirty="0">
                <a:solidFill>
                  <a:schemeClr val="accent6"/>
                </a:solidFill>
                <a:latin typeface="+mn-lt"/>
                <a:cs typeface="+mn-ea"/>
                <a:sym typeface="+mn-lt"/>
              </a:rPr>
              <a:t>Add title text </a:t>
            </a:r>
            <a:endParaRPr lang="en-AU" sz="1300" b="1" dirty="0">
              <a:solidFill>
                <a:schemeClr val="accent6"/>
              </a:solidFill>
              <a:latin typeface="+mn-lt"/>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wipe(left)">
                                      <p:cBhvr>
                                        <p:cTn id="7" dur="500"/>
                                        <p:tgtEl>
                                          <p:spTgt spid="1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3"/>
                                        </p:tgtEl>
                                        <p:attrNameLst>
                                          <p:attrName>style.visibility</p:attrName>
                                        </p:attrNameLst>
                                      </p:cBhvr>
                                      <p:to>
                                        <p:strVal val="visible"/>
                                      </p:to>
                                    </p:set>
                                    <p:animEffect transition="in" filter="wipe(left)">
                                      <p:cBhvr>
                                        <p:cTn id="12" dur="500"/>
                                        <p:tgtEl>
                                          <p:spTgt spid="1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6"/>
                                        </p:tgtEl>
                                        <p:attrNameLst>
                                          <p:attrName>style.visibility</p:attrName>
                                        </p:attrNameLst>
                                      </p:cBhvr>
                                      <p:to>
                                        <p:strVal val="visible"/>
                                      </p:to>
                                    </p:set>
                                    <p:animEffect transition="in" filter="fade">
                                      <p:cBhvr>
                                        <p:cTn id="22" dur="500"/>
                                        <p:tgtEl>
                                          <p:spTgt spid="14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5"/>
                                        </p:tgtEl>
                                        <p:attrNameLst>
                                          <p:attrName>style.visibility</p:attrName>
                                        </p:attrNameLst>
                                      </p:cBhvr>
                                      <p:to>
                                        <p:strVal val="visible"/>
                                      </p:to>
                                    </p:set>
                                    <p:animEffect transition="in" filter="fade">
                                      <p:cBhvr>
                                        <p:cTn id="25" dur="500"/>
                                        <p:tgtEl>
                                          <p:spTgt spid="14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26"/>
                                        </p:tgtEl>
                                        <p:attrNameLst>
                                          <p:attrName>style.visibility</p:attrName>
                                        </p:attrNameLst>
                                      </p:cBhvr>
                                      <p:to>
                                        <p:strVal val="visible"/>
                                      </p:to>
                                    </p:set>
                                    <p:animEffect transition="in" filter="wipe(left)">
                                      <p:cBhvr>
                                        <p:cTn id="30" dur="500"/>
                                        <p:tgtEl>
                                          <p:spTgt spid="12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down)">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6"/>
                                        </p:tgtEl>
                                        <p:attrNameLst>
                                          <p:attrName>style.visibility</p:attrName>
                                        </p:attrNameLst>
                                      </p:cBhvr>
                                      <p:to>
                                        <p:strVal val="visible"/>
                                      </p:to>
                                    </p:set>
                                    <p:animEffect transition="in" filter="fade">
                                      <p:cBhvr>
                                        <p:cTn id="40" dur="500"/>
                                        <p:tgtEl>
                                          <p:spTgt spid="15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55"/>
                                        </p:tgtEl>
                                        <p:attrNameLst>
                                          <p:attrName>style.visibility</p:attrName>
                                        </p:attrNameLst>
                                      </p:cBhvr>
                                      <p:to>
                                        <p:strVal val="visible"/>
                                      </p:to>
                                    </p:set>
                                    <p:animEffect transition="in" filter="fade">
                                      <p:cBhvr>
                                        <p:cTn id="43" dur="500"/>
                                        <p:tgtEl>
                                          <p:spTgt spid="15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129"/>
                                        </p:tgtEl>
                                        <p:attrNameLst>
                                          <p:attrName>style.visibility</p:attrName>
                                        </p:attrNameLst>
                                      </p:cBhvr>
                                      <p:to>
                                        <p:strVal val="visible"/>
                                      </p:to>
                                    </p:set>
                                    <p:animEffect transition="in" filter="wipe(left)">
                                      <p:cBhvr>
                                        <p:cTn id="48" dur="500"/>
                                        <p:tgtEl>
                                          <p:spTgt spid="12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down)">
                                      <p:cBhvr>
                                        <p:cTn id="53" dur="500"/>
                                        <p:tgtEl>
                                          <p:spTgt spid="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51"/>
                                        </p:tgtEl>
                                        <p:attrNameLst>
                                          <p:attrName>style.visibility</p:attrName>
                                        </p:attrNameLst>
                                      </p:cBhvr>
                                      <p:to>
                                        <p:strVal val="visible"/>
                                      </p:to>
                                    </p:set>
                                    <p:animEffect transition="in" filter="fade">
                                      <p:cBhvr>
                                        <p:cTn id="58" dur="500"/>
                                        <p:tgtEl>
                                          <p:spTgt spid="15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50"/>
                                        </p:tgtEl>
                                        <p:attrNameLst>
                                          <p:attrName>style.visibility</p:attrName>
                                        </p:attrNameLst>
                                      </p:cBhvr>
                                      <p:to>
                                        <p:strVal val="visible"/>
                                      </p:to>
                                    </p:set>
                                    <p:animEffect transition="in" filter="fade">
                                      <p:cBhvr>
                                        <p:cTn id="61" dur="500"/>
                                        <p:tgtEl>
                                          <p:spTgt spid="150"/>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132"/>
                                        </p:tgtEl>
                                        <p:attrNameLst>
                                          <p:attrName>style.visibility</p:attrName>
                                        </p:attrNameLst>
                                      </p:cBhvr>
                                      <p:to>
                                        <p:strVal val="visible"/>
                                      </p:to>
                                    </p:set>
                                    <p:animEffect transition="in" filter="wipe(left)">
                                      <p:cBhvr>
                                        <p:cTn id="66" dur="500"/>
                                        <p:tgtEl>
                                          <p:spTgt spid="13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wipe(down)">
                                      <p:cBhvr>
                                        <p:cTn id="71" dur="500"/>
                                        <p:tgtEl>
                                          <p:spTgt spid="6"/>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61"/>
                                        </p:tgtEl>
                                        <p:attrNameLst>
                                          <p:attrName>style.visibility</p:attrName>
                                        </p:attrNameLst>
                                      </p:cBhvr>
                                      <p:to>
                                        <p:strVal val="visible"/>
                                      </p:to>
                                    </p:set>
                                    <p:animEffect transition="in" filter="fade">
                                      <p:cBhvr>
                                        <p:cTn id="76" dur="500"/>
                                        <p:tgtEl>
                                          <p:spTgt spid="16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60"/>
                                        </p:tgtEl>
                                        <p:attrNameLst>
                                          <p:attrName>style.visibility</p:attrName>
                                        </p:attrNameLst>
                                      </p:cBhvr>
                                      <p:to>
                                        <p:strVal val="visible"/>
                                      </p:to>
                                    </p:set>
                                    <p:animEffect transition="in" filter="fade">
                                      <p:cBhvr>
                                        <p:cTn id="79" dur="500"/>
                                        <p:tgtEl>
                                          <p:spTgt spid="160"/>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135"/>
                                        </p:tgtEl>
                                        <p:attrNameLst>
                                          <p:attrName>style.visibility</p:attrName>
                                        </p:attrNameLst>
                                      </p:cBhvr>
                                      <p:to>
                                        <p:strVal val="visible"/>
                                      </p:to>
                                    </p:set>
                                    <p:animEffect transition="in" filter="wipe(left)">
                                      <p:cBhvr>
                                        <p:cTn id="84" dur="500"/>
                                        <p:tgtEl>
                                          <p:spTgt spid="13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wipe(down)">
                                      <p:cBhvr>
                                        <p:cTn id="89" dur="500"/>
                                        <p:tgtEl>
                                          <p:spTgt spid="7"/>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66"/>
                                        </p:tgtEl>
                                        <p:attrNameLst>
                                          <p:attrName>style.visibility</p:attrName>
                                        </p:attrNameLst>
                                      </p:cBhvr>
                                      <p:to>
                                        <p:strVal val="visible"/>
                                      </p:to>
                                    </p:set>
                                    <p:animEffect transition="in" filter="fade">
                                      <p:cBhvr>
                                        <p:cTn id="94" dur="500"/>
                                        <p:tgtEl>
                                          <p:spTgt spid="166"/>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165"/>
                                        </p:tgtEl>
                                        <p:attrNameLst>
                                          <p:attrName>style.visibility</p:attrName>
                                        </p:attrNameLst>
                                      </p:cBhvr>
                                      <p:to>
                                        <p:strVal val="visible"/>
                                      </p:to>
                                    </p:set>
                                    <p:animEffect transition="in" filter="fade">
                                      <p:cBhvr>
                                        <p:cTn id="97" dur="500"/>
                                        <p:tgtEl>
                                          <p:spTgt spid="165"/>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138"/>
                                        </p:tgtEl>
                                        <p:attrNameLst>
                                          <p:attrName>style.visibility</p:attrName>
                                        </p:attrNameLst>
                                      </p:cBhvr>
                                      <p:to>
                                        <p:strVal val="visible"/>
                                      </p:to>
                                    </p:set>
                                    <p:animEffect transition="in" filter="wipe(left)">
                                      <p:cBhvr>
                                        <p:cTn id="102"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p:bldP spid="146" grpId="0"/>
      <p:bldP spid="150" grpId="0"/>
      <p:bldP spid="151" grpId="0"/>
      <p:bldP spid="155" grpId="0"/>
      <p:bldP spid="156" grpId="0"/>
      <p:bldP spid="160" grpId="0"/>
      <p:bldP spid="161" grpId="0"/>
      <p:bldP spid="165" grpId="0"/>
      <p:bldP spid="16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grpSp>
        <p:nvGrpSpPr>
          <p:cNvPr id="35" name="Group 34"/>
          <p:cNvGrpSpPr/>
          <p:nvPr/>
        </p:nvGrpSpPr>
        <p:grpSpPr>
          <a:xfrm>
            <a:off x="4921150" y="1514591"/>
            <a:ext cx="2112782" cy="2594123"/>
            <a:chOff x="4815811" y="1544854"/>
            <a:chExt cx="2306611" cy="2831742"/>
          </a:xfrm>
        </p:grpSpPr>
        <p:cxnSp>
          <p:nvCxnSpPr>
            <p:cNvPr id="120" name="Straight Connector 119"/>
            <p:cNvCxnSpPr/>
            <p:nvPr/>
          </p:nvCxnSpPr>
          <p:spPr>
            <a:xfrm flipV="1">
              <a:off x="6567142" y="2875576"/>
              <a:ext cx="555280" cy="26604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4973177" y="3240628"/>
              <a:ext cx="349354" cy="73676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5490256" y="2946817"/>
              <a:ext cx="61411" cy="53585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H="1">
              <a:off x="6845536" y="2890351"/>
              <a:ext cx="261556" cy="53585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H="1">
              <a:off x="6636373" y="3394234"/>
              <a:ext cx="225677" cy="45800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H="1">
              <a:off x="6346222" y="3146516"/>
              <a:ext cx="225675" cy="50869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a:off x="6578790" y="3844363"/>
              <a:ext cx="57583" cy="45800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5322532" y="3969216"/>
              <a:ext cx="113793" cy="40738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7056315" y="2229057"/>
              <a:ext cx="41725" cy="66129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6687343" y="1812146"/>
              <a:ext cx="389834" cy="41691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6074263" y="1545097"/>
              <a:ext cx="613080" cy="26704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V="1">
              <a:off x="5424178" y="1545097"/>
              <a:ext cx="650086" cy="14718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V="1">
              <a:off x="5027800" y="1678621"/>
              <a:ext cx="396378" cy="31964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flipH="1">
              <a:off x="4824863" y="2038040"/>
              <a:ext cx="182074" cy="47103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4815811" y="2509078"/>
              <a:ext cx="157366" cy="73155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V="1">
              <a:off x="4864987" y="2460205"/>
              <a:ext cx="501063" cy="4887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V="1">
              <a:off x="5140569" y="2460205"/>
              <a:ext cx="231736" cy="33321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4840215" y="2538060"/>
              <a:ext cx="625436" cy="153832"/>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4997581" y="2791703"/>
              <a:ext cx="150273" cy="43266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826929" y="2521803"/>
              <a:ext cx="324406" cy="26990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5460687" y="2691892"/>
              <a:ext cx="45250" cy="29575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flipV="1">
              <a:off x="5046450" y="1998261"/>
              <a:ext cx="331494" cy="46194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H="1">
              <a:off x="5358269" y="1728362"/>
              <a:ext cx="38326" cy="73184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V="1">
              <a:off x="5369214" y="2176842"/>
              <a:ext cx="436907" cy="28336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5442741" y="1721262"/>
              <a:ext cx="361776" cy="46799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a:off x="5791453" y="1545097"/>
              <a:ext cx="272787" cy="631502"/>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6078550" y="1544854"/>
              <a:ext cx="165859" cy="583116"/>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H="1">
              <a:off x="6268895" y="1812146"/>
              <a:ext cx="432758" cy="31582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6222965" y="2127970"/>
              <a:ext cx="838390" cy="10108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5951453" y="2626814"/>
              <a:ext cx="315891" cy="58382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V="1">
              <a:off x="5955481" y="2142494"/>
              <a:ext cx="297384" cy="48431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V="1">
              <a:off x="5823080" y="2142494"/>
              <a:ext cx="413894" cy="3410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6258929" y="2137145"/>
              <a:ext cx="518246" cy="31431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H="1">
              <a:off x="6796760" y="2229057"/>
              <a:ext cx="279115" cy="21314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6763857" y="2464323"/>
              <a:ext cx="297497" cy="42602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V="1">
              <a:off x="6468879" y="2453261"/>
              <a:ext cx="308910" cy="256572"/>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a:off x="6267344" y="2150093"/>
              <a:ext cx="191716" cy="55974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H="1" flipV="1">
              <a:off x="5800527" y="2172490"/>
              <a:ext cx="163662" cy="442486"/>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5443793" y="2638651"/>
              <a:ext cx="493125" cy="5883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5354198" y="2464323"/>
              <a:ext cx="562090" cy="16016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flipV="1">
              <a:off x="5981770" y="2458732"/>
              <a:ext cx="767441" cy="17981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5971041" y="2650381"/>
              <a:ext cx="492339" cy="6672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flipH="1" flipV="1">
              <a:off x="5170294" y="2791703"/>
              <a:ext cx="350013" cy="19365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V="1">
              <a:off x="4984068" y="2982116"/>
              <a:ext cx="502232" cy="27325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a:off x="5009678" y="3255367"/>
              <a:ext cx="579969" cy="25190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flipV="1">
              <a:off x="5312063" y="3507272"/>
              <a:ext cx="253114" cy="418062"/>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flipV="1">
              <a:off x="5568935" y="3508706"/>
              <a:ext cx="143924" cy="51931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5436326" y="4028019"/>
              <a:ext cx="285930" cy="33677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5731751" y="4040560"/>
              <a:ext cx="271109" cy="336036"/>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5980145" y="3646755"/>
              <a:ext cx="0" cy="71803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5964189" y="2638543"/>
              <a:ext cx="0" cy="58582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5505937" y="2982116"/>
              <a:ext cx="496924" cy="66463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flipH="1" flipV="1">
              <a:off x="5971041" y="3212073"/>
              <a:ext cx="20698" cy="43228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6485274" y="2728943"/>
              <a:ext cx="96764" cy="42933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flipV="1">
              <a:off x="6578656" y="2451459"/>
              <a:ext cx="193124" cy="70682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flipV="1">
              <a:off x="6276482" y="2728943"/>
              <a:ext cx="190780" cy="49542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V="1">
              <a:off x="5523949" y="2708886"/>
              <a:ext cx="930829" cy="25995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H="1" flipV="1">
              <a:off x="5961667" y="3619808"/>
              <a:ext cx="384555" cy="44451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V="1">
              <a:off x="6007431" y="4049017"/>
              <a:ext cx="341269" cy="30866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6338757" y="3659296"/>
              <a:ext cx="299586" cy="18162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H="1">
              <a:off x="6338757" y="3668444"/>
              <a:ext cx="9943" cy="39450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6263895" y="3228456"/>
              <a:ext cx="90999" cy="43998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V="1">
              <a:off x="5580713" y="3232828"/>
              <a:ext cx="390290" cy="266587"/>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5496539" y="2984830"/>
              <a:ext cx="492359" cy="25173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5979171" y="3220748"/>
              <a:ext cx="286190" cy="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V="1">
              <a:off x="6002860" y="3210639"/>
              <a:ext cx="273622" cy="422323"/>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V="1">
              <a:off x="5724992" y="3636725"/>
              <a:ext cx="235599" cy="409089"/>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5304451" y="3615724"/>
              <a:ext cx="672942" cy="34693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5320956" y="3971950"/>
              <a:ext cx="1022510" cy="9237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H="1">
              <a:off x="6346222" y="3414241"/>
              <a:ext cx="499314" cy="27052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5579511" y="3432465"/>
              <a:ext cx="1273491" cy="70641"/>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5447581" y="4356121"/>
              <a:ext cx="544159" cy="1002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5998499" y="4360458"/>
              <a:ext cx="326678" cy="10550"/>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V="1">
              <a:off x="6327763" y="4312160"/>
              <a:ext cx="264162" cy="63185"/>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H="1">
              <a:off x="6325177" y="4049017"/>
              <a:ext cx="12393" cy="317124"/>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a:off x="6339518" y="4050282"/>
              <a:ext cx="233863" cy="261878"/>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V="1">
              <a:off x="6359970" y="3854229"/>
              <a:ext cx="290379" cy="203076"/>
            </a:xfrm>
            <a:prstGeom prst="line">
              <a:avLst/>
            </a:prstGeom>
            <a:ln w="127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5078885" y="1457625"/>
            <a:ext cx="1962309" cy="2711597"/>
            <a:chOff x="5330055" y="2173721"/>
            <a:chExt cx="1400918" cy="1935594"/>
          </a:xfrm>
          <a:solidFill>
            <a:schemeClr val="bg1">
              <a:lumMod val="75000"/>
            </a:schemeClr>
          </a:solidFill>
        </p:grpSpPr>
        <p:sp>
          <p:nvSpPr>
            <p:cNvPr id="89" name="Oval 88"/>
            <p:cNvSpPr>
              <a:spLocks noChangeAspect="1"/>
            </p:cNvSpPr>
            <p:nvPr/>
          </p:nvSpPr>
          <p:spPr>
            <a:xfrm>
              <a:off x="6636808" y="2620714"/>
              <a:ext cx="94165" cy="9416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90" name="Oval 89"/>
            <p:cNvSpPr>
              <a:spLocks noChangeAspect="1"/>
            </p:cNvSpPr>
            <p:nvPr/>
          </p:nvSpPr>
          <p:spPr>
            <a:xfrm>
              <a:off x="5549460" y="2274670"/>
              <a:ext cx="117706" cy="11770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91" name="Oval 90"/>
            <p:cNvSpPr>
              <a:spLocks noChangeAspect="1"/>
            </p:cNvSpPr>
            <p:nvPr/>
          </p:nvSpPr>
          <p:spPr>
            <a:xfrm>
              <a:off x="6516818" y="3385440"/>
              <a:ext cx="94165" cy="9416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93" name="Oval 92"/>
            <p:cNvSpPr>
              <a:spLocks noChangeAspect="1"/>
            </p:cNvSpPr>
            <p:nvPr/>
          </p:nvSpPr>
          <p:spPr>
            <a:xfrm>
              <a:off x="6014356" y="2173721"/>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94" name="Oval 93"/>
            <p:cNvSpPr>
              <a:spLocks noChangeAspect="1"/>
            </p:cNvSpPr>
            <p:nvPr/>
          </p:nvSpPr>
          <p:spPr>
            <a:xfrm>
              <a:off x="6274957" y="4018781"/>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95" name="Oval 94"/>
            <p:cNvSpPr>
              <a:spLocks noChangeAspect="1"/>
            </p:cNvSpPr>
            <p:nvPr/>
          </p:nvSpPr>
          <p:spPr>
            <a:xfrm>
              <a:off x="5330055" y="2470055"/>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96" name="Oval 95"/>
            <p:cNvSpPr>
              <a:spLocks noChangeAspect="1"/>
            </p:cNvSpPr>
            <p:nvPr/>
          </p:nvSpPr>
          <p:spPr>
            <a:xfrm>
              <a:off x="6401522" y="2338261"/>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98" name="Oval 97"/>
            <p:cNvSpPr>
              <a:spLocks noChangeAspect="1"/>
            </p:cNvSpPr>
            <p:nvPr/>
          </p:nvSpPr>
          <p:spPr>
            <a:xfrm>
              <a:off x="5591599" y="4017582"/>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sz="600" dirty="0">
                  <a:solidFill>
                    <a:schemeClr val="bg1"/>
                  </a:solidFill>
                  <a:cs typeface="+mn-ea"/>
                  <a:sym typeface="+mn-lt"/>
                </a:rPr>
                <a:t>0</a:t>
              </a:r>
            </a:p>
          </p:txBody>
        </p:sp>
        <p:sp>
          <p:nvSpPr>
            <p:cNvPr id="99" name="Oval 98"/>
            <p:cNvSpPr>
              <a:spLocks noChangeAspect="1"/>
            </p:cNvSpPr>
            <p:nvPr/>
          </p:nvSpPr>
          <p:spPr>
            <a:xfrm>
              <a:off x="5503887" y="3754166"/>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0" name="Oval 99"/>
            <p:cNvSpPr>
              <a:spLocks noChangeAspect="1"/>
            </p:cNvSpPr>
            <p:nvPr/>
          </p:nvSpPr>
          <p:spPr>
            <a:xfrm>
              <a:off x="5897899" y="2844911"/>
              <a:ext cx="154645" cy="1546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1" name="Oval 100"/>
            <p:cNvSpPr>
              <a:spLocks noChangeAspect="1"/>
            </p:cNvSpPr>
            <p:nvPr/>
          </p:nvSpPr>
          <p:spPr>
            <a:xfrm>
              <a:off x="5644638" y="3115561"/>
              <a:ext cx="106856" cy="1068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2" name="Oval 101"/>
            <p:cNvSpPr>
              <a:spLocks noChangeAspect="1"/>
            </p:cNvSpPr>
            <p:nvPr/>
          </p:nvSpPr>
          <p:spPr>
            <a:xfrm>
              <a:off x="5606319" y="2923635"/>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3" name="Oval 102"/>
            <p:cNvSpPr>
              <a:spLocks noChangeAspect="1"/>
            </p:cNvSpPr>
            <p:nvPr/>
          </p:nvSpPr>
          <p:spPr>
            <a:xfrm>
              <a:off x="6134075" y="3275461"/>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4" name="Oval 103"/>
            <p:cNvSpPr>
              <a:spLocks noChangeAspect="1"/>
            </p:cNvSpPr>
            <p:nvPr/>
          </p:nvSpPr>
          <p:spPr>
            <a:xfrm>
              <a:off x="6265177" y="2949207"/>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5" name="Oval 104"/>
            <p:cNvSpPr>
              <a:spLocks noChangeAspect="1"/>
            </p:cNvSpPr>
            <p:nvPr/>
          </p:nvSpPr>
          <p:spPr>
            <a:xfrm>
              <a:off x="5857077" y="2586833"/>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6" name="Oval 105"/>
            <p:cNvSpPr>
              <a:spLocks noChangeAspect="1"/>
            </p:cNvSpPr>
            <p:nvPr/>
          </p:nvSpPr>
          <p:spPr>
            <a:xfrm>
              <a:off x="6108690" y="4033019"/>
              <a:ext cx="66207" cy="6620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7" name="Oval 106"/>
            <p:cNvSpPr>
              <a:spLocks noChangeAspect="1"/>
            </p:cNvSpPr>
            <p:nvPr/>
          </p:nvSpPr>
          <p:spPr>
            <a:xfrm>
              <a:off x="5935251" y="4007493"/>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8" name="Oval 107"/>
            <p:cNvSpPr>
              <a:spLocks noChangeAspect="1"/>
            </p:cNvSpPr>
            <p:nvPr/>
          </p:nvSpPr>
          <p:spPr>
            <a:xfrm>
              <a:off x="6179055" y="3805077"/>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09" name="Oval 108"/>
            <p:cNvSpPr>
              <a:spLocks noChangeAspect="1"/>
            </p:cNvSpPr>
            <p:nvPr/>
          </p:nvSpPr>
          <p:spPr>
            <a:xfrm>
              <a:off x="5911609" y="3481568"/>
              <a:ext cx="154645" cy="1546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0" name="Oval 109"/>
            <p:cNvSpPr>
              <a:spLocks noChangeAspect="1"/>
            </p:cNvSpPr>
            <p:nvPr/>
          </p:nvSpPr>
          <p:spPr>
            <a:xfrm>
              <a:off x="5935503" y="3250249"/>
              <a:ext cx="106856" cy="1068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2" name="Oval 111"/>
            <p:cNvSpPr>
              <a:spLocks noChangeAspect="1"/>
            </p:cNvSpPr>
            <p:nvPr/>
          </p:nvSpPr>
          <p:spPr>
            <a:xfrm>
              <a:off x="5407378" y="2990029"/>
              <a:ext cx="81644" cy="816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3" name="Oval 112"/>
            <p:cNvSpPr>
              <a:spLocks noChangeAspect="1"/>
            </p:cNvSpPr>
            <p:nvPr/>
          </p:nvSpPr>
          <p:spPr>
            <a:xfrm>
              <a:off x="5554798" y="2762041"/>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4" name="Oval 113"/>
            <p:cNvSpPr>
              <a:spLocks noChangeAspect="1"/>
            </p:cNvSpPr>
            <p:nvPr/>
          </p:nvSpPr>
          <p:spPr>
            <a:xfrm>
              <a:off x="6103821" y="2544811"/>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5" name="Oval 114"/>
            <p:cNvSpPr>
              <a:spLocks noChangeAspect="1"/>
            </p:cNvSpPr>
            <p:nvPr/>
          </p:nvSpPr>
          <p:spPr>
            <a:xfrm>
              <a:off x="6462121" y="2762041"/>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6" name="Oval 115"/>
            <p:cNvSpPr>
              <a:spLocks noChangeAspect="1"/>
            </p:cNvSpPr>
            <p:nvPr/>
          </p:nvSpPr>
          <p:spPr>
            <a:xfrm>
              <a:off x="6327312" y="3210835"/>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7" name="Oval 116"/>
            <p:cNvSpPr>
              <a:spLocks noChangeAspect="1"/>
            </p:cNvSpPr>
            <p:nvPr/>
          </p:nvSpPr>
          <p:spPr>
            <a:xfrm>
              <a:off x="5686778" y="3434014"/>
              <a:ext cx="101822" cy="10182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8" name="Oval 117"/>
            <p:cNvSpPr>
              <a:spLocks noChangeAspect="1"/>
            </p:cNvSpPr>
            <p:nvPr/>
          </p:nvSpPr>
          <p:spPr>
            <a:xfrm>
              <a:off x="6196862" y="3546740"/>
              <a:ext cx="66207" cy="6620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119" name="Oval 118"/>
            <p:cNvSpPr>
              <a:spLocks noChangeAspect="1"/>
            </p:cNvSpPr>
            <p:nvPr/>
          </p:nvSpPr>
          <p:spPr>
            <a:xfrm>
              <a:off x="5792191" y="3805077"/>
              <a:ext cx="66207" cy="6620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grpSp>
      <p:grpSp>
        <p:nvGrpSpPr>
          <p:cNvPr id="37" name="Group 36"/>
          <p:cNvGrpSpPr/>
          <p:nvPr/>
        </p:nvGrpSpPr>
        <p:grpSpPr>
          <a:xfrm>
            <a:off x="5464017" y="4232635"/>
            <a:ext cx="1039085" cy="950713"/>
            <a:chOff x="5408480" y="4511869"/>
            <a:chExt cx="1134411" cy="1037797"/>
          </a:xfrm>
          <a:solidFill>
            <a:schemeClr val="bg1">
              <a:lumMod val="75000"/>
            </a:schemeClr>
          </a:solidFill>
        </p:grpSpPr>
        <p:sp>
          <p:nvSpPr>
            <p:cNvPr id="82" name="Freeform 81"/>
            <p:cNvSpPr/>
            <p:nvPr/>
          </p:nvSpPr>
          <p:spPr>
            <a:xfrm>
              <a:off x="5464289" y="4511869"/>
              <a:ext cx="1028142" cy="964410"/>
            </a:xfrm>
            <a:custGeom>
              <a:avLst/>
              <a:gdLst>
                <a:gd name="connsiteX0" fmla="*/ 0 w 672200"/>
                <a:gd name="connsiteY0" fmla="*/ 0 h 630649"/>
                <a:gd name="connsiteX1" fmla="*/ 671846 w 672200"/>
                <a:gd name="connsiteY1" fmla="*/ 0 h 630649"/>
                <a:gd name="connsiteX2" fmla="*/ 672200 w 672200"/>
                <a:gd name="connsiteY2" fmla="*/ 32054 h 630649"/>
                <a:gd name="connsiteX3" fmla="*/ 657576 w 672200"/>
                <a:gd name="connsiteY3" fmla="*/ 470997 h 630649"/>
                <a:gd name="connsiteX4" fmla="*/ 493887 w 672200"/>
                <a:gd name="connsiteY4" fmla="*/ 626220 h 630649"/>
                <a:gd name="connsiteX5" fmla="*/ 200376 w 672200"/>
                <a:gd name="connsiteY5" fmla="*/ 629042 h 630649"/>
                <a:gd name="connsiteX6" fmla="*/ 31043 w 672200"/>
                <a:gd name="connsiteY6" fmla="*/ 487931 h 630649"/>
                <a:gd name="connsiteX7" fmla="*/ 213 w 672200"/>
                <a:gd name="connsiteY7" fmla="*/ 53019 h 630649"/>
                <a:gd name="connsiteX0-1" fmla="*/ 0 w 672200"/>
                <a:gd name="connsiteY0-2" fmla="*/ 0 h 630649"/>
                <a:gd name="connsiteX1-3" fmla="*/ 671846 w 672200"/>
                <a:gd name="connsiteY1-4" fmla="*/ 0 h 630649"/>
                <a:gd name="connsiteX2-5" fmla="*/ 672200 w 672200"/>
                <a:gd name="connsiteY2-6" fmla="*/ 32054 h 630649"/>
                <a:gd name="connsiteX3-7" fmla="*/ 657576 w 672200"/>
                <a:gd name="connsiteY3-8" fmla="*/ 470997 h 630649"/>
                <a:gd name="connsiteX4-9" fmla="*/ 493887 w 672200"/>
                <a:gd name="connsiteY4-10" fmla="*/ 626220 h 630649"/>
                <a:gd name="connsiteX5-11" fmla="*/ 200376 w 672200"/>
                <a:gd name="connsiteY5-12" fmla="*/ 629042 h 630649"/>
                <a:gd name="connsiteX6-13" fmla="*/ 31043 w 672200"/>
                <a:gd name="connsiteY6-14" fmla="*/ 487931 h 630649"/>
                <a:gd name="connsiteX7-15" fmla="*/ 231194 w 672200"/>
                <a:gd name="connsiteY7-16" fmla="*/ 129219 h 630649"/>
                <a:gd name="connsiteX8" fmla="*/ 0 w 672200"/>
                <a:gd name="connsiteY8" fmla="*/ 0 h 630649"/>
                <a:gd name="connsiteX0-17" fmla="*/ 46884 w 719084"/>
                <a:gd name="connsiteY0-18" fmla="*/ 0 h 630649"/>
                <a:gd name="connsiteX1-19" fmla="*/ 718730 w 719084"/>
                <a:gd name="connsiteY1-20" fmla="*/ 0 h 630649"/>
                <a:gd name="connsiteX2-21" fmla="*/ 719084 w 719084"/>
                <a:gd name="connsiteY2-22" fmla="*/ 32054 h 630649"/>
                <a:gd name="connsiteX3-23" fmla="*/ 704460 w 719084"/>
                <a:gd name="connsiteY3-24" fmla="*/ 470997 h 630649"/>
                <a:gd name="connsiteX4-25" fmla="*/ 540771 w 719084"/>
                <a:gd name="connsiteY4-26" fmla="*/ 626220 h 630649"/>
                <a:gd name="connsiteX5-27" fmla="*/ 247260 w 719084"/>
                <a:gd name="connsiteY5-28" fmla="*/ 629042 h 630649"/>
                <a:gd name="connsiteX6-29" fmla="*/ 77927 w 719084"/>
                <a:gd name="connsiteY6-30" fmla="*/ 487931 h 630649"/>
                <a:gd name="connsiteX7-31" fmla="*/ 46884 w 719084"/>
                <a:gd name="connsiteY7-32" fmla="*/ 0 h 630649"/>
                <a:gd name="connsiteX0-33" fmla="*/ 756 w 672956"/>
                <a:gd name="connsiteY0-34" fmla="*/ 0 h 630649"/>
                <a:gd name="connsiteX1-35" fmla="*/ 672602 w 672956"/>
                <a:gd name="connsiteY1-36" fmla="*/ 0 h 630649"/>
                <a:gd name="connsiteX2-37" fmla="*/ 672956 w 672956"/>
                <a:gd name="connsiteY2-38" fmla="*/ 32054 h 630649"/>
                <a:gd name="connsiteX3-39" fmla="*/ 658332 w 672956"/>
                <a:gd name="connsiteY3-40" fmla="*/ 470997 h 630649"/>
                <a:gd name="connsiteX4-41" fmla="*/ 494643 w 672956"/>
                <a:gd name="connsiteY4-42" fmla="*/ 626220 h 630649"/>
                <a:gd name="connsiteX5-43" fmla="*/ 201132 w 672956"/>
                <a:gd name="connsiteY5-44" fmla="*/ 629042 h 630649"/>
                <a:gd name="connsiteX6-45" fmla="*/ 31799 w 672956"/>
                <a:gd name="connsiteY6-46" fmla="*/ 487931 h 630649"/>
                <a:gd name="connsiteX7-47" fmla="*/ 756 w 672956"/>
                <a:gd name="connsiteY7-48" fmla="*/ 0 h 630649"/>
                <a:gd name="connsiteX0-49" fmla="*/ 124 w 672324"/>
                <a:gd name="connsiteY0-50" fmla="*/ 0 h 630649"/>
                <a:gd name="connsiteX1-51" fmla="*/ 671970 w 672324"/>
                <a:gd name="connsiteY1-52" fmla="*/ 0 h 630649"/>
                <a:gd name="connsiteX2-53" fmla="*/ 672324 w 672324"/>
                <a:gd name="connsiteY2-54" fmla="*/ 32054 h 630649"/>
                <a:gd name="connsiteX3-55" fmla="*/ 657700 w 672324"/>
                <a:gd name="connsiteY3-56" fmla="*/ 470997 h 630649"/>
                <a:gd name="connsiteX4-57" fmla="*/ 494011 w 672324"/>
                <a:gd name="connsiteY4-58" fmla="*/ 626220 h 630649"/>
                <a:gd name="connsiteX5-59" fmla="*/ 200500 w 672324"/>
                <a:gd name="connsiteY5-60" fmla="*/ 629042 h 630649"/>
                <a:gd name="connsiteX6-61" fmla="*/ 31167 w 672324"/>
                <a:gd name="connsiteY6-62" fmla="*/ 487931 h 630649"/>
                <a:gd name="connsiteX7-63" fmla="*/ 124 w 672324"/>
                <a:gd name="connsiteY7-64" fmla="*/ 0 h 63064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672324" h="630649">
                  <a:moveTo>
                    <a:pt x="124" y="0"/>
                  </a:moveTo>
                  <a:lnTo>
                    <a:pt x="671970" y="0"/>
                  </a:lnTo>
                  <a:lnTo>
                    <a:pt x="672324" y="32054"/>
                  </a:lnTo>
                  <a:cubicBezTo>
                    <a:pt x="671950" y="155680"/>
                    <a:pt x="661404" y="375100"/>
                    <a:pt x="657700" y="470997"/>
                  </a:cubicBezTo>
                  <a:cubicBezTo>
                    <a:pt x="594200" y="541082"/>
                    <a:pt x="561744" y="571657"/>
                    <a:pt x="494011" y="626220"/>
                  </a:cubicBezTo>
                  <a:cubicBezTo>
                    <a:pt x="406522" y="621517"/>
                    <a:pt x="294575" y="635157"/>
                    <a:pt x="200500" y="629042"/>
                  </a:cubicBezTo>
                  <a:cubicBezTo>
                    <a:pt x="134647" y="580594"/>
                    <a:pt x="89963" y="547669"/>
                    <a:pt x="31167" y="487931"/>
                  </a:cubicBezTo>
                  <a:cubicBezTo>
                    <a:pt x="21583" y="380710"/>
                    <a:pt x="-1901" y="109897"/>
                    <a:pt x="12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83" name="Rounded Rectangle 82"/>
            <p:cNvSpPr/>
            <p:nvPr/>
          </p:nvSpPr>
          <p:spPr>
            <a:xfrm>
              <a:off x="5408480" y="4647679"/>
              <a:ext cx="1134411" cy="10726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84" name="Rounded Rectangle 83"/>
            <p:cNvSpPr/>
            <p:nvPr/>
          </p:nvSpPr>
          <p:spPr>
            <a:xfrm>
              <a:off x="5408480" y="4781032"/>
              <a:ext cx="1134411" cy="10726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85" name="Rounded Rectangle 84"/>
            <p:cNvSpPr/>
            <p:nvPr/>
          </p:nvSpPr>
          <p:spPr>
            <a:xfrm>
              <a:off x="5408480" y="4925056"/>
              <a:ext cx="1134411" cy="10726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86" name="Rounded Rectangle 85"/>
            <p:cNvSpPr/>
            <p:nvPr/>
          </p:nvSpPr>
          <p:spPr>
            <a:xfrm>
              <a:off x="5408480" y="5065557"/>
              <a:ext cx="1134411" cy="107262"/>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87" name="Oval 86"/>
            <p:cNvSpPr/>
            <p:nvPr/>
          </p:nvSpPr>
          <p:spPr>
            <a:xfrm>
              <a:off x="5806853" y="5368691"/>
              <a:ext cx="371880" cy="18097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mn-ea"/>
                  <a:sym typeface="+mn-lt"/>
                </a:rPr>
                <a:t>   </a:t>
              </a:r>
              <a:endParaRPr lang="id-ID" dirty="0">
                <a:cs typeface="+mn-ea"/>
                <a:sym typeface="+mn-lt"/>
              </a:endParaRPr>
            </a:p>
          </p:txBody>
        </p:sp>
      </p:grpSp>
      <p:sp>
        <p:nvSpPr>
          <p:cNvPr id="38" name="Text Placeholder 32"/>
          <p:cNvSpPr txBox="1"/>
          <p:nvPr/>
        </p:nvSpPr>
        <p:spPr>
          <a:xfrm>
            <a:off x="2004922" y="2528688"/>
            <a:ext cx="1511659" cy="38555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1200" dirty="0">
                <a:solidFill>
                  <a:srgbClr val="7F7F7F"/>
                </a:solidFill>
                <a:latin typeface="+mn-lt"/>
                <a:cs typeface="+mn-ea"/>
                <a:sym typeface="+mn-lt"/>
              </a:rPr>
              <a:t>Click here to add content, content to match the title. </a:t>
            </a:r>
            <a:endParaRPr lang="zh-CN" altLang="en-US" sz="1200" dirty="0">
              <a:solidFill>
                <a:srgbClr val="7F7F7F"/>
              </a:solidFill>
              <a:latin typeface="+mn-lt"/>
              <a:cs typeface="+mn-ea"/>
              <a:sym typeface="+mn-lt"/>
            </a:endParaRPr>
          </a:p>
        </p:txBody>
      </p:sp>
      <p:sp>
        <p:nvSpPr>
          <p:cNvPr id="39" name="Text Placeholder 33"/>
          <p:cNvSpPr txBox="1"/>
          <p:nvPr/>
        </p:nvSpPr>
        <p:spPr>
          <a:xfrm>
            <a:off x="2004923" y="2354223"/>
            <a:ext cx="1511657" cy="29210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b="1" dirty="0">
                <a:solidFill>
                  <a:srgbClr val="7F7F7F"/>
                </a:solidFill>
                <a:latin typeface="+mn-lt"/>
                <a:cs typeface="+mn-ea"/>
                <a:sym typeface="+mn-lt"/>
              </a:rPr>
              <a:t>Add title text</a:t>
            </a:r>
            <a:endParaRPr lang="en-AU" sz="1200" dirty="0">
              <a:solidFill>
                <a:srgbClr val="7F7F7F"/>
              </a:solidFill>
              <a:latin typeface="+mn-lt"/>
              <a:cs typeface="+mn-ea"/>
              <a:sym typeface="+mn-lt"/>
            </a:endParaRPr>
          </a:p>
        </p:txBody>
      </p:sp>
      <p:sp>
        <p:nvSpPr>
          <p:cNvPr id="40" name="Oval 39"/>
          <p:cNvSpPr>
            <a:spLocks noChangeAspect="1"/>
          </p:cNvSpPr>
          <p:nvPr/>
        </p:nvSpPr>
        <p:spPr>
          <a:xfrm>
            <a:off x="2433351" y="1563275"/>
            <a:ext cx="647916" cy="648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cs typeface="+mn-ea"/>
                <a:sym typeface="+mn-lt"/>
              </a:rPr>
              <a:t>1</a:t>
            </a:r>
          </a:p>
        </p:txBody>
      </p:sp>
      <p:cxnSp>
        <p:nvCxnSpPr>
          <p:cNvPr id="41" name="Elbow Connector 40"/>
          <p:cNvCxnSpPr/>
          <p:nvPr/>
        </p:nvCxnSpPr>
        <p:spPr>
          <a:xfrm rot="10800000" flipV="1">
            <a:off x="2911179" y="2424453"/>
            <a:ext cx="1820489" cy="1737245"/>
          </a:xfrm>
          <a:prstGeom prst="bentConnector3">
            <a:avLst>
              <a:gd name="adj1" fmla="val 50000"/>
            </a:avLst>
          </a:prstGeom>
          <a:ln w="635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rot="10800000">
            <a:off x="3233905" y="1894653"/>
            <a:ext cx="1633892" cy="1169694"/>
          </a:xfrm>
          <a:prstGeom prst="bentConnector3">
            <a:avLst>
              <a:gd name="adj1" fmla="val 50000"/>
            </a:avLst>
          </a:prstGeom>
          <a:ln w="635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3" name="Text Placeholder 32"/>
          <p:cNvSpPr txBox="1"/>
          <p:nvPr/>
        </p:nvSpPr>
        <p:spPr>
          <a:xfrm flipH="1">
            <a:off x="8493627" y="2554514"/>
            <a:ext cx="1511659" cy="38555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44" name="Text Placeholder 33"/>
          <p:cNvSpPr txBox="1"/>
          <p:nvPr/>
        </p:nvSpPr>
        <p:spPr>
          <a:xfrm flipH="1">
            <a:off x="8493628" y="2380050"/>
            <a:ext cx="1511657" cy="29210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b="1" dirty="0">
                <a:solidFill>
                  <a:srgbClr val="7F7F7F"/>
                </a:solidFill>
                <a:latin typeface="+mn-lt"/>
                <a:cs typeface="+mn-ea"/>
                <a:sym typeface="+mn-lt"/>
              </a:rPr>
              <a:t>Add title text</a:t>
            </a:r>
            <a:endParaRPr lang="en-AU" sz="1200" dirty="0">
              <a:solidFill>
                <a:srgbClr val="7F7F7F"/>
              </a:solidFill>
              <a:latin typeface="+mn-lt"/>
              <a:cs typeface="+mn-ea"/>
              <a:sym typeface="+mn-lt"/>
            </a:endParaRPr>
          </a:p>
        </p:txBody>
      </p:sp>
      <p:sp>
        <p:nvSpPr>
          <p:cNvPr id="45" name="Oval 44"/>
          <p:cNvSpPr>
            <a:spLocks noChangeAspect="1"/>
          </p:cNvSpPr>
          <p:nvPr/>
        </p:nvSpPr>
        <p:spPr>
          <a:xfrm flipH="1">
            <a:off x="8925498" y="1616178"/>
            <a:ext cx="647916" cy="64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dirty="0">
                <a:solidFill>
                  <a:schemeClr val="bg1"/>
                </a:solidFill>
                <a:cs typeface="+mn-ea"/>
                <a:sym typeface="+mn-lt"/>
              </a:rPr>
              <a:t>3</a:t>
            </a:r>
          </a:p>
        </p:txBody>
      </p:sp>
      <p:cxnSp>
        <p:nvCxnSpPr>
          <p:cNvPr id="46" name="Elbow Connector 45"/>
          <p:cNvCxnSpPr/>
          <p:nvPr/>
        </p:nvCxnSpPr>
        <p:spPr>
          <a:xfrm>
            <a:off x="7218972" y="2777059"/>
            <a:ext cx="2041529" cy="1312896"/>
          </a:xfrm>
          <a:prstGeom prst="bentConnector3">
            <a:avLst>
              <a:gd name="adj1" fmla="val 50000"/>
            </a:avLst>
          </a:prstGeom>
          <a:ln w="635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flipV="1">
            <a:off x="6807229" y="1950416"/>
            <a:ext cx="1960943" cy="1677938"/>
          </a:xfrm>
          <a:prstGeom prst="bentConnector3">
            <a:avLst>
              <a:gd name="adj1" fmla="val 50000"/>
            </a:avLst>
          </a:prstGeom>
          <a:ln w="635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8" name="Text Placeholder 32"/>
          <p:cNvSpPr txBox="1"/>
          <p:nvPr/>
        </p:nvSpPr>
        <p:spPr>
          <a:xfrm>
            <a:off x="1697567" y="4808745"/>
            <a:ext cx="1511659" cy="38555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77" name="Text Placeholder 33"/>
          <p:cNvSpPr txBox="1"/>
          <p:nvPr/>
        </p:nvSpPr>
        <p:spPr>
          <a:xfrm>
            <a:off x="1697568" y="4634280"/>
            <a:ext cx="1511657" cy="29210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b="1" dirty="0">
                <a:solidFill>
                  <a:srgbClr val="7F7F7F"/>
                </a:solidFill>
                <a:latin typeface="+mn-lt"/>
                <a:cs typeface="+mn-ea"/>
                <a:sym typeface="+mn-lt"/>
              </a:rPr>
              <a:t>Add title text </a:t>
            </a:r>
            <a:endParaRPr lang="en-AU" sz="1200" dirty="0">
              <a:solidFill>
                <a:srgbClr val="7F7F7F"/>
              </a:solidFill>
              <a:latin typeface="+mn-lt"/>
              <a:cs typeface="+mn-ea"/>
              <a:sym typeface="+mn-lt"/>
            </a:endParaRPr>
          </a:p>
        </p:txBody>
      </p:sp>
      <p:sp>
        <p:nvSpPr>
          <p:cNvPr id="78" name="Oval 77"/>
          <p:cNvSpPr>
            <a:spLocks noChangeAspect="1"/>
          </p:cNvSpPr>
          <p:nvPr/>
        </p:nvSpPr>
        <p:spPr>
          <a:xfrm>
            <a:off x="2126302" y="3841302"/>
            <a:ext cx="647916" cy="648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r>
              <a:rPr lang="en-AU" dirty="0">
                <a:solidFill>
                  <a:srgbClr val="FFFFFF"/>
                </a:solidFill>
                <a:cs typeface="+mn-ea"/>
                <a:sym typeface="+mn-lt"/>
              </a:rPr>
              <a:t>2</a:t>
            </a:r>
            <a:endParaRPr lang="en-US" dirty="0">
              <a:cs typeface="+mn-ea"/>
              <a:sym typeface="+mn-lt"/>
            </a:endParaRPr>
          </a:p>
        </p:txBody>
      </p:sp>
      <p:sp>
        <p:nvSpPr>
          <p:cNvPr id="79" name="Text Placeholder 32"/>
          <p:cNvSpPr txBox="1"/>
          <p:nvPr/>
        </p:nvSpPr>
        <p:spPr>
          <a:xfrm>
            <a:off x="8984829" y="4707847"/>
            <a:ext cx="1511659" cy="38555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80" name="Text Placeholder 33"/>
          <p:cNvSpPr txBox="1"/>
          <p:nvPr/>
        </p:nvSpPr>
        <p:spPr>
          <a:xfrm>
            <a:off x="8984830" y="4533382"/>
            <a:ext cx="1511657" cy="292107"/>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b="1" dirty="0">
                <a:solidFill>
                  <a:srgbClr val="7F7F7F"/>
                </a:solidFill>
                <a:latin typeface="+mn-lt"/>
                <a:cs typeface="+mn-ea"/>
                <a:sym typeface="+mn-lt"/>
              </a:rPr>
              <a:t>Add title text </a:t>
            </a:r>
            <a:endParaRPr lang="en-AU" sz="1200" dirty="0">
              <a:solidFill>
                <a:srgbClr val="7F7F7F"/>
              </a:solidFill>
              <a:latin typeface="+mn-lt"/>
              <a:cs typeface="+mn-ea"/>
              <a:sym typeface="+mn-lt"/>
            </a:endParaRPr>
          </a:p>
        </p:txBody>
      </p:sp>
      <p:sp>
        <p:nvSpPr>
          <p:cNvPr id="81" name="Oval 80"/>
          <p:cNvSpPr>
            <a:spLocks noChangeAspect="1"/>
          </p:cNvSpPr>
          <p:nvPr/>
        </p:nvSpPr>
        <p:spPr>
          <a:xfrm>
            <a:off x="9416699" y="3762892"/>
            <a:ext cx="647916" cy="64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chemeClr val="bg1"/>
                </a:solidFill>
                <a:cs typeface="+mn-ea"/>
                <a:sym typeface="+mn-lt"/>
              </a:rPr>
              <a:t>4</a:t>
            </a:r>
            <a:endParaRPr lang="en-US" dirty="0">
              <a:solidFill>
                <a:schemeClr val="bg1"/>
              </a:solidFill>
              <a:cs typeface="+mn-ea"/>
              <a:sym typeface="+mn-lt"/>
            </a:endParaRPr>
          </a:p>
        </p:txBody>
      </p:sp>
      <p:sp>
        <p:nvSpPr>
          <p:cNvPr id="199" name="Text Placeholder 32"/>
          <p:cNvSpPr txBox="1"/>
          <p:nvPr/>
        </p:nvSpPr>
        <p:spPr>
          <a:xfrm>
            <a:off x="2246682" y="5573433"/>
            <a:ext cx="2187314" cy="32416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200" name="Text Placeholder 33"/>
          <p:cNvSpPr txBox="1"/>
          <p:nvPr/>
        </p:nvSpPr>
        <p:spPr>
          <a:xfrm>
            <a:off x="1707659" y="5545724"/>
            <a:ext cx="488138" cy="35357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AU" sz="2800" b="1" dirty="0">
                <a:solidFill>
                  <a:srgbClr val="7F7F7F"/>
                </a:solidFill>
                <a:latin typeface="+mn-lt"/>
                <a:cs typeface="+mn-ea"/>
                <a:sym typeface="+mn-lt"/>
              </a:rPr>
              <a:t>01</a:t>
            </a:r>
            <a:endParaRPr lang="en-AU" sz="2800" dirty="0">
              <a:solidFill>
                <a:srgbClr val="7F7F7F"/>
              </a:solidFill>
              <a:latin typeface="+mn-lt"/>
              <a:cs typeface="+mn-ea"/>
              <a:sym typeface="+mn-lt"/>
            </a:endParaRPr>
          </a:p>
        </p:txBody>
      </p:sp>
      <p:sp>
        <p:nvSpPr>
          <p:cNvPr id="201" name="Text Placeholder 32"/>
          <p:cNvSpPr txBox="1"/>
          <p:nvPr/>
        </p:nvSpPr>
        <p:spPr>
          <a:xfrm>
            <a:off x="5271855" y="5573433"/>
            <a:ext cx="2187314" cy="32416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202" name="Text Placeholder 33"/>
          <p:cNvSpPr txBox="1"/>
          <p:nvPr/>
        </p:nvSpPr>
        <p:spPr>
          <a:xfrm>
            <a:off x="4732832" y="5545724"/>
            <a:ext cx="488138" cy="35357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AU" sz="2800" b="1" dirty="0">
                <a:solidFill>
                  <a:srgbClr val="7F7F7F"/>
                </a:solidFill>
                <a:latin typeface="+mn-lt"/>
                <a:cs typeface="+mn-ea"/>
                <a:sym typeface="+mn-lt"/>
              </a:rPr>
              <a:t>02</a:t>
            </a:r>
            <a:endParaRPr lang="en-AU" sz="2800" dirty="0">
              <a:solidFill>
                <a:srgbClr val="7F7F7F"/>
              </a:solidFill>
              <a:latin typeface="+mn-lt"/>
              <a:cs typeface="+mn-ea"/>
              <a:sym typeface="+mn-lt"/>
            </a:endParaRPr>
          </a:p>
        </p:txBody>
      </p:sp>
      <p:sp>
        <p:nvSpPr>
          <p:cNvPr id="203" name="Text Placeholder 32"/>
          <p:cNvSpPr txBox="1"/>
          <p:nvPr/>
        </p:nvSpPr>
        <p:spPr>
          <a:xfrm>
            <a:off x="8297029" y="5573433"/>
            <a:ext cx="2187314" cy="324160"/>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204" name="Text Placeholder 33"/>
          <p:cNvSpPr txBox="1"/>
          <p:nvPr/>
        </p:nvSpPr>
        <p:spPr>
          <a:xfrm>
            <a:off x="7758005" y="5545724"/>
            <a:ext cx="488138" cy="35357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AU" sz="2800" b="1" dirty="0">
                <a:solidFill>
                  <a:srgbClr val="7F7F7F"/>
                </a:solidFill>
                <a:latin typeface="+mn-lt"/>
                <a:cs typeface="+mn-ea"/>
                <a:sym typeface="+mn-lt"/>
              </a:rPr>
              <a:t>03</a:t>
            </a:r>
            <a:endParaRPr lang="en-AU" sz="2800" dirty="0">
              <a:solidFill>
                <a:srgbClr val="7F7F7F"/>
              </a:solidFill>
              <a:latin typeface="+mn-lt"/>
              <a:cs typeface="+mn-ea"/>
              <a:sym typeface="+mn-lt"/>
            </a:endParaRPr>
          </a:p>
        </p:txBody>
      </p:sp>
      <p:sp>
        <p:nvSpPr>
          <p:cNvPr id="205" name="Oval 204"/>
          <p:cNvSpPr>
            <a:spLocks noChangeAspect="1"/>
          </p:cNvSpPr>
          <p:nvPr/>
        </p:nvSpPr>
        <p:spPr>
          <a:xfrm>
            <a:off x="6886565" y="2662312"/>
            <a:ext cx="230824" cy="2308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206" name="Oval 205"/>
          <p:cNvSpPr>
            <a:spLocks noChangeAspect="1"/>
          </p:cNvSpPr>
          <p:nvPr/>
        </p:nvSpPr>
        <p:spPr>
          <a:xfrm>
            <a:off x="6493780" y="3523190"/>
            <a:ext cx="230824" cy="23085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207" name="Oval 206"/>
          <p:cNvSpPr>
            <a:spLocks noChangeAspect="1"/>
          </p:cNvSpPr>
          <p:nvPr/>
        </p:nvSpPr>
        <p:spPr>
          <a:xfrm>
            <a:off x="4970575" y="2959745"/>
            <a:ext cx="216616" cy="21664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
        <p:nvSpPr>
          <p:cNvPr id="208" name="Oval 207"/>
          <p:cNvSpPr>
            <a:spLocks noChangeAspect="1"/>
          </p:cNvSpPr>
          <p:nvPr/>
        </p:nvSpPr>
        <p:spPr>
          <a:xfrm>
            <a:off x="4833956" y="2326580"/>
            <a:ext cx="217634" cy="217662"/>
          </a:xfrm>
          <a:prstGeom prst="ellipse">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600"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1000"/>
                                        <p:tgtEl>
                                          <p:spTgt spid="36"/>
                                        </p:tgtEl>
                                      </p:cBhvr>
                                    </p:animEffect>
                                    <p:anim calcmode="lin" valueType="num">
                                      <p:cBhvr>
                                        <p:cTn id="13" dur="1000" fill="hold"/>
                                        <p:tgtEl>
                                          <p:spTgt spid="36"/>
                                        </p:tgtEl>
                                        <p:attrNameLst>
                                          <p:attrName>ppt_x</p:attrName>
                                        </p:attrNameLst>
                                      </p:cBhvr>
                                      <p:tavLst>
                                        <p:tav tm="0">
                                          <p:val>
                                            <p:strVal val="#ppt_x"/>
                                          </p:val>
                                        </p:tav>
                                        <p:tav tm="100000">
                                          <p:val>
                                            <p:strVal val="#ppt_x"/>
                                          </p:val>
                                        </p:tav>
                                      </p:tavLst>
                                    </p:anim>
                                    <p:anim calcmode="lin" valueType="num">
                                      <p:cBhvr>
                                        <p:cTn id="14" dur="1000" fill="hold"/>
                                        <p:tgtEl>
                                          <p:spTgt spid="3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208"/>
                                        </p:tgtEl>
                                        <p:attrNameLst>
                                          <p:attrName>style.visibility</p:attrName>
                                        </p:attrNameLst>
                                      </p:cBhvr>
                                      <p:to>
                                        <p:strVal val="visible"/>
                                      </p:to>
                                    </p:set>
                                    <p:animEffect transition="in" filter="randombar(horizontal)">
                                      <p:cBhvr>
                                        <p:cTn id="24" dur="500"/>
                                        <p:tgtEl>
                                          <p:spTgt spid="208"/>
                                        </p:tgtEl>
                                      </p:cBhvr>
                                    </p:animEffect>
                                  </p:childTnLst>
                                </p:cTn>
                              </p:par>
                              <p:par>
                                <p:cTn id="25" presetID="14" presetClass="entr" presetSubtype="10" fill="hold" nodeType="with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randombar(horizontal)">
                                      <p:cBhvr>
                                        <p:cTn id="27" dur="500"/>
                                        <p:tgtEl>
                                          <p:spTgt spid="41"/>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78"/>
                                        </p:tgtEl>
                                        <p:attrNameLst>
                                          <p:attrName>style.visibility</p:attrName>
                                        </p:attrNameLst>
                                      </p:cBhvr>
                                      <p:to>
                                        <p:strVal val="visible"/>
                                      </p:to>
                                    </p:set>
                                    <p:animEffect transition="in" filter="randombar(horizontal)">
                                      <p:cBhvr>
                                        <p:cTn id="30" dur="500"/>
                                        <p:tgtEl>
                                          <p:spTgt spid="78"/>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randombar(horizontal)">
                                      <p:cBhvr>
                                        <p:cTn id="33" dur="500"/>
                                        <p:tgtEl>
                                          <p:spTgt spid="48"/>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77"/>
                                        </p:tgtEl>
                                        <p:attrNameLst>
                                          <p:attrName>style.visibility</p:attrName>
                                        </p:attrNameLst>
                                      </p:cBhvr>
                                      <p:to>
                                        <p:strVal val="visible"/>
                                      </p:to>
                                    </p:set>
                                    <p:animEffect transition="in" filter="randombar(horizontal)">
                                      <p:cBhvr>
                                        <p:cTn id="36" dur="500"/>
                                        <p:tgtEl>
                                          <p:spTgt spid="77"/>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207"/>
                                        </p:tgtEl>
                                        <p:attrNameLst>
                                          <p:attrName>style.visibility</p:attrName>
                                        </p:attrNameLst>
                                      </p:cBhvr>
                                      <p:to>
                                        <p:strVal val="visible"/>
                                      </p:to>
                                    </p:set>
                                    <p:animEffect transition="in" filter="randombar(horizontal)">
                                      <p:cBhvr>
                                        <p:cTn id="41" dur="500"/>
                                        <p:tgtEl>
                                          <p:spTgt spid="207"/>
                                        </p:tgtEl>
                                      </p:cBhvr>
                                    </p:animEffect>
                                  </p:childTnLst>
                                </p:cTn>
                              </p:par>
                              <p:par>
                                <p:cTn id="42" presetID="14" presetClass="entr" presetSubtype="10" fill="hold"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randombar(horizontal)">
                                      <p:cBhvr>
                                        <p:cTn id="44" dur="500"/>
                                        <p:tgtEl>
                                          <p:spTgt spid="4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randombar(horizontal)">
                                      <p:cBhvr>
                                        <p:cTn id="47" dur="500"/>
                                        <p:tgtEl>
                                          <p:spTgt spid="40"/>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randombar(horizontal)">
                                      <p:cBhvr>
                                        <p:cTn id="50" dur="500"/>
                                        <p:tgtEl>
                                          <p:spTgt spid="38"/>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randombar(horizontal)">
                                      <p:cBhvr>
                                        <p:cTn id="53" dur="500"/>
                                        <p:tgtEl>
                                          <p:spTgt spid="39"/>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205"/>
                                        </p:tgtEl>
                                        <p:attrNameLst>
                                          <p:attrName>style.visibility</p:attrName>
                                        </p:attrNameLst>
                                      </p:cBhvr>
                                      <p:to>
                                        <p:strVal val="visible"/>
                                      </p:to>
                                    </p:set>
                                    <p:animEffect transition="in" filter="randombar(horizontal)">
                                      <p:cBhvr>
                                        <p:cTn id="58" dur="500"/>
                                        <p:tgtEl>
                                          <p:spTgt spid="205"/>
                                        </p:tgtEl>
                                      </p:cBhvr>
                                    </p:animEffect>
                                  </p:childTnLst>
                                </p:cTn>
                              </p:par>
                              <p:par>
                                <p:cTn id="59" presetID="14" presetClass="entr" presetSubtype="10" fill="hold" nodeType="with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randombar(horizontal)">
                                      <p:cBhvr>
                                        <p:cTn id="61" dur="500"/>
                                        <p:tgtEl>
                                          <p:spTgt spid="46"/>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81"/>
                                        </p:tgtEl>
                                        <p:attrNameLst>
                                          <p:attrName>style.visibility</p:attrName>
                                        </p:attrNameLst>
                                      </p:cBhvr>
                                      <p:to>
                                        <p:strVal val="visible"/>
                                      </p:to>
                                    </p:set>
                                    <p:animEffect transition="in" filter="randombar(horizontal)">
                                      <p:cBhvr>
                                        <p:cTn id="64" dur="500"/>
                                        <p:tgtEl>
                                          <p:spTgt spid="81"/>
                                        </p:tgtEl>
                                      </p:cBhvr>
                                    </p:animEffect>
                                  </p:childTnLst>
                                </p:cTn>
                              </p:par>
                              <p:par>
                                <p:cTn id="65" presetID="14" presetClass="entr" presetSubtype="10" fill="hold" grpId="0" nodeType="withEffect">
                                  <p:stCondLst>
                                    <p:cond delay="0"/>
                                  </p:stCondLst>
                                  <p:childTnLst>
                                    <p:set>
                                      <p:cBhvr>
                                        <p:cTn id="66" dur="1" fill="hold">
                                          <p:stCondLst>
                                            <p:cond delay="0"/>
                                          </p:stCondLst>
                                        </p:cTn>
                                        <p:tgtEl>
                                          <p:spTgt spid="80"/>
                                        </p:tgtEl>
                                        <p:attrNameLst>
                                          <p:attrName>style.visibility</p:attrName>
                                        </p:attrNameLst>
                                      </p:cBhvr>
                                      <p:to>
                                        <p:strVal val="visible"/>
                                      </p:to>
                                    </p:set>
                                    <p:animEffect transition="in" filter="randombar(horizontal)">
                                      <p:cBhvr>
                                        <p:cTn id="67" dur="500"/>
                                        <p:tgtEl>
                                          <p:spTgt spid="80"/>
                                        </p:tgtEl>
                                      </p:cBhvr>
                                    </p:animEffect>
                                  </p:childTnLst>
                                </p:cTn>
                              </p:par>
                              <p:par>
                                <p:cTn id="68" presetID="14" presetClass="entr" presetSubtype="10" fill="hold" grpId="0" nodeType="withEffect">
                                  <p:stCondLst>
                                    <p:cond delay="0"/>
                                  </p:stCondLst>
                                  <p:childTnLst>
                                    <p:set>
                                      <p:cBhvr>
                                        <p:cTn id="69" dur="1" fill="hold">
                                          <p:stCondLst>
                                            <p:cond delay="0"/>
                                          </p:stCondLst>
                                        </p:cTn>
                                        <p:tgtEl>
                                          <p:spTgt spid="79"/>
                                        </p:tgtEl>
                                        <p:attrNameLst>
                                          <p:attrName>style.visibility</p:attrName>
                                        </p:attrNameLst>
                                      </p:cBhvr>
                                      <p:to>
                                        <p:strVal val="visible"/>
                                      </p:to>
                                    </p:set>
                                    <p:animEffect transition="in" filter="randombar(horizontal)">
                                      <p:cBhvr>
                                        <p:cTn id="70" dur="500"/>
                                        <p:tgtEl>
                                          <p:spTgt spid="79"/>
                                        </p:tgtEl>
                                      </p:cBhvr>
                                    </p:animEffect>
                                  </p:childTnLst>
                                </p:cTn>
                              </p:par>
                            </p:childTnLst>
                          </p:cTn>
                        </p:par>
                      </p:childTnLst>
                    </p:cTn>
                  </p:par>
                  <p:par>
                    <p:cTn id="71" fill="hold">
                      <p:stCondLst>
                        <p:cond delay="indefinite"/>
                      </p:stCondLst>
                      <p:childTnLst>
                        <p:par>
                          <p:cTn id="72" fill="hold">
                            <p:stCondLst>
                              <p:cond delay="0"/>
                            </p:stCondLst>
                            <p:childTnLst>
                              <p:par>
                                <p:cTn id="73" presetID="14" presetClass="entr" presetSubtype="10" fill="hold" grpId="0" nodeType="clickEffect">
                                  <p:stCondLst>
                                    <p:cond delay="0"/>
                                  </p:stCondLst>
                                  <p:childTnLst>
                                    <p:set>
                                      <p:cBhvr>
                                        <p:cTn id="74" dur="1" fill="hold">
                                          <p:stCondLst>
                                            <p:cond delay="0"/>
                                          </p:stCondLst>
                                        </p:cTn>
                                        <p:tgtEl>
                                          <p:spTgt spid="206"/>
                                        </p:tgtEl>
                                        <p:attrNameLst>
                                          <p:attrName>style.visibility</p:attrName>
                                        </p:attrNameLst>
                                      </p:cBhvr>
                                      <p:to>
                                        <p:strVal val="visible"/>
                                      </p:to>
                                    </p:set>
                                    <p:animEffect transition="in" filter="randombar(horizontal)">
                                      <p:cBhvr>
                                        <p:cTn id="75" dur="500"/>
                                        <p:tgtEl>
                                          <p:spTgt spid="206"/>
                                        </p:tgtEl>
                                      </p:cBhvr>
                                    </p:animEffect>
                                  </p:childTnLst>
                                </p:cTn>
                              </p:par>
                              <p:par>
                                <p:cTn id="76" presetID="14" presetClass="entr" presetSubtype="10" fill="hold" nodeType="with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randombar(horizontal)">
                                      <p:cBhvr>
                                        <p:cTn id="78" dur="500"/>
                                        <p:tgtEl>
                                          <p:spTgt spid="47"/>
                                        </p:tgtEl>
                                      </p:cBhvr>
                                    </p:animEffect>
                                  </p:childTnLst>
                                </p:cTn>
                              </p:par>
                              <p:par>
                                <p:cTn id="79" presetID="14" presetClass="entr" presetSubtype="1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randombar(horizontal)">
                                      <p:cBhvr>
                                        <p:cTn id="81" dur="500"/>
                                        <p:tgtEl>
                                          <p:spTgt spid="45"/>
                                        </p:tgtEl>
                                      </p:cBhvr>
                                    </p:animEffect>
                                  </p:childTnLst>
                                </p:cTn>
                              </p:par>
                              <p:par>
                                <p:cTn id="82" presetID="14" presetClass="entr" presetSubtype="10" fill="hold" grpId="0" nodeType="with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randombar(horizontal)">
                                      <p:cBhvr>
                                        <p:cTn id="84" dur="500"/>
                                        <p:tgtEl>
                                          <p:spTgt spid="44"/>
                                        </p:tgtEl>
                                      </p:cBhvr>
                                    </p:animEffect>
                                  </p:childTnLst>
                                </p:cTn>
                              </p:par>
                              <p:par>
                                <p:cTn id="85" presetID="14" presetClass="entr" presetSubtype="10" fill="hold" grpId="0" nodeType="with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randombar(horizontal)">
                                      <p:cBhvr>
                                        <p:cTn id="87" dur="500"/>
                                        <p:tgtEl>
                                          <p:spTgt spid="43"/>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99"/>
                                        </p:tgtEl>
                                        <p:attrNameLst>
                                          <p:attrName>style.visibility</p:attrName>
                                        </p:attrNameLst>
                                      </p:cBhvr>
                                      <p:to>
                                        <p:strVal val="visible"/>
                                      </p:to>
                                    </p:set>
                                    <p:animEffect transition="in" filter="fade">
                                      <p:cBhvr>
                                        <p:cTn id="92" dur="500"/>
                                        <p:tgtEl>
                                          <p:spTgt spid="199"/>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00"/>
                                        </p:tgtEl>
                                        <p:attrNameLst>
                                          <p:attrName>style.visibility</p:attrName>
                                        </p:attrNameLst>
                                      </p:cBhvr>
                                      <p:to>
                                        <p:strVal val="visible"/>
                                      </p:to>
                                    </p:set>
                                    <p:animEffect transition="in" filter="fade">
                                      <p:cBhvr>
                                        <p:cTn id="95" dur="500"/>
                                        <p:tgtEl>
                                          <p:spTgt spid="200"/>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201"/>
                                        </p:tgtEl>
                                        <p:attrNameLst>
                                          <p:attrName>style.visibility</p:attrName>
                                        </p:attrNameLst>
                                      </p:cBhvr>
                                      <p:to>
                                        <p:strVal val="visible"/>
                                      </p:to>
                                    </p:set>
                                    <p:animEffect transition="in" filter="fade">
                                      <p:cBhvr>
                                        <p:cTn id="98" dur="500"/>
                                        <p:tgtEl>
                                          <p:spTgt spid="201"/>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202"/>
                                        </p:tgtEl>
                                        <p:attrNameLst>
                                          <p:attrName>style.visibility</p:attrName>
                                        </p:attrNameLst>
                                      </p:cBhvr>
                                      <p:to>
                                        <p:strVal val="visible"/>
                                      </p:to>
                                    </p:set>
                                    <p:animEffect transition="in" filter="fade">
                                      <p:cBhvr>
                                        <p:cTn id="101" dur="500"/>
                                        <p:tgtEl>
                                          <p:spTgt spid="202"/>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203"/>
                                        </p:tgtEl>
                                        <p:attrNameLst>
                                          <p:attrName>style.visibility</p:attrName>
                                        </p:attrNameLst>
                                      </p:cBhvr>
                                      <p:to>
                                        <p:strVal val="visible"/>
                                      </p:to>
                                    </p:set>
                                    <p:animEffect transition="in" filter="fade">
                                      <p:cBhvr>
                                        <p:cTn id="104" dur="500"/>
                                        <p:tgtEl>
                                          <p:spTgt spid="203"/>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204"/>
                                        </p:tgtEl>
                                        <p:attrNameLst>
                                          <p:attrName>style.visibility</p:attrName>
                                        </p:attrNameLst>
                                      </p:cBhvr>
                                      <p:to>
                                        <p:strVal val="visible"/>
                                      </p:to>
                                    </p:set>
                                    <p:animEffect transition="in" filter="fade">
                                      <p:cBhvr>
                                        <p:cTn id="107" dur="5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animBg="1"/>
      <p:bldP spid="43" grpId="0"/>
      <p:bldP spid="44" grpId="0"/>
      <p:bldP spid="45" grpId="0" animBg="1"/>
      <p:bldP spid="48" grpId="0"/>
      <p:bldP spid="77" grpId="0"/>
      <p:bldP spid="78" grpId="0" animBg="1"/>
      <p:bldP spid="79" grpId="0"/>
      <p:bldP spid="80" grpId="0"/>
      <p:bldP spid="81" grpId="0" animBg="1"/>
      <p:bldP spid="199" grpId="0"/>
      <p:bldP spid="200" grpId="0"/>
      <p:bldP spid="201" grpId="0"/>
      <p:bldP spid="202" grpId="0"/>
      <p:bldP spid="203" grpId="0"/>
      <p:bldP spid="204" grpId="0"/>
      <p:bldP spid="205" grpId="0" animBg="1"/>
      <p:bldP spid="206" grpId="0" animBg="1"/>
      <p:bldP spid="207" grpId="0" animBg="1"/>
      <p:bldP spid="20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任意多边形 13"/>
          <p:cNvSpPr/>
          <p:nvPr/>
        </p:nvSpPr>
        <p:spPr>
          <a:xfrm>
            <a:off x="2566307" y="1491725"/>
            <a:ext cx="2298700" cy="2060264"/>
          </a:xfrm>
          <a:custGeom>
            <a:avLst/>
            <a:gdLst>
              <a:gd name="connsiteX0" fmla="*/ 0 w 2298700"/>
              <a:gd name="connsiteY0" fmla="*/ 1293498 h 2060264"/>
              <a:gd name="connsiteX1" fmla="*/ 30100 w 2298700"/>
              <a:gd name="connsiteY1" fmla="*/ 1293498 h 2060264"/>
              <a:gd name="connsiteX2" fmla="*/ 30100 w 2298700"/>
              <a:gd name="connsiteY2" fmla="*/ 2030164 h 2060264"/>
              <a:gd name="connsiteX3" fmla="*/ 2268600 w 2298700"/>
              <a:gd name="connsiteY3" fmla="*/ 2030164 h 2060264"/>
              <a:gd name="connsiteX4" fmla="*/ 2268600 w 2298700"/>
              <a:gd name="connsiteY4" fmla="*/ 1293498 h 2060264"/>
              <a:gd name="connsiteX5" fmla="*/ 2298700 w 2298700"/>
              <a:gd name="connsiteY5" fmla="*/ 1293498 h 2060264"/>
              <a:gd name="connsiteX6" fmla="*/ 2298700 w 2298700"/>
              <a:gd name="connsiteY6" fmla="*/ 2060264 h 2060264"/>
              <a:gd name="connsiteX7" fmla="*/ 0 w 2298700"/>
              <a:gd name="connsiteY7" fmla="*/ 2060264 h 2060264"/>
              <a:gd name="connsiteX8" fmla="*/ 0 w 2298700"/>
              <a:gd name="connsiteY8" fmla="*/ 0 h 2060264"/>
              <a:gd name="connsiteX9" fmla="*/ 2298700 w 2298700"/>
              <a:gd name="connsiteY9" fmla="*/ 0 h 2060264"/>
              <a:gd name="connsiteX10" fmla="*/ 2298700 w 2298700"/>
              <a:gd name="connsiteY10" fmla="*/ 498664 h 2060264"/>
              <a:gd name="connsiteX11" fmla="*/ 2268600 w 2298700"/>
              <a:gd name="connsiteY11" fmla="*/ 498664 h 2060264"/>
              <a:gd name="connsiteX12" fmla="*/ 2268600 w 2298700"/>
              <a:gd name="connsiteY12" fmla="*/ 30100 h 2060264"/>
              <a:gd name="connsiteX13" fmla="*/ 30100 w 2298700"/>
              <a:gd name="connsiteY13" fmla="*/ 30100 h 2060264"/>
              <a:gd name="connsiteX14" fmla="*/ 30100 w 2298700"/>
              <a:gd name="connsiteY14" fmla="*/ 498664 h 2060264"/>
              <a:gd name="connsiteX15" fmla="*/ 0 w 2298700"/>
              <a:gd name="connsiteY15" fmla="*/ 498664 h 206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98700" h="2060264">
                <a:moveTo>
                  <a:pt x="0" y="1293498"/>
                </a:moveTo>
                <a:lnTo>
                  <a:pt x="30100" y="1293498"/>
                </a:lnTo>
                <a:lnTo>
                  <a:pt x="30100" y="2030164"/>
                </a:lnTo>
                <a:lnTo>
                  <a:pt x="2268600" y="2030164"/>
                </a:lnTo>
                <a:lnTo>
                  <a:pt x="2268600" y="1293498"/>
                </a:lnTo>
                <a:lnTo>
                  <a:pt x="2298700" y="1293498"/>
                </a:lnTo>
                <a:lnTo>
                  <a:pt x="2298700" y="2060264"/>
                </a:lnTo>
                <a:lnTo>
                  <a:pt x="0" y="2060264"/>
                </a:lnTo>
                <a:close/>
                <a:moveTo>
                  <a:pt x="0" y="0"/>
                </a:moveTo>
                <a:lnTo>
                  <a:pt x="2298700" y="0"/>
                </a:lnTo>
                <a:lnTo>
                  <a:pt x="2298700" y="498664"/>
                </a:lnTo>
                <a:lnTo>
                  <a:pt x="2268600" y="498664"/>
                </a:lnTo>
                <a:lnTo>
                  <a:pt x="2268600" y="30100"/>
                </a:lnTo>
                <a:lnTo>
                  <a:pt x="30100" y="30100"/>
                </a:lnTo>
                <a:lnTo>
                  <a:pt x="30100" y="498664"/>
                </a:lnTo>
                <a:lnTo>
                  <a:pt x="0" y="498664"/>
                </a:lnTo>
                <a:close/>
              </a:path>
            </a:pathLst>
          </a:custGeom>
          <a:solidFill>
            <a:srgbClr val="8D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cs typeface="+mn-ea"/>
              <a:sym typeface="+mn-lt"/>
            </a:endParaRPr>
          </a:p>
        </p:txBody>
      </p:sp>
      <p:sp>
        <p:nvSpPr>
          <p:cNvPr id="15" name="文本框 14"/>
          <p:cNvSpPr txBox="1"/>
          <p:nvPr/>
        </p:nvSpPr>
        <p:spPr>
          <a:xfrm>
            <a:off x="2017279" y="1871142"/>
            <a:ext cx="3396764" cy="1015663"/>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6000" b="1" i="0" u="none" strike="noStrike" kern="1200" cap="none" spc="0" normalizeH="0" baseline="0" noProof="0" dirty="0">
                <a:ln>
                  <a:noFill/>
                </a:ln>
                <a:solidFill>
                  <a:schemeClr val="tx2"/>
                </a:solidFill>
                <a:effectLst/>
                <a:uLnTx/>
                <a:uFillTx/>
                <a:cs typeface="+mn-ea"/>
                <a:sym typeface="+mn-lt"/>
              </a:rPr>
              <a:t>PART 04</a:t>
            </a:r>
            <a:endParaRPr kumimoji="0" lang="zh-CN" altLang="en-US" sz="6000" b="1" i="0" u="none" strike="noStrike" kern="1200" cap="none" spc="0" normalizeH="0" baseline="0" noProof="0" dirty="0">
              <a:ln>
                <a:noFill/>
              </a:ln>
              <a:solidFill>
                <a:schemeClr val="tx2"/>
              </a:solidFill>
              <a:effectLst/>
              <a:uLnTx/>
              <a:uFillTx/>
              <a:cs typeface="+mn-ea"/>
              <a:sym typeface="+mn-lt"/>
            </a:endParaRPr>
          </a:p>
        </p:txBody>
      </p:sp>
      <p:cxnSp>
        <p:nvCxnSpPr>
          <p:cNvPr id="16" name="直接连接符 15"/>
          <p:cNvCxnSpPr/>
          <p:nvPr/>
        </p:nvCxnSpPr>
        <p:spPr>
          <a:xfrm>
            <a:off x="3347357" y="2980989"/>
            <a:ext cx="736600" cy="0"/>
          </a:xfrm>
          <a:prstGeom prst="line">
            <a:avLst/>
          </a:prstGeom>
          <a:ln w="38100" cap="rnd">
            <a:gradFill flip="none" rotWithShape="1">
              <a:gsLst>
                <a:gs pos="0">
                  <a:schemeClr val="tx1">
                    <a:lumMod val="50000"/>
                    <a:lumOff val="50000"/>
                  </a:schemeClr>
                </a:gs>
                <a:gs pos="100000">
                  <a:schemeClr val="bg1">
                    <a:lumMod val="75000"/>
                  </a:schemeClr>
                </a:gs>
              </a:gsLst>
              <a:lin ang="2700000" scaled="1"/>
              <a:tileRect/>
            </a:gradFill>
            <a:round/>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1216293" y="3866693"/>
            <a:ext cx="4998728" cy="1421479"/>
            <a:chOff x="2755900" y="343405"/>
            <a:chExt cx="6705600" cy="1421479"/>
          </a:xfrm>
        </p:grpSpPr>
        <p:sp>
          <p:nvSpPr>
            <p:cNvPr id="18" name="文本框 17"/>
            <p:cNvSpPr txBox="1"/>
            <p:nvPr/>
          </p:nvSpPr>
          <p:spPr>
            <a:xfrm>
              <a:off x="3770047" y="343405"/>
              <a:ext cx="4677305" cy="523220"/>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chemeClr val="tx1">
                      <a:lumMod val="75000"/>
                      <a:lumOff val="25000"/>
                    </a:schemeClr>
                  </a:solidFill>
                  <a:effectLst/>
                  <a:uLnTx/>
                  <a:uFillTx/>
                  <a:cs typeface="+mn-ea"/>
                  <a:sym typeface="+mn-lt"/>
                </a:rPr>
                <a:t>Add title text here</a:t>
              </a:r>
              <a:endParaRPr kumimoji="0" lang="zh-CN" altLang="en-US" sz="2800" b="1"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19" name="文本框 18"/>
            <p:cNvSpPr txBox="1"/>
            <p:nvPr/>
          </p:nvSpPr>
          <p:spPr>
            <a:xfrm>
              <a:off x="2755900" y="874191"/>
              <a:ext cx="6705600" cy="890693"/>
            </a:xfrm>
            <a:prstGeom prst="rect">
              <a:avLst/>
            </a:prstGeom>
            <a:noFill/>
          </p:spPr>
          <p:txBody>
            <a:bodyPr wrap="square" rtlCol="0">
              <a:spAutoFit/>
              <a:scene3d>
                <a:camera prst="orthographicFront"/>
                <a:lightRig rig="threePt" dir="t"/>
              </a:scene3d>
              <a:sp3d contourW="12700"/>
            </a:bodyPr>
            <a:lstStyle/>
            <a:p>
              <a:pPr lvl="0" algn="ctr">
                <a:lnSpc>
                  <a:spcPct val="150000"/>
                </a:lnSpc>
                <a:defRPr/>
              </a:pPr>
              <a:r>
                <a:rPr kumimoji="0" lang="en-US" altLang="zh-CN" sz="1200" b="0" i="0" u="none" strike="noStrike" kern="1200" cap="none" spc="0" normalizeH="0" baseline="0" noProof="0" dirty="0">
                  <a:ln>
                    <a:noFill/>
                  </a:ln>
                  <a:solidFill>
                    <a:prstClr val="white">
                      <a:lumMod val="65000"/>
                    </a:prstClr>
                  </a:solidFill>
                  <a:effectLst/>
                  <a:uLnTx/>
                  <a:uFillTx/>
                  <a:cs typeface="+mn-ea"/>
                  <a:sym typeface="+mn-lt"/>
                </a:rPr>
                <a:t>presentation and make it into a film to wider </a:t>
              </a:r>
              <a:r>
                <a:rPr lang="en-US" altLang="zh-CN" sz="1200" dirty="0" err="1">
                  <a:solidFill>
                    <a:prstClr val="white">
                      <a:lumMod val="65000"/>
                    </a:prstClr>
                  </a:solidFill>
                  <a:cs typeface="+mn-ea"/>
                  <a:sym typeface="+mn-lt"/>
                </a:rPr>
                <a:t>fielpresentation</a:t>
              </a:r>
              <a:r>
                <a:rPr lang="en-US" altLang="zh-CN" sz="1200" dirty="0">
                  <a:solidFill>
                    <a:prstClr val="white">
                      <a:lumMod val="65000"/>
                    </a:prstClr>
                  </a:solidFill>
                  <a:cs typeface="+mn-ea"/>
                  <a:sym typeface="+mn-lt"/>
                </a:rPr>
                <a:t> and make it into a film to wider </a:t>
              </a:r>
              <a:r>
                <a:rPr lang="en-US" altLang="zh-CN" sz="1200" dirty="0" err="1">
                  <a:solidFill>
                    <a:prstClr val="white">
                      <a:lumMod val="65000"/>
                    </a:prstClr>
                  </a:solidFill>
                  <a:cs typeface="+mn-ea"/>
                  <a:sym typeface="+mn-lt"/>
                </a:rPr>
                <a:t>fieldpresentation</a:t>
              </a:r>
              <a:r>
                <a:rPr lang="en-US" altLang="zh-CN" sz="1200" dirty="0">
                  <a:solidFill>
                    <a:prstClr val="white">
                      <a:lumMod val="65000"/>
                    </a:prstClr>
                  </a:solidFill>
                  <a:cs typeface="+mn-ea"/>
                  <a:sym typeface="+mn-lt"/>
                </a:rPr>
                <a:t> and make it into a film to wider field</a:t>
              </a: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par>
                          <p:cTn id="14" fill="hold">
                            <p:stCondLst>
                              <p:cond delay="1000"/>
                            </p:stCondLst>
                            <p:childTnLst>
                              <p:par>
                                <p:cTn id="15" presetID="16" presetClass="entr" presetSubtype="21"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cxnSp>
        <p:nvCxnSpPr>
          <p:cNvPr id="49" name="Straight Arrow Connector 48"/>
          <p:cNvCxnSpPr/>
          <p:nvPr/>
        </p:nvCxnSpPr>
        <p:spPr>
          <a:xfrm>
            <a:off x="794" y="3645420"/>
            <a:ext cx="11180894" cy="0"/>
          </a:xfrm>
          <a:prstGeom prst="straightConnector1">
            <a:avLst/>
          </a:prstGeom>
          <a:ln w="1143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7163377" y="3227357"/>
            <a:ext cx="2262054" cy="254634"/>
            <a:chOff x="7163516" y="3227357"/>
            <a:chExt cx="2262348" cy="254634"/>
          </a:xfrm>
        </p:grpSpPr>
        <p:sp>
          <p:nvSpPr>
            <p:cNvPr id="52" name="Rectangle 51"/>
            <p:cNvSpPr/>
            <p:nvPr/>
          </p:nvSpPr>
          <p:spPr>
            <a:xfrm>
              <a:off x="7163516" y="3300674"/>
              <a:ext cx="2097777" cy="10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58" name="Oval 57"/>
            <p:cNvSpPr/>
            <p:nvPr/>
          </p:nvSpPr>
          <p:spPr>
            <a:xfrm>
              <a:off x="9171230" y="3227357"/>
              <a:ext cx="254634" cy="25463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sp>
        <p:nvSpPr>
          <p:cNvPr id="59" name="Text Placeholder 32"/>
          <p:cNvSpPr txBox="1"/>
          <p:nvPr/>
        </p:nvSpPr>
        <p:spPr>
          <a:xfrm>
            <a:off x="2062328" y="2402450"/>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4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0" name="Text Placeholder 33"/>
          <p:cNvSpPr txBox="1"/>
          <p:nvPr/>
        </p:nvSpPr>
        <p:spPr>
          <a:xfrm>
            <a:off x="2062329" y="2200418"/>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dirty="0">
                <a:solidFill>
                  <a:srgbClr val="7F7F7F"/>
                </a:solidFill>
                <a:latin typeface="+mn-lt"/>
                <a:cs typeface="+mn-ea"/>
                <a:sym typeface="+mn-lt"/>
              </a:rPr>
              <a:t>Add title text</a:t>
            </a:r>
            <a:endParaRPr lang="en-AU" sz="1400" dirty="0">
              <a:solidFill>
                <a:srgbClr val="7F7F7F"/>
              </a:solidFill>
              <a:latin typeface="+mn-lt"/>
              <a:cs typeface="+mn-ea"/>
              <a:sym typeface="+mn-lt"/>
            </a:endParaRPr>
          </a:p>
        </p:txBody>
      </p:sp>
      <p:sp>
        <p:nvSpPr>
          <p:cNvPr id="61" name="Oval 60"/>
          <p:cNvSpPr>
            <a:spLocks noChangeAspect="1"/>
          </p:cNvSpPr>
          <p:nvPr/>
        </p:nvSpPr>
        <p:spPr>
          <a:xfrm>
            <a:off x="2611429" y="1519796"/>
            <a:ext cx="551920"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cs typeface="+mn-ea"/>
                <a:sym typeface="+mn-lt"/>
              </a:rPr>
              <a:t>1</a:t>
            </a:r>
            <a:endParaRPr lang="en-US" dirty="0">
              <a:solidFill>
                <a:srgbClr val="FFFFFF"/>
              </a:solidFill>
              <a:cs typeface="+mn-ea"/>
              <a:sym typeface="+mn-lt"/>
            </a:endParaRPr>
          </a:p>
        </p:txBody>
      </p:sp>
      <p:sp>
        <p:nvSpPr>
          <p:cNvPr id="62" name="Text Placeholder 32"/>
          <p:cNvSpPr txBox="1"/>
          <p:nvPr/>
        </p:nvSpPr>
        <p:spPr>
          <a:xfrm>
            <a:off x="4203563" y="2402450"/>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4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3" name="Text Placeholder 33"/>
          <p:cNvSpPr txBox="1"/>
          <p:nvPr/>
        </p:nvSpPr>
        <p:spPr>
          <a:xfrm>
            <a:off x="4203564" y="2200418"/>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dirty="0">
                <a:solidFill>
                  <a:srgbClr val="7F7F7F"/>
                </a:solidFill>
                <a:latin typeface="+mn-lt"/>
                <a:cs typeface="+mn-ea"/>
                <a:sym typeface="+mn-lt"/>
              </a:rPr>
              <a:t>Add title text </a:t>
            </a:r>
            <a:endParaRPr lang="en-AU" sz="1400" dirty="0">
              <a:solidFill>
                <a:srgbClr val="7F7F7F"/>
              </a:solidFill>
              <a:latin typeface="+mn-lt"/>
              <a:cs typeface="+mn-ea"/>
              <a:sym typeface="+mn-lt"/>
            </a:endParaRPr>
          </a:p>
        </p:txBody>
      </p:sp>
      <p:sp>
        <p:nvSpPr>
          <p:cNvPr id="64" name="Oval 63"/>
          <p:cNvSpPr>
            <a:spLocks noChangeAspect="1"/>
          </p:cNvSpPr>
          <p:nvPr/>
        </p:nvSpPr>
        <p:spPr>
          <a:xfrm>
            <a:off x="4752664" y="1519796"/>
            <a:ext cx="551920" cy="55199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chemeClr val="bg1"/>
                </a:solidFill>
                <a:cs typeface="+mn-ea"/>
                <a:sym typeface="+mn-lt"/>
              </a:rPr>
              <a:t>2</a:t>
            </a:r>
            <a:endParaRPr lang="en-US" dirty="0">
              <a:solidFill>
                <a:schemeClr val="bg1"/>
              </a:solidFill>
              <a:cs typeface="+mn-ea"/>
              <a:sym typeface="+mn-lt"/>
            </a:endParaRPr>
          </a:p>
        </p:txBody>
      </p:sp>
      <p:sp>
        <p:nvSpPr>
          <p:cNvPr id="65" name="Text Placeholder 32"/>
          <p:cNvSpPr txBox="1"/>
          <p:nvPr/>
        </p:nvSpPr>
        <p:spPr>
          <a:xfrm>
            <a:off x="6329810" y="2402450"/>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4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6" name="Text Placeholder 33"/>
          <p:cNvSpPr txBox="1"/>
          <p:nvPr/>
        </p:nvSpPr>
        <p:spPr>
          <a:xfrm>
            <a:off x="6329811" y="2200418"/>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dirty="0">
                <a:solidFill>
                  <a:srgbClr val="7F7F7F"/>
                </a:solidFill>
                <a:latin typeface="+mn-lt"/>
                <a:cs typeface="+mn-ea"/>
                <a:sym typeface="+mn-lt"/>
              </a:rPr>
              <a:t>Add title text </a:t>
            </a:r>
            <a:endParaRPr lang="en-AU" sz="1400" dirty="0">
              <a:solidFill>
                <a:srgbClr val="7F7F7F"/>
              </a:solidFill>
              <a:latin typeface="+mn-lt"/>
              <a:cs typeface="+mn-ea"/>
              <a:sym typeface="+mn-lt"/>
            </a:endParaRPr>
          </a:p>
        </p:txBody>
      </p:sp>
      <p:sp>
        <p:nvSpPr>
          <p:cNvPr id="67" name="Oval 66"/>
          <p:cNvSpPr>
            <a:spLocks noChangeAspect="1"/>
          </p:cNvSpPr>
          <p:nvPr/>
        </p:nvSpPr>
        <p:spPr>
          <a:xfrm>
            <a:off x="6878912" y="1519796"/>
            <a:ext cx="551920" cy="55199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cs typeface="+mn-ea"/>
                <a:sym typeface="+mn-lt"/>
              </a:rPr>
              <a:t>3</a:t>
            </a:r>
            <a:endParaRPr lang="en-US" dirty="0">
              <a:solidFill>
                <a:srgbClr val="FFFFFF"/>
              </a:solidFill>
              <a:cs typeface="+mn-ea"/>
              <a:sym typeface="+mn-lt"/>
            </a:endParaRPr>
          </a:p>
        </p:txBody>
      </p:sp>
      <p:sp>
        <p:nvSpPr>
          <p:cNvPr id="68" name="Text Placeholder 32"/>
          <p:cNvSpPr txBox="1"/>
          <p:nvPr/>
        </p:nvSpPr>
        <p:spPr>
          <a:xfrm>
            <a:off x="8471045" y="2402450"/>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4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9" name="Text Placeholder 33"/>
          <p:cNvSpPr txBox="1"/>
          <p:nvPr/>
        </p:nvSpPr>
        <p:spPr>
          <a:xfrm>
            <a:off x="8471046" y="2200418"/>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dirty="0">
                <a:solidFill>
                  <a:srgbClr val="7F7F7F"/>
                </a:solidFill>
                <a:latin typeface="+mn-lt"/>
                <a:cs typeface="+mn-ea"/>
                <a:sym typeface="+mn-lt"/>
              </a:rPr>
              <a:t> Add title text </a:t>
            </a:r>
            <a:endParaRPr lang="en-AU" sz="1400" dirty="0">
              <a:solidFill>
                <a:srgbClr val="7F7F7F"/>
              </a:solidFill>
              <a:latin typeface="+mn-lt"/>
              <a:cs typeface="+mn-ea"/>
              <a:sym typeface="+mn-lt"/>
            </a:endParaRPr>
          </a:p>
        </p:txBody>
      </p:sp>
      <p:sp>
        <p:nvSpPr>
          <p:cNvPr id="70" name="Oval 69"/>
          <p:cNvSpPr>
            <a:spLocks noChangeAspect="1"/>
          </p:cNvSpPr>
          <p:nvPr/>
        </p:nvSpPr>
        <p:spPr>
          <a:xfrm>
            <a:off x="9020147" y="1519796"/>
            <a:ext cx="551920" cy="55199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cs typeface="+mn-ea"/>
                <a:sym typeface="+mn-lt"/>
              </a:rPr>
              <a:t>4</a:t>
            </a:r>
            <a:endParaRPr lang="en-US" dirty="0">
              <a:solidFill>
                <a:srgbClr val="FFFFFF"/>
              </a:solidFill>
              <a:cs typeface="+mn-ea"/>
              <a:sym typeface="+mn-lt"/>
            </a:endParaRPr>
          </a:p>
        </p:txBody>
      </p:sp>
      <p:grpSp>
        <p:nvGrpSpPr>
          <p:cNvPr id="11" name="Group 10"/>
          <p:cNvGrpSpPr/>
          <p:nvPr/>
        </p:nvGrpSpPr>
        <p:grpSpPr>
          <a:xfrm>
            <a:off x="7163377" y="3834942"/>
            <a:ext cx="2262054" cy="254634"/>
            <a:chOff x="7163516" y="3834942"/>
            <a:chExt cx="2262348" cy="254634"/>
          </a:xfrm>
        </p:grpSpPr>
        <p:sp>
          <p:nvSpPr>
            <p:cNvPr id="73" name="Rectangle 72"/>
            <p:cNvSpPr/>
            <p:nvPr/>
          </p:nvSpPr>
          <p:spPr>
            <a:xfrm>
              <a:off x="7163516" y="3908259"/>
              <a:ext cx="2097777" cy="10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79" name="Oval 78"/>
            <p:cNvSpPr/>
            <p:nvPr/>
          </p:nvSpPr>
          <p:spPr>
            <a:xfrm>
              <a:off x="9171230" y="3834942"/>
              <a:ext cx="254634" cy="25463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sp>
        <p:nvSpPr>
          <p:cNvPr id="80" name="Text Placeholder 32"/>
          <p:cNvSpPr txBox="1"/>
          <p:nvPr/>
        </p:nvSpPr>
        <p:spPr>
          <a:xfrm>
            <a:off x="2062328" y="5316537"/>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4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81" name="Text Placeholder 33"/>
          <p:cNvSpPr txBox="1"/>
          <p:nvPr/>
        </p:nvSpPr>
        <p:spPr>
          <a:xfrm>
            <a:off x="2062329" y="5114505"/>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dirty="0">
                <a:solidFill>
                  <a:srgbClr val="7F7F7F"/>
                </a:solidFill>
                <a:latin typeface="+mn-lt"/>
                <a:cs typeface="+mn-ea"/>
                <a:sym typeface="+mn-lt"/>
              </a:rPr>
              <a:t>Add title text </a:t>
            </a:r>
            <a:endParaRPr lang="en-AU" sz="1400" dirty="0">
              <a:solidFill>
                <a:srgbClr val="7F7F7F"/>
              </a:solidFill>
              <a:latin typeface="+mn-lt"/>
              <a:cs typeface="+mn-ea"/>
              <a:sym typeface="+mn-lt"/>
            </a:endParaRPr>
          </a:p>
        </p:txBody>
      </p:sp>
      <p:sp>
        <p:nvSpPr>
          <p:cNvPr id="82" name="Oval 81"/>
          <p:cNvSpPr>
            <a:spLocks noChangeAspect="1"/>
          </p:cNvSpPr>
          <p:nvPr/>
        </p:nvSpPr>
        <p:spPr>
          <a:xfrm>
            <a:off x="2611429" y="4433883"/>
            <a:ext cx="551920"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cs typeface="+mn-ea"/>
                <a:sym typeface="+mn-lt"/>
              </a:rPr>
              <a:t>5</a:t>
            </a:r>
          </a:p>
        </p:txBody>
      </p:sp>
      <p:sp>
        <p:nvSpPr>
          <p:cNvPr id="83" name="Text Placeholder 32"/>
          <p:cNvSpPr txBox="1"/>
          <p:nvPr/>
        </p:nvSpPr>
        <p:spPr>
          <a:xfrm>
            <a:off x="4203563" y="5316537"/>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4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84" name="Text Placeholder 33"/>
          <p:cNvSpPr txBox="1"/>
          <p:nvPr/>
        </p:nvSpPr>
        <p:spPr>
          <a:xfrm>
            <a:off x="4203564" y="5114505"/>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dirty="0">
                <a:solidFill>
                  <a:srgbClr val="7F7F7F"/>
                </a:solidFill>
                <a:latin typeface="+mn-lt"/>
                <a:cs typeface="+mn-ea"/>
                <a:sym typeface="+mn-lt"/>
              </a:rPr>
              <a:t>Add title text</a:t>
            </a:r>
            <a:endParaRPr lang="en-AU" sz="1400" dirty="0">
              <a:solidFill>
                <a:srgbClr val="7F7F7F"/>
              </a:solidFill>
              <a:latin typeface="+mn-lt"/>
              <a:cs typeface="+mn-ea"/>
              <a:sym typeface="+mn-lt"/>
            </a:endParaRPr>
          </a:p>
        </p:txBody>
      </p:sp>
      <p:sp>
        <p:nvSpPr>
          <p:cNvPr id="85" name="Oval 84"/>
          <p:cNvSpPr>
            <a:spLocks noChangeAspect="1"/>
          </p:cNvSpPr>
          <p:nvPr/>
        </p:nvSpPr>
        <p:spPr>
          <a:xfrm>
            <a:off x="4752664" y="4433883"/>
            <a:ext cx="551920" cy="55199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rgbClr val="FFFFFF"/>
                </a:solidFill>
                <a:cs typeface="+mn-ea"/>
                <a:sym typeface="+mn-lt"/>
              </a:rPr>
              <a:t>6</a:t>
            </a:r>
            <a:endParaRPr lang="en-US" dirty="0">
              <a:solidFill>
                <a:srgbClr val="FFFFFF"/>
              </a:solidFill>
              <a:cs typeface="+mn-ea"/>
              <a:sym typeface="+mn-lt"/>
            </a:endParaRPr>
          </a:p>
        </p:txBody>
      </p:sp>
      <p:sp>
        <p:nvSpPr>
          <p:cNvPr id="86" name="Text Placeholder 32"/>
          <p:cNvSpPr txBox="1"/>
          <p:nvPr/>
        </p:nvSpPr>
        <p:spPr>
          <a:xfrm>
            <a:off x="6329810" y="5316537"/>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4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87" name="Text Placeholder 33"/>
          <p:cNvSpPr txBox="1"/>
          <p:nvPr/>
        </p:nvSpPr>
        <p:spPr>
          <a:xfrm>
            <a:off x="6329811" y="5114505"/>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dirty="0">
                <a:solidFill>
                  <a:srgbClr val="7F7F7F"/>
                </a:solidFill>
                <a:latin typeface="+mn-lt"/>
                <a:cs typeface="+mn-ea"/>
                <a:sym typeface="+mn-lt"/>
              </a:rPr>
              <a:t>Add title text </a:t>
            </a:r>
            <a:endParaRPr lang="en-AU" sz="1400" dirty="0">
              <a:solidFill>
                <a:srgbClr val="7F7F7F"/>
              </a:solidFill>
              <a:latin typeface="+mn-lt"/>
              <a:cs typeface="+mn-ea"/>
              <a:sym typeface="+mn-lt"/>
            </a:endParaRPr>
          </a:p>
        </p:txBody>
      </p:sp>
      <p:sp>
        <p:nvSpPr>
          <p:cNvPr id="88" name="Oval 87"/>
          <p:cNvSpPr>
            <a:spLocks noChangeAspect="1"/>
          </p:cNvSpPr>
          <p:nvPr/>
        </p:nvSpPr>
        <p:spPr>
          <a:xfrm>
            <a:off x="6878912" y="4433883"/>
            <a:ext cx="551920" cy="55199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r>
              <a:rPr lang="en-AU" dirty="0">
                <a:solidFill>
                  <a:srgbClr val="FFFFFF"/>
                </a:solidFill>
                <a:cs typeface="+mn-ea"/>
                <a:sym typeface="+mn-lt"/>
              </a:rPr>
              <a:t>7</a:t>
            </a:r>
            <a:endParaRPr lang="en-US" dirty="0">
              <a:solidFill>
                <a:srgbClr val="FFFFFF"/>
              </a:solidFill>
              <a:cs typeface="+mn-ea"/>
              <a:sym typeface="+mn-lt"/>
            </a:endParaRPr>
          </a:p>
        </p:txBody>
      </p:sp>
      <p:sp>
        <p:nvSpPr>
          <p:cNvPr id="89" name="Text Placeholder 32"/>
          <p:cNvSpPr txBox="1"/>
          <p:nvPr/>
        </p:nvSpPr>
        <p:spPr>
          <a:xfrm>
            <a:off x="8471045" y="5316537"/>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4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90" name="Text Placeholder 33"/>
          <p:cNvSpPr txBox="1"/>
          <p:nvPr/>
        </p:nvSpPr>
        <p:spPr>
          <a:xfrm>
            <a:off x="8471046" y="5114505"/>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400" dirty="0">
                <a:solidFill>
                  <a:srgbClr val="7F7F7F"/>
                </a:solidFill>
                <a:latin typeface="+mn-lt"/>
                <a:cs typeface="+mn-ea"/>
                <a:sym typeface="+mn-lt"/>
              </a:rPr>
              <a:t>Add title text </a:t>
            </a:r>
            <a:endParaRPr lang="en-AU" sz="1400" dirty="0">
              <a:solidFill>
                <a:srgbClr val="7F7F7F"/>
              </a:solidFill>
              <a:latin typeface="+mn-lt"/>
              <a:cs typeface="+mn-ea"/>
              <a:sym typeface="+mn-lt"/>
            </a:endParaRPr>
          </a:p>
        </p:txBody>
      </p:sp>
      <p:sp>
        <p:nvSpPr>
          <p:cNvPr id="91" name="Oval 90"/>
          <p:cNvSpPr>
            <a:spLocks noChangeAspect="1"/>
          </p:cNvSpPr>
          <p:nvPr/>
        </p:nvSpPr>
        <p:spPr>
          <a:xfrm>
            <a:off x="9020147" y="4433883"/>
            <a:ext cx="551920" cy="55199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r>
              <a:rPr lang="en-AU" dirty="0">
                <a:solidFill>
                  <a:schemeClr val="bg1"/>
                </a:solidFill>
                <a:cs typeface="+mn-ea"/>
                <a:sym typeface="+mn-lt"/>
              </a:rPr>
              <a:t>8</a:t>
            </a:r>
            <a:endParaRPr lang="en-US" dirty="0">
              <a:solidFill>
                <a:schemeClr val="bg1"/>
              </a:solidFill>
              <a:cs typeface="+mn-ea"/>
              <a:sym typeface="+mn-lt"/>
            </a:endParaRPr>
          </a:p>
        </p:txBody>
      </p:sp>
      <p:grpSp>
        <p:nvGrpSpPr>
          <p:cNvPr id="7" name="Group 6"/>
          <p:cNvGrpSpPr/>
          <p:nvPr/>
        </p:nvGrpSpPr>
        <p:grpSpPr>
          <a:xfrm>
            <a:off x="5028624" y="3227357"/>
            <a:ext cx="2262054" cy="254634"/>
            <a:chOff x="5028485" y="3227357"/>
            <a:chExt cx="2262348" cy="254634"/>
          </a:xfrm>
        </p:grpSpPr>
        <p:sp>
          <p:nvSpPr>
            <p:cNvPr id="51" name="Rectangle 50"/>
            <p:cNvSpPr/>
            <p:nvPr/>
          </p:nvSpPr>
          <p:spPr>
            <a:xfrm>
              <a:off x="5028485" y="3300674"/>
              <a:ext cx="2097777" cy="10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57" name="Oval 56"/>
            <p:cNvSpPr/>
            <p:nvPr/>
          </p:nvSpPr>
          <p:spPr>
            <a:xfrm>
              <a:off x="7036199" y="3227357"/>
              <a:ext cx="254634" cy="25463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grpSp>
        <p:nvGrpSpPr>
          <p:cNvPr id="10" name="Group 9"/>
          <p:cNvGrpSpPr/>
          <p:nvPr/>
        </p:nvGrpSpPr>
        <p:grpSpPr>
          <a:xfrm>
            <a:off x="5028624" y="3834942"/>
            <a:ext cx="2262054" cy="254634"/>
            <a:chOff x="5028485" y="3834942"/>
            <a:chExt cx="2262348" cy="254634"/>
          </a:xfrm>
        </p:grpSpPr>
        <p:sp>
          <p:nvSpPr>
            <p:cNvPr id="72" name="Rectangle 71"/>
            <p:cNvSpPr/>
            <p:nvPr/>
          </p:nvSpPr>
          <p:spPr>
            <a:xfrm>
              <a:off x="5028485" y="3908259"/>
              <a:ext cx="2097777" cy="10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78" name="Oval 77"/>
            <p:cNvSpPr/>
            <p:nvPr/>
          </p:nvSpPr>
          <p:spPr>
            <a:xfrm>
              <a:off x="7036199" y="3834942"/>
              <a:ext cx="254634" cy="25463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grpSp>
        <p:nvGrpSpPr>
          <p:cNvPr id="5" name="Group 4"/>
          <p:cNvGrpSpPr/>
          <p:nvPr/>
        </p:nvGrpSpPr>
        <p:grpSpPr>
          <a:xfrm>
            <a:off x="2973105" y="3227357"/>
            <a:ext cx="2182820" cy="254634"/>
            <a:chOff x="2972698" y="3227357"/>
            <a:chExt cx="2183104" cy="254634"/>
          </a:xfrm>
        </p:grpSpPr>
        <p:sp>
          <p:nvSpPr>
            <p:cNvPr id="54" name="Rectangle 53"/>
            <p:cNvSpPr/>
            <p:nvPr/>
          </p:nvSpPr>
          <p:spPr>
            <a:xfrm>
              <a:off x="2972698" y="3300674"/>
              <a:ext cx="2097777" cy="10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55" name="Oval 54"/>
            <p:cNvSpPr/>
            <p:nvPr/>
          </p:nvSpPr>
          <p:spPr>
            <a:xfrm>
              <a:off x="4901168" y="3227357"/>
              <a:ext cx="254634" cy="25463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grpSp>
        <p:nvGrpSpPr>
          <p:cNvPr id="2" name="Group 1"/>
          <p:cNvGrpSpPr/>
          <p:nvPr/>
        </p:nvGrpSpPr>
        <p:grpSpPr>
          <a:xfrm>
            <a:off x="794" y="3227357"/>
            <a:ext cx="3020378" cy="254634"/>
            <a:chOff x="0" y="3227357"/>
            <a:chExt cx="3020771" cy="254634"/>
          </a:xfrm>
        </p:grpSpPr>
        <p:sp>
          <p:nvSpPr>
            <p:cNvPr id="53" name="Rectangle 52"/>
            <p:cNvSpPr/>
            <p:nvPr/>
          </p:nvSpPr>
          <p:spPr>
            <a:xfrm>
              <a:off x="0" y="3300674"/>
              <a:ext cx="2882900"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56" name="Oval 55"/>
            <p:cNvSpPr/>
            <p:nvPr/>
          </p:nvSpPr>
          <p:spPr>
            <a:xfrm>
              <a:off x="2766137" y="3227357"/>
              <a:ext cx="254634" cy="25463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grpSp>
        <p:nvGrpSpPr>
          <p:cNvPr id="6" name="Group 5"/>
          <p:cNvGrpSpPr/>
          <p:nvPr/>
        </p:nvGrpSpPr>
        <p:grpSpPr>
          <a:xfrm>
            <a:off x="2973105" y="3834942"/>
            <a:ext cx="2182820" cy="254634"/>
            <a:chOff x="2972698" y="3834942"/>
            <a:chExt cx="2183104" cy="254634"/>
          </a:xfrm>
        </p:grpSpPr>
        <p:sp>
          <p:nvSpPr>
            <p:cNvPr id="75" name="Rectangle 74"/>
            <p:cNvSpPr/>
            <p:nvPr/>
          </p:nvSpPr>
          <p:spPr>
            <a:xfrm>
              <a:off x="2972698" y="3908259"/>
              <a:ext cx="2097777" cy="10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76" name="Oval 75"/>
            <p:cNvSpPr/>
            <p:nvPr/>
          </p:nvSpPr>
          <p:spPr>
            <a:xfrm>
              <a:off x="4901168" y="3834942"/>
              <a:ext cx="254634" cy="25463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grpSp>
        <p:nvGrpSpPr>
          <p:cNvPr id="3" name="Group 2"/>
          <p:cNvGrpSpPr/>
          <p:nvPr/>
        </p:nvGrpSpPr>
        <p:grpSpPr>
          <a:xfrm>
            <a:off x="794" y="3834942"/>
            <a:ext cx="3020378" cy="254634"/>
            <a:chOff x="0" y="3834942"/>
            <a:chExt cx="3020771" cy="254634"/>
          </a:xfrm>
        </p:grpSpPr>
        <p:sp>
          <p:nvSpPr>
            <p:cNvPr id="74" name="Rectangle 73"/>
            <p:cNvSpPr/>
            <p:nvPr/>
          </p:nvSpPr>
          <p:spPr>
            <a:xfrm>
              <a:off x="0" y="3908259"/>
              <a:ext cx="2924175"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77" name="Oval 76"/>
            <p:cNvSpPr/>
            <p:nvPr/>
          </p:nvSpPr>
          <p:spPr>
            <a:xfrm>
              <a:off x="2766137" y="3834942"/>
              <a:ext cx="254634" cy="25463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left)">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500"/>
                                        <p:tgtEl>
                                          <p:spTgt spid="5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fade">
                                      <p:cBhvr>
                                        <p:cTn id="18" dur="500"/>
                                        <p:tgtEl>
                                          <p:spTgt spid="6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fade">
                                      <p:cBhvr>
                                        <p:cTn id="21" dur="500"/>
                                        <p:tgtEl>
                                          <p:spTgt spid="6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0"/>
                                        </p:tgtEl>
                                        <p:attrNameLst>
                                          <p:attrName>style.visibility</p:attrName>
                                        </p:attrNameLst>
                                      </p:cBhvr>
                                      <p:to>
                                        <p:strVal val="visible"/>
                                      </p:to>
                                    </p:set>
                                    <p:animEffect transition="in" filter="fade">
                                      <p:cBhvr>
                                        <p:cTn id="24" dur="500"/>
                                        <p:tgtEl>
                                          <p:spTgt spid="8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fade">
                                      <p:cBhvr>
                                        <p:cTn id="27" dur="500"/>
                                        <p:tgtEl>
                                          <p:spTgt spid="8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82"/>
                                        </p:tgtEl>
                                        <p:attrNameLst>
                                          <p:attrName>style.visibility</p:attrName>
                                        </p:attrNameLst>
                                      </p:cBhvr>
                                      <p:to>
                                        <p:strVal val="visible"/>
                                      </p:to>
                                    </p:set>
                                    <p:animEffect transition="in" filter="fade">
                                      <p:cBhvr>
                                        <p:cTn id="30" dur="500"/>
                                        <p:tgtEl>
                                          <p:spTgt spid="8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par>
                                <p:cTn id="36" presetID="22" presetClass="entr" presetSubtype="8" fill="hold"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left)">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500"/>
                                        <p:tgtEl>
                                          <p:spTgt spid="6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Effect transition="in" filter="fade">
                                      <p:cBhvr>
                                        <p:cTn id="46" dur="500"/>
                                        <p:tgtEl>
                                          <p:spTgt spid="6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4"/>
                                        </p:tgtEl>
                                        <p:attrNameLst>
                                          <p:attrName>style.visibility</p:attrName>
                                        </p:attrNameLst>
                                      </p:cBhvr>
                                      <p:to>
                                        <p:strVal val="visible"/>
                                      </p:to>
                                    </p:set>
                                    <p:animEffect transition="in" filter="fade">
                                      <p:cBhvr>
                                        <p:cTn id="49" dur="500"/>
                                        <p:tgtEl>
                                          <p:spTgt spid="6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83"/>
                                        </p:tgtEl>
                                        <p:attrNameLst>
                                          <p:attrName>style.visibility</p:attrName>
                                        </p:attrNameLst>
                                      </p:cBhvr>
                                      <p:to>
                                        <p:strVal val="visible"/>
                                      </p:to>
                                    </p:set>
                                    <p:animEffect transition="in" filter="fade">
                                      <p:cBhvr>
                                        <p:cTn id="52" dur="500"/>
                                        <p:tgtEl>
                                          <p:spTgt spid="8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84"/>
                                        </p:tgtEl>
                                        <p:attrNameLst>
                                          <p:attrName>style.visibility</p:attrName>
                                        </p:attrNameLst>
                                      </p:cBhvr>
                                      <p:to>
                                        <p:strVal val="visible"/>
                                      </p:to>
                                    </p:set>
                                    <p:animEffect transition="in" filter="fade">
                                      <p:cBhvr>
                                        <p:cTn id="55" dur="500"/>
                                        <p:tgtEl>
                                          <p:spTgt spid="8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85"/>
                                        </p:tgtEl>
                                        <p:attrNameLst>
                                          <p:attrName>style.visibility</p:attrName>
                                        </p:attrNameLst>
                                      </p:cBhvr>
                                      <p:to>
                                        <p:strVal val="visible"/>
                                      </p:to>
                                    </p:set>
                                    <p:animEffect transition="in" filter="fade">
                                      <p:cBhvr>
                                        <p:cTn id="58" dur="500"/>
                                        <p:tgtEl>
                                          <p:spTgt spid="8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wipe(left)">
                                      <p:cBhvr>
                                        <p:cTn id="63" dur="500"/>
                                        <p:tgtEl>
                                          <p:spTgt spid="7"/>
                                        </p:tgtEl>
                                      </p:cBhvr>
                                    </p:animEffect>
                                  </p:childTnLst>
                                </p:cTn>
                              </p:par>
                              <p:par>
                                <p:cTn id="64" presetID="22" presetClass="entr" presetSubtype="8" fill="hold" nodeType="with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wipe(left)">
                                      <p:cBhvr>
                                        <p:cTn id="66" dur="500"/>
                                        <p:tgtEl>
                                          <p:spTgt spid="10"/>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65"/>
                                        </p:tgtEl>
                                        <p:attrNameLst>
                                          <p:attrName>style.visibility</p:attrName>
                                        </p:attrNameLst>
                                      </p:cBhvr>
                                      <p:to>
                                        <p:strVal val="visible"/>
                                      </p:to>
                                    </p:set>
                                    <p:animEffect transition="in" filter="fade">
                                      <p:cBhvr>
                                        <p:cTn id="71" dur="500"/>
                                        <p:tgtEl>
                                          <p:spTgt spid="65"/>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66"/>
                                        </p:tgtEl>
                                        <p:attrNameLst>
                                          <p:attrName>style.visibility</p:attrName>
                                        </p:attrNameLst>
                                      </p:cBhvr>
                                      <p:to>
                                        <p:strVal val="visible"/>
                                      </p:to>
                                    </p:set>
                                    <p:animEffect transition="in" filter="fade">
                                      <p:cBhvr>
                                        <p:cTn id="74" dur="500"/>
                                        <p:tgtEl>
                                          <p:spTgt spid="66"/>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67"/>
                                        </p:tgtEl>
                                        <p:attrNameLst>
                                          <p:attrName>style.visibility</p:attrName>
                                        </p:attrNameLst>
                                      </p:cBhvr>
                                      <p:to>
                                        <p:strVal val="visible"/>
                                      </p:to>
                                    </p:set>
                                    <p:animEffect transition="in" filter="fade">
                                      <p:cBhvr>
                                        <p:cTn id="77" dur="500"/>
                                        <p:tgtEl>
                                          <p:spTgt spid="67"/>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86"/>
                                        </p:tgtEl>
                                        <p:attrNameLst>
                                          <p:attrName>style.visibility</p:attrName>
                                        </p:attrNameLst>
                                      </p:cBhvr>
                                      <p:to>
                                        <p:strVal val="visible"/>
                                      </p:to>
                                    </p:set>
                                    <p:animEffect transition="in" filter="fade">
                                      <p:cBhvr>
                                        <p:cTn id="80" dur="500"/>
                                        <p:tgtEl>
                                          <p:spTgt spid="86"/>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87"/>
                                        </p:tgtEl>
                                        <p:attrNameLst>
                                          <p:attrName>style.visibility</p:attrName>
                                        </p:attrNameLst>
                                      </p:cBhvr>
                                      <p:to>
                                        <p:strVal val="visible"/>
                                      </p:to>
                                    </p:set>
                                    <p:animEffect transition="in" filter="fade">
                                      <p:cBhvr>
                                        <p:cTn id="83" dur="500"/>
                                        <p:tgtEl>
                                          <p:spTgt spid="87"/>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88"/>
                                        </p:tgtEl>
                                        <p:attrNameLst>
                                          <p:attrName>style.visibility</p:attrName>
                                        </p:attrNameLst>
                                      </p:cBhvr>
                                      <p:to>
                                        <p:strVal val="visible"/>
                                      </p:to>
                                    </p:set>
                                    <p:animEffect transition="in" filter="fade">
                                      <p:cBhvr>
                                        <p:cTn id="86" dur="500"/>
                                        <p:tgtEl>
                                          <p:spTgt spid="88"/>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wipe(left)">
                                      <p:cBhvr>
                                        <p:cTn id="91" dur="500"/>
                                        <p:tgtEl>
                                          <p:spTgt spid="12"/>
                                        </p:tgtEl>
                                      </p:cBhvr>
                                    </p:animEffect>
                                  </p:childTnLst>
                                </p:cTn>
                              </p:par>
                              <p:par>
                                <p:cTn id="92" presetID="22" presetClass="entr" presetSubtype="8" fill="hold" nodeType="withEffect">
                                  <p:stCondLst>
                                    <p:cond delay="0"/>
                                  </p:stCondLst>
                                  <p:childTnLst>
                                    <p:set>
                                      <p:cBhvr>
                                        <p:cTn id="93" dur="1" fill="hold">
                                          <p:stCondLst>
                                            <p:cond delay="0"/>
                                          </p:stCondLst>
                                        </p:cTn>
                                        <p:tgtEl>
                                          <p:spTgt spid="11"/>
                                        </p:tgtEl>
                                        <p:attrNameLst>
                                          <p:attrName>style.visibility</p:attrName>
                                        </p:attrNameLst>
                                      </p:cBhvr>
                                      <p:to>
                                        <p:strVal val="visible"/>
                                      </p:to>
                                    </p:set>
                                    <p:animEffect transition="in" filter="wipe(left)">
                                      <p:cBhvr>
                                        <p:cTn id="94" dur="500"/>
                                        <p:tgtEl>
                                          <p:spTgt spid="11"/>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68"/>
                                        </p:tgtEl>
                                        <p:attrNameLst>
                                          <p:attrName>style.visibility</p:attrName>
                                        </p:attrNameLst>
                                      </p:cBhvr>
                                      <p:to>
                                        <p:strVal val="visible"/>
                                      </p:to>
                                    </p:set>
                                    <p:animEffect transition="in" filter="fade">
                                      <p:cBhvr>
                                        <p:cTn id="99" dur="500"/>
                                        <p:tgtEl>
                                          <p:spTgt spid="68"/>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69"/>
                                        </p:tgtEl>
                                        <p:attrNameLst>
                                          <p:attrName>style.visibility</p:attrName>
                                        </p:attrNameLst>
                                      </p:cBhvr>
                                      <p:to>
                                        <p:strVal val="visible"/>
                                      </p:to>
                                    </p:set>
                                    <p:animEffect transition="in" filter="fade">
                                      <p:cBhvr>
                                        <p:cTn id="102" dur="500"/>
                                        <p:tgtEl>
                                          <p:spTgt spid="69"/>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70"/>
                                        </p:tgtEl>
                                        <p:attrNameLst>
                                          <p:attrName>style.visibility</p:attrName>
                                        </p:attrNameLst>
                                      </p:cBhvr>
                                      <p:to>
                                        <p:strVal val="visible"/>
                                      </p:to>
                                    </p:set>
                                    <p:animEffect transition="in" filter="fade">
                                      <p:cBhvr>
                                        <p:cTn id="105" dur="500"/>
                                        <p:tgtEl>
                                          <p:spTgt spid="70"/>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89"/>
                                        </p:tgtEl>
                                        <p:attrNameLst>
                                          <p:attrName>style.visibility</p:attrName>
                                        </p:attrNameLst>
                                      </p:cBhvr>
                                      <p:to>
                                        <p:strVal val="visible"/>
                                      </p:to>
                                    </p:set>
                                    <p:animEffect transition="in" filter="fade">
                                      <p:cBhvr>
                                        <p:cTn id="108" dur="500"/>
                                        <p:tgtEl>
                                          <p:spTgt spid="89"/>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90"/>
                                        </p:tgtEl>
                                        <p:attrNameLst>
                                          <p:attrName>style.visibility</p:attrName>
                                        </p:attrNameLst>
                                      </p:cBhvr>
                                      <p:to>
                                        <p:strVal val="visible"/>
                                      </p:to>
                                    </p:set>
                                    <p:animEffect transition="in" filter="fade">
                                      <p:cBhvr>
                                        <p:cTn id="111" dur="500"/>
                                        <p:tgtEl>
                                          <p:spTgt spid="90"/>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91"/>
                                        </p:tgtEl>
                                        <p:attrNameLst>
                                          <p:attrName>style.visibility</p:attrName>
                                        </p:attrNameLst>
                                      </p:cBhvr>
                                      <p:to>
                                        <p:strVal val="visible"/>
                                      </p:to>
                                    </p:set>
                                    <p:animEffect transition="in" filter="fade">
                                      <p:cBhvr>
                                        <p:cTn id="114" dur="500"/>
                                        <p:tgtEl>
                                          <p:spTgt spid="91"/>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49"/>
                                        </p:tgtEl>
                                        <p:attrNameLst>
                                          <p:attrName>style.visibility</p:attrName>
                                        </p:attrNameLst>
                                      </p:cBhvr>
                                      <p:to>
                                        <p:strVal val="visible"/>
                                      </p:to>
                                    </p:set>
                                    <p:animEffect transition="in" filter="wipe(left)">
                                      <p:cBhvr>
                                        <p:cTn id="11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P spid="61" grpId="0" animBg="1"/>
      <p:bldP spid="62" grpId="0"/>
      <p:bldP spid="63" grpId="0"/>
      <p:bldP spid="64" grpId="0" animBg="1"/>
      <p:bldP spid="65" grpId="0"/>
      <p:bldP spid="66" grpId="0"/>
      <p:bldP spid="67" grpId="0" animBg="1"/>
      <p:bldP spid="68" grpId="0"/>
      <p:bldP spid="69" grpId="0"/>
      <p:bldP spid="70" grpId="0" animBg="1"/>
      <p:bldP spid="80" grpId="0"/>
      <p:bldP spid="81" grpId="0"/>
      <p:bldP spid="82" grpId="0" animBg="1"/>
      <p:bldP spid="83" grpId="0"/>
      <p:bldP spid="84" grpId="0"/>
      <p:bldP spid="85" grpId="0" animBg="1"/>
      <p:bldP spid="86" grpId="0"/>
      <p:bldP spid="87" grpId="0"/>
      <p:bldP spid="88" grpId="0" animBg="1"/>
      <p:bldP spid="89" grpId="0"/>
      <p:bldP spid="90" grpId="0"/>
      <p:bldP spid="9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文本框 7"/>
          <p:cNvSpPr txBox="1"/>
          <p:nvPr/>
        </p:nvSpPr>
        <p:spPr>
          <a:xfrm>
            <a:off x="7940437" y="4953728"/>
            <a:ext cx="2007927" cy="369314"/>
          </a:xfrm>
          <a:prstGeom prst="rect">
            <a:avLst/>
          </a:prstGeom>
          <a:noFill/>
        </p:spPr>
        <p:txBody>
          <a:bodyPr lIns="91426" tIns="45711" rIns="91426" bIns="45711">
            <a:spAutoFit/>
          </a:bodyPr>
          <a:lstStyle/>
          <a:p>
            <a:pPr defTabSz="913765">
              <a:defRPr/>
            </a:pPr>
            <a:r>
              <a:rPr lang="en-US" altLang="zh-CN" b="1" dirty="0">
                <a:solidFill>
                  <a:schemeClr val="tx1">
                    <a:lumMod val="50000"/>
                    <a:lumOff val="50000"/>
                  </a:schemeClr>
                </a:solidFill>
                <a:cs typeface="+mn-ea"/>
                <a:sym typeface="+mn-lt"/>
              </a:rPr>
              <a:t>Add title text </a:t>
            </a:r>
            <a:endParaRPr lang="zh-CN" altLang="en-US" b="1" baseline="-3000" dirty="0">
              <a:solidFill>
                <a:schemeClr val="tx1">
                  <a:lumMod val="50000"/>
                  <a:lumOff val="50000"/>
                </a:schemeClr>
              </a:solidFill>
              <a:cs typeface="+mn-ea"/>
              <a:sym typeface="+mn-lt"/>
            </a:endParaRPr>
          </a:p>
        </p:txBody>
      </p:sp>
      <p:sp>
        <p:nvSpPr>
          <p:cNvPr id="73" name="文本框 8"/>
          <p:cNvSpPr txBox="1"/>
          <p:nvPr/>
        </p:nvSpPr>
        <p:spPr>
          <a:xfrm>
            <a:off x="7381711" y="5328380"/>
            <a:ext cx="3623791" cy="609379"/>
          </a:xfrm>
          <a:prstGeom prst="rect">
            <a:avLst/>
          </a:prstGeom>
          <a:noFill/>
        </p:spPr>
        <p:txBody>
          <a:bodyPr lIns="91426" tIns="45711" rIns="91426" bIns="45711">
            <a:spAutoFit/>
          </a:bodyPr>
          <a:lstStyle/>
          <a:p>
            <a:pPr defTabSz="913765">
              <a:lnSpc>
                <a:spcPct val="120000"/>
              </a:lnSpc>
              <a:defRPr/>
            </a:pPr>
            <a:r>
              <a:rPr lang="en-US" altLang="zh-CN" sz="1400" dirty="0">
                <a:solidFill>
                  <a:schemeClr val="tx1">
                    <a:lumMod val="50000"/>
                    <a:lumOff val="50000"/>
                  </a:schemeClr>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74" name="文本框 9"/>
          <p:cNvSpPr txBox="1"/>
          <p:nvPr/>
        </p:nvSpPr>
        <p:spPr>
          <a:xfrm>
            <a:off x="7376947" y="4850541"/>
            <a:ext cx="653966" cy="543720"/>
          </a:xfrm>
          <a:prstGeom prst="rect">
            <a:avLst/>
          </a:prstGeom>
          <a:noFill/>
        </p:spPr>
        <p:txBody>
          <a:bodyPr lIns="91426" tIns="45711" rIns="91426" bIns="45711">
            <a:spAutoFit/>
          </a:bodyPr>
          <a:lstStyle/>
          <a:p>
            <a:pPr defTabSz="913765">
              <a:defRPr/>
            </a:pPr>
            <a:r>
              <a:rPr lang="en-US" altLang="zh-CN" sz="4400" baseline="-3000" dirty="0">
                <a:solidFill>
                  <a:schemeClr val="tx1">
                    <a:lumMod val="50000"/>
                    <a:lumOff val="50000"/>
                  </a:schemeClr>
                </a:solidFill>
                <a:cs typeface="+mn-ea"/>
                <a:sym typeface="+mn-lt"/>
              </a:rPr>
              <a:t>03</a:t>
            </a:r>
            <a:endParaRPr lang="zh-CN" altLang="en-US" sz="4400" baseline="-3000" dirty="0">
              <a:solidFill>
                <a:schemeClr val="tx1">
                  <a:lumMod val="50000"/>
                  <a:lumOff val="50000"/>
                </a:schemeClr>
              </a:solidFill>
              <a:cs typeface="+mn-ea"/>
              <a:sym typeface="+mn-lt"/>
            </a:endParaRPr>
          </a:p>
        </p:txBody>
      </p:sp>
      <p:sp>
        <p:nvSpPr>
          <p:cNvPr id="75" name="文本框 12"/>
          <p:cNvSpPr txBox="1"/>
          <p:nvPr/>
        </p:nvSpPr>
        <p:spPr>
          <a:xfrm>
            <a:off x="7992817" y="1650140"/>
            <a:ext cx="2144433" cy="369314"/>
          </a:xfrm>
          <a:prstGeom prst="rect">
            <a:avLst/>
          </a:prstGeom>
          <a:noFill/>
        </p:spPr>
        <p:txBody>
          <a:bodyPr lIns="91426" tIns="45711" rIns="91426" bIns="45711">
            <a:spAutoFit/>
          </a:bodyPr>
          <a:lstStyle/>
          <a:p>
            <a:pPr defTabSz="913765">
              <a:defRPr/>
            </a:pPr>
            <a:r>
              <a:rPr lang="en-US" altLang="zh-CN" b="1" dirty="0">
                <a:solidFill>
                  <a:schemeClr val="tx1">
                    <a:lumMod val="50000"/>
                    <a:lumOff val="50000"/>
                  </a:schemeClr>
                </a:solidFill>
                <a:cs typeface="+mn-ea"/>
                <a:sym typeface="+mn-lt"/>
              </a:rPr>
              <a:t>Add title text </a:t>
            </a:r>
            <a:endParaRPr lang="zh-CN" altLang="en-US" b="1" baseline="-3000" dirty="0">
              <a:solidFill>
                <a:schemeClr val="tx1">
                  <a:lumMod val="50000"/>
                  <a:lumOff val="50000"/>
                </a:schemeClr>
              </a:solidFill>
              <a:cs typeface="+mn-ea"/>
              <a:sym typeface="+mn-lt"/>
            </a:endParaRPr>
          </a:p>
        </p:txBody>
      </p:sp>
      <p:sp>
        <p:nvSpPr>
          <p:cNvPr id="76" name="文本框 13"/>
          <p:cNvSpPr txBox="1"/>
          <p:nvPr/>
        </p:nvSpPr>
        <p:spPr>
          <a:xfrm>
            <a:off x="7381711" y="2024792"/>
            <a:ext cx="3623791" cy="609379"/>
          </a:xfrm>
          <a:prstGeom prst="rect">
            <a:avLst/>
          </a:prstGeom>
          <a:noFill/>
        </p:spPr>
        <p:txBody>
          <a:bodyPr lIns="91426" tIns="45711" rIns="91426" bIns="45711">
            <a:spAutoFit/>
          </a:bodyPr>
          <a:lstStyle/>
          <a:p>
            <a:pPr defTabSz="913765">
              <a:lnSpc>
                <a:spcPct val="120000"/>
              </a:lnSpc>
              <a:defRPr/>
            </a:pPr>
            <a:r>
              <a:rPr lang="en-US" altLang="zh-CN" sz="1400" dirty="0">
                <a:solidFill>
                  <a:schemeClr val="tx1">
                    <a:lumMod val="50000"/>
                    <a:lumOff val="50000"/>
                  </a:schemeClr>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77" name="文本框 14"/>
          <p:cNvSpPr txBox="1"/>
          <p:nvPr/>
        </p:nvSpPr>
        <p:spPr>
          <a:xfrm>
            <a:off x="7376947" y="1548540"/>
            <a:ext cx="653966" cy="543720"/>
          </a:xfrm>
          <a:prstGeom prst="rect">
            <a:avLst/>
          </a:prstGeom>
          <a:noFill/>
        </p:spPr>
        <p:txBody>
          <a:bodyPr lIns="91426" tIns="45711" rIns="91426" bIns="45711">
            <a:spAutoFit/>
          </a:bodyPr>
          <a:lstStyle/>
          <a:p>
            <a:pPr defTabSz="913765">
              <a:defRPr/>
            </a:pPr>
            <a:r>
              <a:rPr lang="en-US" altLang="zh-CN" sz="4400" baseline="-3000" dirty="0">
                <a:solidFill>
                  <a:schemeClr val="tx1">
                    <a:lumMod val="50000"/>
                    <a:lumOff val="50000"/>
                  </a:schemeClr>
                </a:solidFill>
                <a:cs typeface="+mn-ea"/>
                <a:sym typeface="+mn-lt"/>
              </a:rPr>
              <a:t>02</a:t>
            </a:r>
            <a:endParaRPr lang="zh-CN" altLang="en-US" sz="4400" baseline="-3000" dirty="0">
              <a:solidFill>
                <a:schemeClr val="tx1">
                  <a:lumMod val="50000"/>
                  <a:lumOff val="50000"/>
                </a:schemeClr>
              </a:solidFill>
              <a:cs typeface="+mn-ea"/>
              <a:sym typeface="+mn-lt"/>
            </a:endParaRPr>
          </a:p>
        </p:txBody>
      </p:sp>
      <p:sp>
        <p:nvSpPr>
          <p:cNvPr id="78" name="文本框 16"/>
          <p:cNvSpPr txBox="1"/>
          <p:nvPr/>
        </p:nvSpPr>
        <p:spPr>
          <a:xfrm>
            <a:off x="2019832" y="4953728"/>
            <a:ext cx="2182529" cy="369314"/>
          </a:xfrm>
          <a:prstGeom prst="rect">
            <a:avLst/>
          </a:prstGeom>
          <a:noFill/>
        </p:spPr>
        <p:txBody>
          <a:bodyPr lIns="91426" tIns="45711" rIns="91426" bIns="45711">
            <a:spAutoFit/>
          </a:bodyPr>
          <a:lstStyle/>
          <a:p>
            <a:pPr algn="r" defTabSz="913765">
              <a:defRPr/>
            </a:pPr>
            <a:r>
              <a:rPr lang="en-US" altLang="zh-CN" b="1" dirty="0">
                <a:solidFill>
                  <a:schemeClr val="tx1">
                    <a:lumMod val="50000"/>
                    <a:lumOff val="50000"/>
                  </a:schemeClr>
                </a:solidFill>
                <a:cs typeface="+mn-ea"/>
                <a:sym typeface="+mn-lt"/>
              </a:rPr>
              <a:t>Add title text </a:t>
            </a:r>
            <a:endParaRPr lang="zh-CN" altLang="en-US" b="1" baseline="-3000" dirty="0">
              <a:solidFill>
                <a:schemeClr val="tx1">
                  <a:lumMod val="50000"/>
                  <a:lumOff val="50000"/>
                </a:schemeClr>
              </a:solidFill>
              <a:cs typeface="+mn-ea"/>
              <a:sym typeface="+mn-lt"/>
            </a:endParaRPr>
          </a:p>
        </p:txBody>
      </p:sp>
      <p:sp>
        <p:nvSpPr>
          <p:cNvPr id="79" name="文本框 17"/>
          <p:cNvSpPr txBox="1"/>
          <p:nvPr/>
        </p:nvSpPr>
        <p:spPr>
          <a:xfrm>
            <a:off x="1169043" y="5323616"/>
            <a:ext cx="3615855" cy="609379"/>
          </a:xfrm>
          <a:prstGeom prst="rect">
            <a:avLst/>
          </a:prstGeom>
          <a:noFill/>
        </p:spPr>
        <p:txBody>
          <a:bodyPr lIns="91426" tIns="45711" rIns="91426" bIns="45711">
            <a:spAutoFit/>
          </a:bodyPr>
          <a:lstStyle/>
          <a:p>
            <a:pPr algn="r" defTabSz="913765">
              <a:lnSpc>
                <a:spcPct val="120000"/>
              </a:lnSpc>
              <a:defRPr/>
            </a:pPr>
            <a:r>
              <a:rPr lang="en-US" altLang="zh-CN" sz="1400" dirty="0">
                <a:solidFill>
                  <a:schemeClr val="tx1">
                    <a:lumMod val="50000"/>
                    <a:lumOff val="50000"/>
                  </a:schemeClr>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80" name="文本框 18"/>
          <p:cNvSpPr txBox="1"/>
          <p:nvPr/>
        </p:nvSpPr>
        <p:spPr>
          <a:xfrm>
            <a:off x="4154741" y="4845779"/>
            <a:ext cx="653966" cy="543720"/>
          </a:xfrm>
          <a:prstGeom prst="rect">
            <a:avLst/>
          </a:prstGeom>
          <a:noFill/>
        </p:spPr>
        <p:txBody>
          <a:bodyPr lIns="91426" tIns="45711" rIns="91426" bIns="45711">
            <a:spAutoFit/>
          </a:bodyPr>
          <a:lstStyle/>
          <a:p>
            <a:pPr algn="r" defTabSz="913765">
              <a:defRPr/>
            </a:pPr>
            <a:r>
              <a:rPr lang="en-US" altLang="zh-CN" sz="4400" baseline="-3000" dirty="0">
                <a:solidFill>
                  <a:schemeClr val="tx1">
                    <a:lumMod val="50000"/>
                    <a:lumOff val="50000"/>
                  </a:schemeClr>
                </a:solidFill>
                <a:cs typeface="+mn-ea"/>
                <a:sym typeface="+mn-lt"/>
              </a:rPr>
              <a:t>04</a:t>
            </a:r>
            <a:endParaRPr lang="zh-CN" altLang="en-US" sz="4400" baseline="-3000" dirty="0">
              <a:solidFill>
                <a:schemeClr val="tx1">
                  <a:lumMod val="50000"/>
                  <a:lumOff val="50000"/>
                </a:schemeClr>
              </a:solidFill>
              <a:cs typeface="+mn-ea"/>
              <a:sym typeface="+mn-lt"/>
            </a:endParaRPr>
          </a:p>
        </p:txBody>
      </p:sp>
      <p:sp>
        <p:nvSpPr>
          <p:cNvPr id="81" name="文本框 20"/>
          <p:cNvSpPr txBox="1"/>
          <p:nvPr/>
        </p:nvSpPr>
        <p:spPr>
          <a:xfrm>
            <a:off x="2365861" y="1650140"/>
            <a:ext cx="1830150" cy="369314"/>
          </a:xfrm>
          <a:prstGeom prst="rect">
            <a:avLst/>
          </a:prstGeom>
          <a:noFill/>
        </p:spPr>
        <p:txBody>
          <a:bodyPr lIns="91426" tIns="45711" rIns="91426" bIns="45711">
            <a:spAutoFit/>
          </a:bodyPr>
          <a:lstStyle/>
          <a:p>
            <a:pPr algn="r" defTabSz="913765">
              <a:defRPr/>
            </a:pPr>
            <a:r>
              <a:rPr lang="en-US" altLang="zh-CN" b="1" dirty="0">
                <a:solidFill>
                  <a:schemeClr val="tx1">
                    <a:lumMod val="50000"/>
                    <a:lumOff val="50000"/>
                  </a:schemeClr>
                </a:solidFill>
                <a:cs typeface="+mn-ea"/>
                <a:sym typeface="+mn-lt"/>
              </a:rPr>
              <a:t>Add title text </a:t>
            </a:r>
            <a:endParaRPr lang="zh-CN" altLang="en-US" b="1" baseline="-3000" dirty="0">
              <a:solidFill>
                <a:schemeClr val="tx1">
                  <a:lumMod val="50000"/>
                  <a:lumOff val="50000"/>
                </a:schemeClr>
              </a:solidFill>
              <a:cs typeface="+mn-ea"/>
              <a:sym typeface="+mn-lt"/>
            </a:endParaRPr>
          </a:p>
        </p:txBody>
      </p:sp>
      <p:sp>
        <p:nvSpPr>
          <p:cNvPr id="82" name="文本框 21"/>
          <p:cNvSpPr txBox="1"/>
          <p:nvPr/>
        </p:nvSpPr>
        <p:spPr>
          <a:xfrm>
            <a:off x="1169043" y="2020030"/>
            <a:ext cx="3615855" cy="609379"/>
          </a:xfrm>
          <a:prstGeom prst="rect">
            <a:avLst/>
          </a:prstGeom>
          <a:noFill/>
        </p:spPr>
        <p:txBody>
          <a:bodyPr lIns="91426" tIns="45711" rIns="91426" bIns="45711">
            <a:spAutoFit/>
          </a:bodyPr>
          <a:lstStyle/>
          <a:p>
            <a:pPr algn="r" defTabSz="913765">
              <a:lnSpc>
                <a:spcPct val="120000"/>
              </a:lnSpc>
              <a:defRPr/>
            </a:pPr>
            <a:r>
              <a:rPr lang="en-US" altLang="zh-CN" sz="1400" dirty="0">
                <a:solidFill>
                  <a:schemeClr val="tx1">
                    <a:lumMod val="50000"/>
                    <a:lumOff val="50000"/>
                  </a:schemeClr>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83" name="文本框 22"/>
          <p:cNvSpPr txBox="1"/>
          <p:nvPr/>
        </p:nvSpPr>
        <p:spPr>
          <a:xfrm>
            <a:off x="4135693" y="1542191"/>
            <a:ext cx="653966" cy="543720"/>
          </a:xfrm>
          <a:prstGeom prst="rect">
            <a:avLst/>
          </a:prstGeom>
          <a:noFill/>
        </p:spPr>
        <p:txBody>
          <a:bodyPr lIns="91426" tIns="45711" rIns="91426" bIns="45711">
            <a:spAutoFit/>
          </a:bodyPr>
          <a:lstStyle/>
          <a:p>
            <a:pPr algn="r" defTabSz="913765">
              <a:defRPr/>
            </a:pPr>
            <a:r>
              <a:rPr lang="en-US" altLang="zh-CN" sz="4400" baseline="-3000" dirty="0">
                <a:solidFill>
                  <a:schemeClr val="tx1">
                    <a:lumMod val="50000"/>
                    <a:lumOff val="50000"/>
                  </a:schemeClr>
                </a:solidFill>
                <a:cs typeface="+mn-ea"/>
                <a:sym typeface="+mn-lt"/>
              </a:rPr>
              <a:t>01</a:t>
            </a:r>
            <a:endParaRPr lang="zh-CN" altLang="en-US" sz="4400" baseline="-3000" dirty="0">
              <a:solidFill>
                <a:schemeClr val="tx1">
                  <a:lumMod val="50000"/>
                  <a:lumOff val="50000"/>
                </a:schemeClr>
              </a:solidFill>
              <a:cs typeface="+mn-ea"/>
              <a:sym typeface="+mn-lt"/>
            </a:endParaRPr>
          </a:p>
        </p:txBody>
      </p:sp>
      <p:grpSp>
        <p:nvGrpSpPr>
          <p:cNvPr id="84" name="组合 83"/>
          <p:cNvGrpSpPr/>
          <p:nvPr/>
        </p:nvGrpSpPr>
        <p:grpSpPr bwMode="auto">
          <a:xfrm>
            <a:off x="5138863" y="1316767"/>
            <a:ext cx="1896816" cy="1897063"/>
            <a:chOff x="4854966" y="1574162"/>
            <a:chExt cx="1897870" cy="1897870"/>
          </a:xfrm>
        </p:grpSpPr>
        <p:sp>
          <p:nvSpPr>
            <p:cNvPr id="85" name="泪滴形 84"/>
            <p:cNvSpPr/>
            <p:nvPr/>
          </p:nvSpPr>
          <p:spPr>
            <a:xfrm rot="8100000">
              <a:off x="4854966" y="1574162"/>
              <a:ext cx="1897870" cy="1897870"/>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2400">
                <a:solidFill>
                  <a:schemeClr val="tx2">
                    <a:lumMod val="75000"/>
                  </a:schemeClr>
                </a:solidFill>
                <a:cs typeface="+mn-ea"/>
                <a:sym typeface="+mn-lt"/>
              </a:endParaRPr>
            </a:p>
          </p:txBody>
        </p:sp>
        <p:grpSp>
          <p:nvGrpSpPr>
            <p:cNvPr id="86" name="组合 85"/>
            <p:cNvGrpSpPr>
              <a:grpSpLocks noChangeAspect="1"/>
            </p:cNvGrpSpPr>
            <p:nvPr/>
          </p:nvGrpSpPr>
          <p:grpSpPr>
            <a:xfrm>
              <a:off x="5635285" y="1758388"/>
              <a:ext cx="337232" cy="540000"/>
              <a:chOff x="8912226" y="6748292"/>
              <a:chExt cx="250825" cy="401638"/>
            </a:xfrm>
            <a:solidFill>
              <a:srgbClr val="9DA8B1"/>
            </a:solidFill>
          </p:grpSpPr>
          <p:sp>
            <p:nvSpPr>
              <p:cNvPr id="87" name="Freeform 550"/>
              <p:cNvSpPr/>
              <p:nvPr/>
            </p:nvSpPr>
            <p:spPr bwMode="auto">
              <a:xfrm>
                <a:off x="8912226" y="6859417"/>
                <a:ext cx="250825" cy="290513"/>
              </a:xfrm>
              <a:custGeom>
                <a:avLst/>
                <a:gdLst>
                  <a:gd name="T0" fmla="*/ 180 w 180"/>
                  <a:gd name="T1" fmla="*/ 68 h 209"/>
                  <a:gd name="T2" fmla="*/ 180 w 180"/>
                  <a:gd name="T3" fmla="*/ 15 h 209"/>
                  <a:gd name="T4" fmla="*/ 156 w 180"/>
                  <a:gd name="T5" fmla="*/ 15 h 209"/>
                  <a:gd name="T6" fmla="*/ 156 w 180"/>
                  <a:gd name="T7" fmla="*/ 68 h 209"/>
                  <a:gd name="T8" fmla="*/ 92 w 180"/>
                  <a:gd name="T9" fmla="*/ 132 h 209"/>
                  <a:gd name="T10" fmla="*/ 91 w 180"/>
                  <a:gd name="T11" fmla="*/ 132 h 209"/>
                  <a:gd name="T12" fmla="*/ 90 w 180"/>
                  <a:gd name="T13" fmla="*/ 132 h 209"/>
                  <a:gd name="T14" fmla="*/ 90 w 180"/>
                  <a:gd name="T15" fmla="*/ 132 h 209"/>
                  <a:gd name="T16" fmla="*/ 89 w 180"/>
                  <a:gd name="T17" fmla="*/ 132 h 209"/>
                  <a:gd name="T18" fmla="*/ 24 w 180"/>
                  <a:gd name="T19" fmla="*/ 68 h 209"/>
                  <a:gd name="T20" fmla="*/ 24 w 180"/>
                  <a:gd name="T21" fmla="*/ 15 h 209"/>
                  <a:gd name="T22" fmla="*/ 0 w 180"/>
                  <a:gd name="T23" fmla="*/ 15 h 209"/>
                  <a:gd name="T24" fmla="*/ 0 w 180"/>
                  <a:gd name="T25" fmla="*/ 68 h 209"/>
                  <a:gd name="T26" fmla="*/ 76 w 180"/>
                  <a:gd name="T27" fmla="*/ 156 h 209"/>
                  <a:gd name="T28" fmla="*/ 76 w 180"/>
                  <a:gd name="T29" fmla="*/ 194 h 209"/>
                  <a:gd name="T30" fmla="*/ 22 w 180"/>
                  <a:gd name="T31" fmla="*/ 209 h 209"/>
                  <a:gd name="T32" fmla="*/ 159 w 180"/>
                  <a:gd name="T33" fmla="*/ 209 h 209"/>
                  <a:gd name="T34" fmla="*/ 104 w 180"/>
                  <a:gd name="T35" fmla="*/ 193 h 209"/>
                  <a:gd name="T36" fmla="*/ 104 w 180"/>
                  <a:gd name="T37" fmla="*/ 156 h 209"/>
                  <a:gd name="T38" fmla="*/ 180 w 180"/>
                  <a:gd name="T39" fmla="*/ 68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0" h="209">
                    <a:moveTo>
                      <a:pt x="180" y="68"/>
                    </a:moveTo>
                    <a:cubicBezTo>
                      <a:pt x="180" y="68"/>
                      <a:pt x="180" y="38"/>
                      <a:pt x="180" y="15"/>
                    </a:cubicBezTo>
                    <a:cubicBezTo>
                      <a:pt x="180" y="0"/>
                      <a:pt x="156" y="0"/>
                      <a:pt x="156" y="15"/>
                    </a:cubicBezTo>
                    <a:cubicBezTo>
                      <a:pt x="156" y="38"/>
                      <a:pt x="156" y="68"/>
                      <a:pt x="156" y="68"/>
                    </a:cubicBezTo>
                    <a:cubicBezTo>
                      <a:pt x="156" y="104"/>
                      <a:pt x="128" y="132"/>
                      <a:pt x="92" y="132"/>
                    </a:cubicBezTo>
                    <a:cubicBezTo>
                      <a:pt x="92" y="132"/>
                      <a:pt x="91" y="132"/>
                      <a:pt x="91" y="132"/>
                    </a:cubicBezTo>
                    <a:cubicBezTo>
                      <a:pt x="90" y="132"/>
                      <a:pt x="90" y="132"/>
                      <a:pt x="90" y="132"/>
                    </a:cubicBezTo>
                    <a:cubicBezTo>
                      <a:pt x="90" y="132"/>
                      <a:pt x="90" y="132"/>
                      <a:pt x="90" y="132"/>
                    </a:cubicBezTo>
                    <a:cubicBezTo>
                      <a:pt x="90" y="132"/>
                      <a:pt x="89" y="132"/>
                      <a:pt x="89" y="132"/>
                    </a:cubicBezTo>
                    <a:cubicBezTo>
                      <a:pt x="53" y="132"/>
                      <a:pt x="24" y="104"/>
                      <a:pt x="24" y="68"/>
                    </a:cubicBezTo>
                    <a:cubicBezTo>
                      <a:pt x="24" y="68"/>
                      <a:pt x="24" y="38"/>
                      <a:pt x="24" y="15"/>
                    </a:cubicBezTo>
                    <a:cubicBezTo>
                      <a:pt x="24" y="0"/>
                      <a:pt x="0" y="0"/>
                      <a:pt x="0" y="15"/>
                    </a:cubicBezTo>
                    <a:cubicBezTo>
                      <a:pt x="0" y="22"/>
                      <a:pt x="0" y="68"/>
                      <a:pt x="0" y="68"/>
                    </a:cubicBezTo>
                    <a:cubicBezTo>
                      <a:pt x="0" y="113"/>
                      <a:pt x="33" y="149"/>
                      <a:pt x="76" y="156"/>
                    </a:cubicBezTo>
                    <a:cubicBezTo>
                      <a:pt x="76" y="194"/>
                      <a:pt x="76" y="194"/>
                      <a:pt x="76" y="194"/>
                    </a:cubicBezTo>
                    <a:cubicBezTo>
                      <a:pt x="22" y="209"/>
                      <a:pt x="22" y="209"/>
                      <a:pt x="22" y="209"/>
                    </a:cubicBezTo>
                    <a:cubicBezTo>
                      <a:pt x="159" y="209"/>
                      <a:pt x="159" y="209"/>
                      <a:pt x="159" y="209"/>
                    </a:cubicBezTo>
                    <a:cubicBezTo>
                      <a:pt x="104" y="193"/>
                      <a:pt x="104" y="193"/>
                      <a:pt x="104" y="193"/>
                    </a:cubicBezTo>
                    <a:cubicBezTo>
                      <a:pt x="104" y="156"/>
                      <a:pt x="104" y="156"/>
                      <a:pt x="104" y="156"/>
                    </a:cubicBezTo>
                    <a:cubicBezTo>
                      <a:pt x="147" y="150"/>
                      <a:pt x="180" y="113"/>
                      <a:pt x="180" y="68"/>
                    </a:cubicBezTo>
                    <a:close/>
                  </a:path>
                </a:pathLst>
              </a:custGeom>
              <a:solidFill>
                <a:schemeClr val="bg1">
                  <a:lumMod val="95000"/>
                </a:schemeClr>
              </a:solidFill>
              <a:ln>
                <a:noFill/>
              </a:ln>
            </p:spPr>
            <p:txBody>
              <a:bodyPr lIns="121920" tIns="60960" rIns="121920" bIns="60960"/>
              <a:lstStyle/>
              <a:p>
                <a:pPr defTabSz="913765">
                  <a:defRPr/>
                </a:pPr>
                <a:endParaRPr lang="zh-CN" altLang="en-US" sz="2400">
                  <a:solidFill>
                    <a:schemeClr val="tx2">
                      <a:lumMod val="75000"/>
                    </a:schemeClr>
                  </a:solidFill>
                  <a:cs typeface="+mn-ea"/>
                  <a:sym typeface="+mn-lt"/>
                </a:endParaRPr>
              </a:p>
            </p:txBody>
          </p:sp>
          <p:sp>
            <p:nvSpPr>
              <p:cNvPr id="88" name="Freeform 551"/>
              <p:cNvSpPr/>
              <p:nvPr/>
            </p:nvSpPr>
            <p:spPr bwMode="auto">
              <a:xfrm>
                <a:off x="8977313" y="6748292"/>
                <a:ext cx="120650" cy="263525"/>
              </a:xfrm>
              <a:custGeom>
                <a:avLst/>
                <a:gdLst>
                  <a:gd name="T0" fmla="*/ 43 w 87"/>
                  <a:gd name="T1" fmla="*/ 190 h 190"/>
                  <a:gd name="T2" fmla="*/ 43 w 87"/>
                  <a:gd name="T3" fmla="*/ 190 h 190"/>
                  <a:gd name="T4" fmla="*/ 44 w 87"/>
                  <a:gd name="T5" fmla="*/ 190 h 190"/>
                  <a:gd name="T6" fmla="*/ 87 w 87"/>
                  <a:gd name="T7" fmla="*/ 147 h 190"/>
                  <a:gd name="T8" fmla="*/ 87 w 87"/>
                  <a:gd name="T9" fmla="*/ 43 h 190"/>
                  <a:gd name="T10" fmla="*/ 44 w 87"/>
                  <a:gd name="T11" fmla="*/ 0 h 190"/>
                  <a:gd name="T12" fmla="*/ 43 w 87"/>
                  <a:gd name="T13" fmla="*/ 0 h 190"/>
                  <a:gd name="T14" fmla="*/ 43 w 87"/>
                  <a:gd name="T15" fmla="*/ 0 h 190"/>
                  <a:gd name="T16" fmla="*/ 0 w 87"/>
                  <a:gd name="T17" fmla="*/ 43 h 190"/>
                  <a:gd name="T18" fmla="*/ 0 w 87"/>
                  <a:gd name="T19" fmla="*/ 147 h 190"/>
                  <a:gd name="T20" fmla="*/ 43 w 87"/>
                  <a:gd name="T21" fmla="*/ 19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7" h="190">
                    <a:moveTo>
                      <a:pt x="43" y="190"/>
                    </a:moveTo>
                    <a:cubicBezTo>
                      <a:pt x="43" y="190"/>
                      <a:pt x="43" y="190"/>
                      <a:pt x="43" y="190"/>
                    </a:cubicBezTo>
                    <a:cubicBezTo>
                      <a:pt x="44" y="190"/>
                      <a:pt x="44" y="190"/>
                      <a:pt x="44" y="190"/>
                    </a:cubicBezTo>
                    <a:cubicBezTo>
                      <a:pt x="68" y="190"/>
                      <a:pt x="87" y="171"/>
                      <a:pt x="87" y="147"/>
                    </a:cubicBezTo>
                    <a:cubicBezTo>
                      <a:pt x="87" y="43"/>
                      <a:pt x="87" y="43"/>
                      <a:pt x="87" y="43"/>
                    </a:cubicBezTo>
                    <a:cubicBezTo>
                      <a:pt x="87" y="19"/>
                      <a:pt x="68" y="0"/>
                      <a:pt x="44" y="0"/>
                    </a:cubicBezTo>
                    <a:cubicBezTo>
                      <a:pt x="44" y="0"/>
                      <a:pt x="44" y="0"/>
                      <a:pt x="43" y="0"/>
                    </a:cubicBezTo>
                    <a:cubicBezTo>
                      <a:pt x="43" y="0"/>
                      <a:pt x="43" y="0"/>
                      <a:pt x="43" y="0"/>
                    </a:cubicBezTo>
                    <a:cubicBezTo>
                      <a:pt x="19" y="0"/>
                      <a:pt x="0" y="19"/>
                      <a:pt x="0" y="43"/>
                    </a:cubicBezTo>
                    <a:cubicBezTo>
                      <a:pt x="0" y="147"/>
                      <a:pt x="0" y="147"/>
                      <a:pt x="0" y="147"/>
                    </a:cubicBezTo>
                    <a:cubicBezTo>
                      <a:pt x="0" y="171"/>
                      <a:pt x="19" y="190"/>
                      <a:pt x="43" y="190"/>
                    </a:cubicBezTo>
                    <a:close/>
                  </a:path>
                </a:pathLst>
              </a:custGeom>
              <a:solidFill>
                <a:schemeClr val="bg1">
                  <a:lumMod val="95000"/>
                </a:schemeClr>
              </a:solidFill>
              <a:ln>
                <a:noFill/>
              </a:ln>
            </p:spPr>
            <p:txBody>
              <a:bodyPr lIns="121920" tIns="60960" rIns="121920" bIns="60960"/>
              <a:lstStyle/>
              <a:p>
                <a:pPr defTabSz="913765">
                  <a:defRPr/>
                </a:pPr>
                <a:endParaRPr lang="zh-CN" altLang="en-US" sz="2400">
                  <a:solidFill>
                    <a:schemeClr val="tx2">
                      <a:lumMod val="75000"/>
                    </a:schemeClr>
                  </a:solidFill>
                  <a:cs typeface="+mn-ea"/>
                  <a:sym typeface="+mn-lt"/>
                </a:endParaRPr>
              </a:p>
            </p:txBody>
          </p:sp>
        </p:grpSp>
      </p:grpSp>
      <p:grpSp>
        <p:nvGrpSpPr>
          <p:cNvPr id="89" name="组合 88"/>
          <p:cNvGrpSpPr/>
          <p:nvPr/>
        </p:nvGrpSpPr>
        <p:grpSpPr bwMode="auto">
          <a:xfrm>
            <a:off x="5138863" y="4153631"/>
            <a:ext cx="1896816" cy="1970087"/>
            <a:chOff x="4854966" y="4355480"/>
            <a:chExt cx="1897870" cy="1969070"/>
          </a:xfrm>
        </p:grpSpPr>
        <p:sp>
          <p:nvSpPr>
            <p:cNvPr id="90" name="泪滴形 89"/>
            <p:cNvSpPr/>
            <p:nvPr/>
          </p:nvSpPr>
          <p:spPr>
            <a:xfrm rot="13500000" flipV="1">
              <a:off x="4854966" y="4426880"/>
              <a:ext cx="1897870" cy="1897670"/>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2400">
                <a:solidFill>
                  <a:schemeClr val="tx2">
                    <a:lumMod val="75000"/>
                  </a:schemeClr>
                </a:solidFill>
                <a:cs typeface="+mn-ea"/>
                <a:sym typeface="+mn-lt"/>
              </a:endParaRPr>
            </a:p>
          </p:txBody>
        </p:sp>
        <p:grpSp>
          <p:nvGrpSpPr>
            <p:cNvPr id="91" name="组合 90"/>
            <p:cNvGrpSpPr>
              <a:grpSpLocks noChangeAspect="1"/>
            </p:cNvGrpSpPr>
            <p:nvPr/>
          </p:nvGrpSpPr>
          <p:grpSpPr>
            <a:xfrm>
              <a:off x="5541401" y="4355480"/>
              <a:ext cx="525001" cy="540000"/>
              <a:chOff x="7240588" y="6794047"/>
              <a:chExt cx="388938" cy="400050"/>
            </a:xfrm>
            <a:solidFill>
              <a:srgbClr val="9DA8B1"/>
            </a:solidFill>
          </p:grpSpPr>
          <p:sp>
            <p:nvSpPr>
              <p:cNvPr id="92" name="Freeform 405"/>
              <p:cNvSpPr/>
              <p:nvPr/>
            </p:nvSpPr>
            <p:spPr bwMode="auto">
              <a:xfrm>
                <a:off x="7339013" y="6794047"/>
                <a:ext cx="127000" cy="125413"/>
              </a:xfrm>
              <a:custGeom>
                <a:avLst/>
                <a:gdLst>
                  <a:gd name="T0" fmla="*/ 45 w 91"/>
                  <a:gd name="T1" fmla="*/ 91 h 91"/>
                  <a:gd name="T2" fmla="*/ 56 w 91"/>
                  <a:gd name="T3" fmla="*/ 90 h 91"/>
                  <a:gd name="T4" fmla="*/ 41 w 91"/>
                  <a:gd name="T5" fmla="*/ 77 h 91"/>
                  <a:gd name="T6" fmla="*/ 31 w 91"/>
                  <a:gd name="T7" fmla="*/ 60 h 91"/>
                  <a:gd name="T8" fmla="*/ 37 w 91"/>
                  <a:gd name="T9" fmla="*/ 40 h 91"/>
                  <a:gd name="T10" fmla="*/ 58 w 91"/>
                  <a:gd name="T11" fmla="*/ 31 h 91"/>
                  <a:gd name="T12" fmla="*/ 74 w 91"/>
                  <a:gd name="T13" fmla="*/ 37 h 91"/>
                  <a:gd name="T14" fmla="*/ 91 w 91"/>
                  <a:gd name="T15" fmla="*/ 50 h 91"/>
                  <a:gd name="T16" fmla="*/ 91 w 91"/>
                  <a:gd name="T17" fmla="*/ 46 h 91"/>
                  <a:gd name="T18" fmla="*/ 45 w 91"/>
                  <a:gd name="T19" fmla="*/ 0 h 91"/>
                  <a:gd name="T20" fmla="*/ 0 w 91"/>
                  <a:gd name="T21" fmla="*/ 46 h 91"/>
                  <a:gd name="T22" fmla="*/ 45 w 91"/>
                  <a:gd name="T23"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1" h="91">
                    <a:moveTo>
                      <a:pt x="45" y="91"/>
                    </a:moveTo>
                    <a:cubicBezTo>
                      <a:pt x="49" y="91"/>
                      <a:pt x="53" y="91"/>
                      <a:pt x="56" y="90"/>
                    </a:cubicBezTo>
                    <a:cubicBezTo>
                      <a:pt x="41" y="77"/>
                      <a:pt x="41" y="77"/>
                      <a:pt x="41" y="77"/>
                    </a:cubicBezTo>
                    <a:cubicBezTo>
                      <a:pt x="35" y="73"/>
                      <a:pt x="32" y="67"/>
                      <a:pt x="31" y="60"/>
                    </a:cubicBezTo>
                    <a:cubicBezTo>
                      <a:pt x="31" y="53"/>
                      <a:pt x="33" y="46"/>
                      <a:pt x="37" y="40"/>
                    </a:cubicBezTo>
                    <a:cubicBezTo>
                      <a:pt x="42" y="34"/>
                      <a:pt x="50" y="31"/>
                      <a:pt x="58" y="31"/>
                    </a:cubicBezTo>
                    <a:cubicBezTo>
                      <a:pt x="64" y="31"/>
                      <a:pt x="70" y="33"/>
                      <a:pt x="74" y="37"/>
                    </a:cubicBezTo>
                    <a:cubicBezTo>
                      <a:pt x="91" y="50"/>
                      <a:pt x="91" y="50"/>
                      <a:pt x="91" y="50"/>
                    </a:cubicBezTo>
                    <a:cubicBezTo>
                      <a:pt x="91" y="49"/>
                      <a:pt x="91" y="47"/>
                      <a:pt x="91" y="46"/>
                    </a:cubicBezTo>
                    <a:cubicBezTo>
                      <a:pt x="91" y="21"/>
                      <a:pt x="71" y="0"/>
                      <a:pt x="45" y="0"/>
                    </a:cubicBezTo>
                    <a:cubicBezTo>
                      <a:pt x="20" y="0"/>
                      <a:pt x="0" y="21"/>
                      <a:pt x="0" y="46"/>
                    </a:cubicBezTo>
                    <a:cubicBezTo>
                      <a:pt x="0" y="71"/>
                      <a:pt x="20" y="91"/>
                      <a:pt x="45" y="91"/>
                    </a:cubicBezTo>
                    <a:close/>
                  </a:path>
                </a:pathLst>
              </a:custGeom>
              <a:solidFill>
                <a:schemeClr val="bg1">
                  <a:lumMod val="95000"/>
                </a:schemeClr>
              </a:solidFill>
              <a:ln>
                <a:noFill/>
              </a:ln>
            </p:spPr>
            <p:txBody>
              <a:bodyPr lIns="121920" tIns="60960" rIns="121920" bIns="60960"/>
              <a:lstStyle/>
              <a:p>
                <a:pPr defTabSz="913765">
                  <a:defRPr/>
                </a:pPr>
                <a:endParaRPr lang="zh-CN" altLang="en-US" sz="2400">
                  <a:solidFill>
                    <a:schemeClr val="tx2">
                      <a:lumMod val="75000"/>
                    </a:schemeClr>
                  </a:solidFill>
                  <a:cs typeface="+mn-ea"/>
                  <a:sym typeface="+mn-lt"/>
                </a:endParaRPr>
              </a:p>
            </p:txBody>
          </p:sp>
          <p:sp>
            <p:nvSpPr>
              <p:cNvPr id="93" name="Freeform 407"/>
              <p:cNvSpPr/>
              <p:nvPr/>
            </p:nvSpPr>
            <p:spPr bwMode="auto">
              <a:xfrm>
                <a:off x="7402513" y="6857547"/>
                <a:ext cx="227013" cy="198438"/>
              </a:xfrm>
              <a:custGeom>
                <a:avLst/>
                <a:gdLst>
                  <a:gd name="T0" fmla="*/ 104 w 163"/>
                  <a:gd name="T1" fmla="*/ 26 h 143"/>
                  <a:gd name="T2" fmla="*/ 79 w 163"/>
                  <a:gd name="T3" fmla="*/ 31 h 143"/>
                  <a:gd name="T4" fmla="*/ 66 w 163"/>
                  <a:gd name="T5" fmla="*/ 40 h 143"/>
                  <a:gd name="T6" fmla="*/ 20 w 163"/>
                  <a:gd name="T7" fmla="*/ 2 h 143"/>
                  <a:gd name="T8" fmla="*/ 13 w 163"/>
                  <a:gd name="T9" fmla="*/ 0 h 143"/>
                  <a:gd name="T10" fmla="*/ 4 w 163"/>
                  <a:gd name="T11" fmla="*/ 4 h 143"/>
                  <a:gd name="T12" fmla="*/ 5 w 163"/>
                  <a:gd name="T13" fmla="*/ 20 h 143"/>
                  <a:gd name="T14" fmla="*/ 52 w 163"/>
                  <a:gd name="T15" fmla="*/ 58 h 143"/>
                  <a:gd name="T16" fmla="*/ 46 w 163"/>
                  <a:gd name="T17" fmla="*/ 73 h 143"/>
                  <a:gd name="T18" fmla="*/ 45 w 163"/>
                  <a:gd name="T19" fmla="*/ 81 h 143"/>
                  <a:gd name="T20" fmla="*/ 73 w 163"/>
                  <a:gd name="T21" fmla="*/ 66 h 143"/>
                  <a:gd name="T22" fmla="*/ 89 w 163"/>
                  <a:gd name="T23" fmla="*/ 62 h 143"/>
                  <a:gd name="T24" fmla="*/ 119 w 163"/>
                  <a:gd name="T25" fmla="*/ 79 h 143"/>
                  <a:gd name="T26" fmla="*/ 106 w 163"/>
                  <a:gd name="T27" fmla="*/ 125 h 143"/>
                  <a:gd name="T28" fmla="*/ 82 w 163"/>
                  <a:gd name="T29" fmla="*/ 139 h 143"/>
                  <a:gd name="T30" fmla="*/ 104 w 163"/>
                  <a:gd name="T31" fmla="*/ 143 h 143"/>
                  <a:gd name="T32" fmla="*/ 163 w 163"/>
                  <a:gd name="T33" fmla="*/ 84 h 143"/>
                  <a:gd name="T34" fmla="*/ 104 w 163"/>
                  <a:gd name="T35" fmla="*/ 2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3" h="143">
                    <a:moveTo>
                      <a:pt x="104" y="26"/>
                    </a:moveTo>
                    <a:cubicBezTo>
                      <a:pt x="95" y="26"/>
                      <a:pt x="86" y="28"/>
                      <a:pt x="79" y="31"/>
                    </a:cubicBezTo>
                    <a:cubicBezTo>
                      <a:pt x="74" y="34"/>
                      <a:pt x="70" y="36"/>
                      <a:pt x="66" y="40"/>
                    </a:cubicBezTo>
                    <a:cubicBezTo>
                      <a:pt x="20" y="2"/>
                      <a:pt x="20" y="2"/>
                      <a:pt x="20" y="2"/>
                    </a:cubicBezTo>
                    <a:cubicBezTo>
                      <a:pt x="18" y="0"/>
                      <a:pt x="15" y="0"/>
                      <a:pt x="13" y="0"/>
                    </a:cubicBezTo>
                    <a:cubicBezTo>
                      <a:pt x="9" y="0"/>
                      <a:pt x="6" y="1"/>
                      <a:pt x="4" y="4"/>
                    </a:cubicBezTo>
                    <a:cubicBezTo>
                      <a:pt x="0" y="9"/>
                      <a:pt x="1" y="16"/>
                      <a:pt x="5" y="20"/>
                    </a:cubicBezTo>
                    <a:cubicBezTo>
                      <a:pt x="52" y="58"/>
                      <a:pt x="52" y="58"/>
                      <a:pt x="52" y="58"/>
                    </a:cubicBezTo>
                    <a:cubicBezTo>
                      <a:pt x="49" y="62"/>
                      <a:pt x="47" y="67"/>
                      <a:pt x="46" y="73"/>
                    </a:cubicBezTo>
                    <a:cubicBezTo>
                      <a:pt x="46" y="75"/>
                      <a:pt x="45" y="78"/>
                      <a:pt x="45" y="81"/>
                    </a:cubicBezTo>
                    <a:cubicBezTo>
                      <a:pt x="73" y="66"/>
                      <a:pt x="73" y="66"/>
                      <a:pt x="73" y="66"/>
                    </a:cubicBezTo>
                    <a:cubicBezTo>
                      <a:pt x="78" y="63"/>
                      <a:pt x="84" y="62"/>
                      <a:pt x="89" y="62"/>
                    </a:cubicBezTo>
                    <a:cubicBezTo>
                      <a:pt x="102" y="62"/>
                      <a:pt x="113" y="68"/>
                      <a:pt x="119" y="79"/>
                    </a:cubicBezTo>
                    <a:cubicBezTo>
                      <a:pt x="128" y="95"/>
                      <a:pt x="122" y="116"/>
                      <a:pt x="106" y="125"/>
                    </a:cubicBezTo>
                    <a:cubicBezTo>
                      <a:pt x="82" y="139"/>
                      <a:pt x="82" y="139"/>
                      <a:pt x="82" y="139"/>
                    </a:cubicBezTo>
                    <a:cubicBezTo>
                      <a:pt x="88" y="141"/>
                      <a:pt x="96" y="143"/>
                      <a:pt x="104" y="143"/>
                    </a:cubicBezTo>
                    <a:cubicBezTo>
                      <a:pt x="136" y="143"/>
                      <a:pt x="163" y="117"/>
                      <a:pt x="163" y="84"/>
                    </a:cubicBezTo>
                    <a:cubicBezTo>
                      <a:pt x="163" y="52"/>
                      <a:pt x="136" y="26"/>
                      <a:pt x="104" y="26"/>
                    </a:cubicBezTo>
                    <a:close/>
                  </a:path>
                </a:pathLst>
              </a:custGeom>
              <a:solidFill>
                <a:schemeClr val="bg1">
                  <a:lumMod val="95000"/>
                </a:schemeClr>
              </a:solidFill>
              <a:ln>
                <a:noFill/>
              </a:ln>
            </p:spPr>
            <p:txBody>
              <a:bodyPr lIns="121920" tIns="60960" rIns="121920" bIns="60960"/>
              <a:lstStyle/>
              <a:p>
                <a:pPr defTabSz="913765">
                  <a:defRPr/>
                </a:pPr>
                <a:endParaRPr lang="zh-CN" altLang="en-US" sz="2400">
                  <a:solidFill>
                    <a:schemeClr val="tx2">
                      <a:lumMod val="75000"/>
                    </a:schemeClr>
                  </a:solidFill>
                  <a:cs typeface="+mn-ea"/>
                  <a:sym typeface="+mn-lt"/>
                </a:endParaRPr>
              </a:p>
            </p:txBody>
          </p:sp>
          <p:sp>
            <p:nvSpPr>
              <p:cNvPr id="94" name="Freeform 408"/>
              <p:cNvSpPr/>
              <p:nvPr/>
            </p:nvSpPr>
            <p:spPr bwMode="auto">
              <a:xfrm>
                <a:off x="7240588" y="6963909"/>
                <a:ext cx="315913" cy="230188"/>
              </a:xfrm>
              <a:custGeom>
                <a:avLst/>
                <a:gdLst>
                  <a:gd name="T0" fmla="*/ 152 w 227"/>
                  <a:gd name="T1" fmla="*/ 69 h 165"/>
                  <a:gd name="T2" fmla="*/ 215 w 227"/>
                  <a:gd name="T3" fmla="*/ 35 h 165"/>
                  <a:gd name="T4" fmla="*/ 222 w 227"/>
                  <a:gd name="T5" fmla="*/ 9 h 165"/>
                  <a:gd name="T6" fmla="*/ 205 w 227"/>
                  <a:gd name="T7" fmla="*/ 0 h 165"/>
                  <a:gd name="T8" fmla="*/ 196 w 227"/>
                  <a:gd name="T9" fmla="*/ 2 h 165"/>
                  <a:gd name="T10" fmla="*/ 135 w 227"/>
                  <a:gd name="T11" fmla="*/ 36 h 165"/>
                  <a:gd name="T12" fmla="*/ 123 w 227"/>
                  <a:gd name="T13" fmla="*/ 26 h 165"/>
                  <a:gd name="T14" fmla="*/ 77 w 227"/>
                  <a:gd name="T15" fmla="*/ 11 h 165"/>
                  <a:gd name="T16" fmla="*/ 0 w 227"/>
                  <a:gd name="T17" fmla="*/ 88 h 165"/>
                  <a:gd name="T18" fmla="*/ 77 w 227"/>
                  <a:gd name="T19" fmla="*/ 165 h 165"/>
                  <a:gd name="T20" fmla="*/ 155 w 227"/>
                  <a:gd name="T21" fmla="*/ 88 h 165"/>
                  <a:gd name="T22" fmla="*/ 154 w 227"/>
                  <a:gd name="T23" fmla="*/ 85 h 165"/>
                  <a:gd name="T24" fmla="*/ 152 w 227"/>
                  <a:gd name="T25" fmla="*/ 69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7" h="165">
                    <a:moveTo>
                      <a:pt x="152" y="69"/>
                    </a:moveTo>
                    <a:cubicBezTo>
                      <a:pt x="215" y="35"/>
                      <a:pt x="215" y="35"/>
                      <a:pt x="215" y="35"/>
                    </a:cubicBezTo>
                    <a:cubicBezTo>
                      <a:pt x="224" y="30"/>
                      <a:pt x="227" y="18"/>
                      <a:pt x="222" y="9"/>
                    </a:cubicBezTo>
                    <a:cubicBezTo>
                      <a:pt x="219" y="3"/>
                      <a:pt x="212" y="0"/>
                      <a:pt x="205" y="0"/>
                    </a:cubicBezTo>
                    <a:cubicBezTo>
                      <a:pt x="202" y="0"/>
                      <a:pt x="199" y="0"/>
                      <a:pt x="196" y="2"/>
                    </a:cubicBezTo>
                    <a:cubicBezTo>
                      <a:pt x="135" y="36"/>
                      <a:pt x="135" y="36"/>
                      <a:pt x="135" y="36"/>
                    </a:cubicBezTo>
                    <a:cubicBezTo>
                      <a:pt x="131" y="32"/>
                      <a:pt x="127" y="29"/>
                      <a:pt x="123" y="26"/>
                    </a:cubicBezTo>
                    <a:cubicBezTo>
                      <a:pt x="110" y="16"/>
                      <a:pt x="94" y="11"/>
                      <a:pt x="77" y="11"/>
                    </a:cubicBezTo>
                    <a:cubicBezTo>
                      <a:pt x="35" y="11"/>
                      <a:pt x="0" y="45"/>
                      <a:pt x="0" y="88"/>
                    </a:cubicBezTo>
                    <a:cubicBezTo>
                      <a:pt x="0" y="131"/>
                      <a:pt x="35" y="165"/>
                      <a:pt x="77" y="165"/>
                    </a:cubicBezTo>
                    <a:cubicBezTo>
                      <a:pt x="120" y="165"/>
                      <a:pt x="155" y="131"/>
                      <a:pt x="155" y="88"/>
                    </a:cubicBezTo>
                    <a:cubicBezTo>
                      <a:pt x="155" y="87"/>
                      <a:pt x="155" y="86"/>
                      <a:pt x="154" y="85"/>
                    </a:cubicBezTo>
                    <a:cubicBezTo>
                      <a:pt x="154" y="80"/>
                      <a:pt x="154" y="75"/>
                      <a:pt x="152" y="69"/>
                    </a:cubicBezTo>
                    <a:close/>
                  </a:path>
                </a:pathLst>
              </a:custGeom>
              <a:solidFill>
                <a:schemeClr val="bg1">
                  <a:lumMod val="95000"/>
                </a:schemeClr>
              </a:solidFill>
              <a:ln>
                <a:noFill/>
              </a:ln>
            </p:spPr>
            <p:txBody>
              <a:bodyPr lIns="121920" tIns="60960" rIns="121920" bIns="60960"/>
              <a:lstStyle/>
              <a:p>
                <a:pPr defTabSz="913765">
                  <a:defRPr/>
                </a:pPr>
                <a:endParaRPr lang="zh-CN" altLang="en-US" sz="2400">
                  <a:solidFill>
                    <a:schemeClr val="tx2">
                      <a:lumMod val="75000"/>
                    </a:schemeClr>
                  </a:solidFill>
                  <a:cs typeface="+mn-ea"/>
                  <a:sym typeface="+mn-lt"/>
                </a:endParaRPr>
              </a:p>
            </p:txBody>
          </p:sp>
        </p:grpSp>
      </p:grpSp>
      <p:grpSp>
        <p:nvGrpSpPr>
          <p:cNvPr id="95" name="组合 94"/>
          <p:cNvGrpSpPr/>
          <p:nvPr/>
        </p:nvGrpSpPr>
        <p:grpSpPr bwMode="auto">
          <a:xfrm>
            <a:off x="6721396" y="2767743"/>
            <a:ext cx="1896816" cy="1897063"/>
            <a:chOff x="6438262" y="3038866"/>
            <a:chExt cx="1897870" cy="1897870"/>
          </a:xfrm>
        </p:grpSpPr>
        <p:sp>
          <p:nvSpPr>
            <p:cNvPr id="96" name="泪滴形 95"/>
            <p:cNvSpPr/>
            <p:nvPr/>
          </p:nvSpPr>
          <p:spPr>
            <a:xfrm rot="8100000" flipV="1">
              <a:off x="6438262" y="3038866"/>
              <a:ext cx="1897870" cy="1897870"/>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2400">
                <a:cs typeface="+mn-ea"/>
                <a:sym typeface="+mn-lt"/>
              </a:endParaRPr>
            </a:p>
          </p:txBody>
        </p:sp>
        <p:grpSp>
          <p:nvGrpSpPr>
            <p:cNvPr id="97" name="组合 96"/>
            <p:cNvGrpSpPr>
              <a:grpSpLocks noChangeAspect="1"/>
            </p:cNvGrpSpPr>
            <p:nvPr/>
          </p:nvGrpSpPr>
          <p:grpSpPr>
            <a:xfrm>
              <a:off x="7839999" y="3717801"/>
              <a:ext cx="318025" cy="540000"/>
              <a:chOff x="11322051" y="6770687"/>
              <a:chExt cx="236538" cy="401638"/>
            </a:xfrm>
            <a:solidFill>
              <a:srgbClr val="E7E7E7"/>
            </a:solidFill>
          </p:grpSpPr>
          <p:sp>
            <p:nvSpPr>
              <p:cNvPr id="98" name="Freeform 492"/>
              <p:cNvSpPr>
                <a:spLocks noEditPoints="1"/>
              </p:cNvSpPr>
              <p:nvPr/>
            </p:nvSpPr>
            <p:spPr bwMode="auto">
              <a:xfrm>
                <a:off x="11322051" y="6770687"/>
                <a:ext cx="236538" cy="320675"/>
              </a:xfrm>
              <a:custGeom>
                <a:avLst/>
                <a:gdLst>
                  <a:gd name="T0" fmla="*/ 86 w 170"/>
                  <a:gd name="T1" fmla="*/ 0 h 230"/>
                  <a:gd name="T2" fmla="*/ 85 w 170"/>
                  <a:gd name="T3" fmla="*/ 0 h 230"/>
                  <a:gd name="T4" fmla="*/ 84 w 170"/>
                  <a:gd name="T5" fmla="*/ 0 h 230"/>
                  <a:gd name="T6" fmla="*/ 0 w 170"/>
                  <a:gd name="T7" fmla="*/ 96 h 230"/>
                  <a:gd name="T8" fmla="*/ 50 w 170"/>
                  <a:gd name="T9" fmla="*/ 230 h 230"/>
                  <a:gd name="T10" fmla="*/ 120 w 170"/>
                  <a:gd name="T11" fmla="*/ 230 h 230"/>
                  <a:gd name="T12" fmla="*/ 170 w 170"/>
                  <a:gd name="T13" fmla="*/ 96 h 230"/>
                  <a:gd name="T14" fmla="*/ 86 w 170"/>
                  <a:gd name="T15" fmla="*/ 0 h 230"/>
                  <a:gd name="T16" fmla="*/ 105 w 170"/>
                  <a:gd name="T17" fmla="*/ 210 h 230"/>
                  <a:gd name="T18" fmla="*/ 97 w 170"/>
                  <a:gd name="T19" fmla="*/ 210 h 230"/>
                  <a:gd name="T20" fmla="*/ 97 w 170"/>
                  <a:gd name="T21" fmla="*/ 159 h 230"/>
                  <a:gd name="T22" fmla="*/ 73 w 170"/>
                  <a:gd name="T23" fmla="*/ 159 h 230"/>
                  <a:gd name="T24" fmla="*/ 73 w 170"/>
                  <a:gd name="T25" fmla="*/ 210 h 230"/>
                  <a:gd name="T26" fmla="*/ 65 w 170"/>
                  <a:gd name="T27" fmla="*/ 210 h 230"/>
                  <a:gd name="T28" fmla="*/ 49 w 170"/>
                  <a:gd name="T29" fmla="*/ 176 h 230"/>
                  <a:gd name="T30" fmla="*/ 20 w 170"/>
                  <a:gd name="T31" fmla="*/ 96 h 230"/>
                  <a:gd name="T32" fmla="*/ 49 w 170"/>
                  <a:gd name="T33" fmla="*/ 30 h 230"/>
                  <a:gd name="T34" fmla="*/ 84 w 170"/>
                  <a:gd name="T35" fmla="*/ 20 h 230"/>
                  <a:gd name="T36" fmla="*/ 84 w 170"/>
                  <a:gd name="T37" fmla="*/ 20 h 230"/>
                  <a:gd name="T38" fmla="*/ 85 w 170"/>
                  <a:gd name="T39" fmla="*/ 20 h 230"/>
                  <a:gd name="T40" fmla="*/ 86 w 170"/>
                  <a:gd name="T41" fmla="*/ 20 h 230"/>
                  <a:gd name="T42" fmla="*/ 86 w 170"/>
                  <a:gd name="T43" fmla="*/ 20 h 230"/>
                  <a:gd name="T44" fmla="*/ 121 w 170"/>
                  <a:gd name="T45" fmla="*/ 30 h 230"/>
                  <a:gd name="T46" fmla="*/ 150 w 170"/>
                  <a:gd name="T47" fmla="*/ 96 h 230"/>
                  <a:gd name="T48" fmla="*/ 121 w 170"/>
                  <a:gd name="T49" fmla="*/ 176 h 230"/>
                  <a:gd name="T50" fmla="*/ 105 w 170"/>
                  <a:gd name="T51" fmla="*/ 21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0" h="230">
                    <a:moveTo>
                      <a:pt x="86" y="0"/>
                    </a:moveTo>
                    <a:cubicBezTo>
                      <a:pt x="85" y="0"/>
                      <a:pt x="85" y="0"/>
                      <a:pt x="85" y="0"/>
                    </a:cubicBezTo>
                    <a:cubicBezTo>
                      <a:pt x="85" y="0"/>
                      <a:pt x="84" y="0"/>
                      <a:pt x="84" y="0"/>
                    </a:cubicBezTo>
                    <a:cubicBezTo>
                      <a:pt x="74" y="0"/>
                      <a:pt x="0" y="3"/>
                      <a:pt x="0" y="96"/>
                    </a:cubicBezTo>
                    <a:cubicBezTo>
                      <a:pt x="0" y="136"/>
                      <a:pt x="50" y="210"/>
                      <a:pt x="50" y="230"/>
                    </a:cubicBezTo>
                    <a:cubicBezTo>
                      <a:pt x="120" y="230"/>
                      <a:pt x="120" y="230"/>
                      <a:pt x="120" y="230"/>
                    </a:cubicBezTo>
                    <a:cubicBezTo>
                      <a:pt x="120" y="210"/>
                      <a:pt x="170" y="136"/>
                      <a:pt x="170" y="96"/>
                    </a:cubicBezTo>
                    <a:cubicBezTo>
                      <a:pt x="170" y="3"/>
                      <a:pt x="96" y="0"/>
                      <a:pt x="86" y="0"/>
                    </a:cubicBezTo>
                    <a:close/>
                    <a:moveTo>
                      <a:pt x="105" y="210"/>
                    </a:moveTo>
                    <a:cubicBezTo>
                      <a:pt x="97" y="210"/>
                      <a:pt x="97" y="210"/>
                      <a:pt x="97" y="210"/>
                    </a:cubicBezTo>
                    <a:cubicBezTo>
                      <a:pt x="97" y="159"/>
                      <a:pt x="97" y="159"/>
                      <a:pt x="97" y="159"/>
                    </a:cubicBezTo>
                    <a:cubicBezTo>
                      <a:pt x="73" y="159"/>
                      <a:pt x="73" y="159"/>
                      <a:pt x="73" y="159"/>
                    </a:cubicBezTo>
                    <a:cubicBezTo>
                      <a:pt x="73" y="210"/>
                      <a:pt x="73" y="210"/>
                      <a:pt x="73" y="210"/>
                    </a:cubicBezTo>
                    <a:cubicBezTo>
                      <a:pt x="65" y="210"/>
                      <a:pt x="65" y="210"/>
                      <a:pt x="65" y="210"/>
                    </a:cubicBezTo>
                    <a:cubicBezTo>
                      <a:pt x="62" y="201"/>
                      <a:pt x="56" y="190"/>
                      <a:pt x="49" y="176"/>
                    </a:cubicBezTo>
                    <a:cubicBezTo>
                      <a:pt x="37" y="150"/>
                      <a:pt x="20" y="115"/>
                      <a:pt x="20" y="96"/>
                    </a:cubicBezTo>
                    <a:cubicBezTo>
                      <a:pt x="20" y="64"/>
                      <a:pt x="30" y="42"/>
                      <a:pt x="49" y="30"/>
                    </a:cubicBezTo>
                    <a:cubicBezTo>
                      <a:pt x="65" y="20"/>
                      <a:pt x="82" y="20"/>
                      <a:pt x="84" y="20"/>
                    </a:cubicBezTo>
                    <a:cubicBezTo>
                      <a:pt x="84" y="20"/>
                      <a:pt x="84" y="20"/>
                      <a:pt x="84" y="20"/>
                    </a:cubicBezTo>
                    <a:cubicBezTo>
                      <a:pt x="85" y="20"/>
                      <a:pt x="85" y="20"/>
                      <a:pt x="85" y="20"/>
                    </a:cubicBezTo>
                    <a:cubicBezTo>
                      <a:pt x="86" y="20"/>
                      <a:pt x="86" y="20"/>
                      <a:pt x="86" y="20"/>
                    </a:cubicBezTo>
                    <a:cubicBezTo>
                      <a:pt x="86" y="20"/>
                      <a:pt x="86" y="20"/>
                      <a:pt x="86" y="20"/>
                    </a:cubicBezTo>
                    <a:cubicBezTo>
                      <a:pt x="88" y="20"/>
                      <a:pt x="105" y="20"/>
                      <a:pt x="121" y="30"/>
                    </a:cubicBezTo>
                    <a:cubicBezTo>
                      <a:pt x="140" y="42"/>
                      <a:pt x="150" y="64"/>
                      <a:pt x="150" y="96"/>
                    </a:cubicBezTo>
                    <a:cubicBezTo>
                      <a:pt x="150" y="115"/>
                      <a:pt x="133" y="150"/>
                      <a:pt x="121" y="176"/>
                    </a:cubicBezTo>
                    <a:cubicBezTo>
                      <a:pt x="114" y="190"/>
                      <a:pt x="108" y="201"/>
                      <a:pt x="105" y="210"/>
                    </a:cubicBezTo>
                    <a:close/>
                  </a:path>
                </a:pathLst>
              </a:custGeom>
              <a:solidFill>
                <a:schemeClr val="bg1">
                  <a:lumMod val="95000"/>
                </a:schemeClr>
              </a:solidFill>
              <a:ln>
                <a:noFill/>
              </a:ln>
            </p:spPr>
            <p:txBody>
              <a:bodyPr lIns="121920" tIns="60960" rIns="121920" bIns="60960"/>
              <a:lstStyle/>
              <a:p>
                <a:pPr defTabSz="913765">
                  <a:defRPr/>
                </a:pPr>
                <a:endParaRPr lang="zh-CN" altLang="en-US" sz="2400">
                  <a:cs typeface="+mn-ea"/>
                  <a:sym typeface="+mn-lt"/>
                </a:endParaRPr>
              </a:p>
            </p:txBody>
          </p:sp>
          <p:sp>
            <p:nvSpPr>
              <p:cNvPr id="99" name="Rectangle 493"/>
              <p:cNvSpPr>
                <a:spLocks noChangeArrowheads="1"/>
              </p:cNvSpPr>
              <p:nvPr/>
            </p:nvSpPr>
            <p:spPr bwMode="auto">
              <a:xfrm>
                <a:off x="11391901" y="7105649"/>
                <a:ext cx="98425" cy="26988"/>
              </a:xfrm>
              <a:prstGeom prst="rect">
                <a:avLst/>
              </a:prstGeom>
              <a:solidFill>
                <a:schemeClr val="bg1">
                  <a:lumMod val="95000"/>
                </a:schemeClr>
              </a:solidFill>
              <a:ln>
                <a:noFill/>
              </a:ln>
            </p:spPr>
            <p:txBody>
              <a:bodyPr lIns="121920" tIns="60960" rIns="121920" bIns="60960"/>
              <a:lstStyle/>
              <a:p>
                <a:pPr defTabSz="913765">
                  <a:defRPr/>
                </a:pPr>
                <a:endParaRPr lang="zh-CN" altLang="en-US" sz="2400">
                  <a:cs typeface="+mn-ea"/>
                  <a:sym typeface="+mn-lt"/>
                </a:endParaRPr>
              </a:p>
            </p:txBody>
          </p:sp>
          <p:sp>
            <p:nvSpPr>
              <p:cNvPr id="100" name="Rectangle 494"/>
              <p:cNvSpPr>
                <a:spLocks noChangeArrowheads="1"/>
              </p:cNvSpPr>
              <p:nvPr/>
            </p:nvSpPr>
            <p:spPr bwMode="auto">
              <a:xfrm>
                <a:off x="11417301" y="7145337"/>
                <a:ext cx="49213" cy="26988"/>
              </a:xfrm>
              <a:prstGeom prst="rect">
                <a:avLst/>
              </a:prstGeom>
              <a:solidFill>
                <a:schemeClr val="bg1">
                  <a:lumMod val="95000"/>
                </a:schemeClr>
              </a:solidFill>
              <a:ln>
                <a:noFill/>
              </a:ln>
            </p:spPr>
            <p:txBody>
              <a:bodyPr lIns="121920" tIns="60960" rIns="121920" bIns="60960"/>
              <a:lstStyle/>
              <a:p>
                <a:pPr defTabSz="913765">
                  <a:defRPr/>
                </a:pPr>
                <a:endParaRPr lang="zh-CN" altLang="en-US" sz="2400">
                  <a:cs typeface="+mn-ea"/>
                  <a:sym typeface="+mn-lt"/>
                </a:endParaRPr>
              </a:p>
            </p:txBody>
          </p:sp>
        </p:grpSp>
      </p:grpSp>
      <p:grpSp>
        <p:nvGrpSpPr>
          <p:cNvPr id="101" name="组合 100"/>
          <p:cNvGrpSpPr/>
          <p:nvPr/>
        </p:nvGrpSpPr>
        <p:grpSpPr bwMode="auto">
          <a:xfrm>
            <a:off x="3554744" y="2767743"/>
            <a:ext cx="1898404" cy="1897063"/>
            <a:chOff x="3271670" y="3038866"/>
            <a:chExt cx="1897870" cy="1897870"/>
          </a:xfrm>
        </p:grpSpPr>
        <p:sp>
          <p:nvSpPr>
            <p:cNvPr id="102" name="泪滴形 101"/>
            <p:cNvSpPr/>
            <p:nvPr/>
          </p:nvSpPr>
          <p:spPr>
            <a:xfrm rot="13500000" flipH="1" flipV="1">
              <a:off x="3271670" y="3038867"/>
              <a:ext cx="1897870" cy="1897870"/>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3765">
                <a:defRPr/>
              </a:pPr>
              <a:endParaRPr lang="zh-CN" altLang="en-US" sz="2400">
                <a:cs typeface="+mn-ea"/>
                <a:sym typeface="+mn-lt"/>
              </a:endParaRPr>
            </a:p>
          </p:txBody>
        </p:sp>
        <p:sp>
          <p:nvSpPr>
            <p:cNvPr id="103" name="Freeform 169"/>
            <p:cNvSpPr>
              <a:spLocks noChangeAspect="1"/>
            </p:cNvSpPr>
            <p:nvPr/>
          </p:nvSpPr>
          <p:spPr bwMode="auto">
            <a:xfrm>
              <a:off x="3482720" y="3717017"/>
              <a:ext cx="360215" cy="541567"/>
            </a:xfrm>
            <a:custGeom>
              <a:avLst/>
              <a:gdLst>
                <a:gd name="T0" fmla="*/ 144 w 192"/>
                <a:gd name="T1" fmla="*/ 192 h 288"/>
                <a:gd name="T2" fmla="*/ 130 w 192"/>
                <a:gd name="T3" fmla="*/ 194 h 288"/>
                <a:gd name="T4" fmla="*/ 120 w 192"/>
                <a:gd name="T5" fmla="*/ 192 h 288"/>
                <a:gd name="T6" fmla="*/ 96 w 192"/>
                <a:gd name="T7" fmla="*/ 167 h 288"/>
                <a:gd name="T8" fmla="*/ 94 w 192"/>
                <a:gd name="T9" fmla="*/ 158 h 288"/>
                <a:gd name="T10" fmla="*/ 96 w 192"/>
                <a:gd name="T11" fmla="*/ 144 h 288"/>
                <a:gd name="T12" fmla="*/ 94 w 192"/>
                <a:gd name="T13" fmla="*/ 131 h 288"/>
                <a:gd name="T14" fmla="*/ 96 w 192"/>
                <a:gd name="T15" fmla="*/ 121 h 288"/>
                <a:gd name="T16" fmla="*/ 121 w 192"/>
                <a:gd name="T17" fmla="*/ 96 h 288"/>
                <a:gd name="T18" fmla="*/ 131 w 192"/>
                <a:gd name="T19" fmla="*/ 94 h 288"/>
                <a:gd name="T20" fmla="*/ 144 w 192"/>
                <a:gd name="T21" fmla="*/ 96 h 288"/>
                <a:gd name="T22" fmla="*/ 192 w 192"/>
                <a:gd name="T23" fmla="*/ 48 h 288"/>
                <a:gd name="T24" fmla="*/ 144 w 192"/>
                <a:gd name="T25" fmla="*/ 0 h 288"/>
                <a:gd name="T26" fmla="*/ 96 w 192"/>
                <a:gd name="T27" fmla="*/ 48 h 288"/>
                <a:gd name="T28" fmla="*/ 98 w 192"/>
                <a:gd name="T29" fmla="*/ 62 h 288"/>
                <a:gd name="T30" fmla="*/ 96 w 192"/>
                <a:gd name="T31" fmla="*/ 71 h 288"/>
                <a:gd name="T32" fmla="*/ 71 w 192"/>
                <a:gd name="T33" fmla="*/ 96 h 288"/>
                <a:gd name="T34" fmla="*/ 62 w 192"/>
                <a:gd name="T35" fmla="*/ 98 h 288"/>
                <a:gd name="T36" fmla="*/ 48 w 192"/>
                <a:gd name="T37" fmla="*/ 96 h 288"/>
                <a:gd name="T38" fmla="*/ 0 w 192"/>
                <a:gd name="T39" fmla="*/ 144 h 288"/>
                <a:gd name="T40" fmla="*/ 48 w 192"/>
                <a:gd name="T41" fmla="*/ 192 h 288"/>
                <a:gd name="T42" fmla="*/ 60 w 192"/>
                <a:gd name="T43" fmla="*/ 190 h 288"/>
                <a:gd name="T44" fmla="*/ 70 w 192"/>
                <a:gd name="T45" fmla="*/ 192 h 288"/>
                <a:gd name="T46" fmla="*/ 95 w 192"/>
                <a:gd name="T47" fmla="*/ 218 h 288"/>
                <a:gd name="T48" fmla="*/ 98 w 192"/>
                <a:gd name="T49" fmla="*/ 227 h 288"/>
                <a:gd name="T50" fmla="*/ 96 w 192"/>
                <a:gd name="T51" fmla="*/ 240 h 288"/>
                <a:gd name="T52" fmla="*/ 144 w 192"/>
                <a:gd name="T53" fmla="*/ 288 h 288"/>
                <a:gd name="T54" fmla="*/ 192 w 192"/>
                <a:gd name="T55" fmla="*/ 240 h 288"/>
                <a:gd name="T56" fmla="*/ 144 w 192"/>
                <a:gd name="T57" fmla="*/ 192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2" h="288">
                  <a:moveTo>
                    <a:pt x="144" y="192"/>
                  </a:moveTo>
                  <a:cubicBezTo>
                    <a:pt x="137" y="192"/>
                    <a:pt x="130" y="194"/>
                    <a:pt x="130" y="194"/>
                  </a:cubicBezTo>
                  <a:cubicBezTo>
                    <a:pt x="127" y="195"/>
                    <a:pt x="123" y="194"/>
                    <a:pt x="120" y="192"/>
                  </a:cubicBezTo>
                  <a:cubicBezTo>
                    <a:pt x="96" y="167"/>
                    <a:pt x="96" y="167"/>
                    <a:pt x="96" y="167"/>
                  </a:cubicBezTo>
                  <a:cubicBezTo>
                    <a:pt x="94" y="165"/>
                    <a:pt x="93" y="161"/>
                    <a:pt x="94" y="158"/>
                  </a:cubicBezTo>
                  <a:cubicBezTo>
                    <a:pt x="94" y="158"/>
                    <a:pt x="96" y="151"/>
                    <a:pt x="96" y="144"/>
                  </a:cubicBezTo>
                  <a:cubicBezTo>
                    <a:pt x="96" y="137"/>
                    <a:pt x="94" y="131"/>
                    <a:pt x="94" y="131"/>
                  </a:cubicBezTo>
                  <a:cubicBezTo>
                    <a:pt x="93" y="128"/>
                    <a:pt x="94" y="124"/>
                    <a:pt x="96" y="121"/>
                  </a:cubicBezTo>
                  <a:cubicBezTo>
                    <a:pt x="121" y="96"/>
                    <a:pt x="121" y="96"/>
                    <a:pt x="121" y="96"/>
                  </a:cubicBezTo>
                  <a:cubicBezTo>
                    <a:pt x="123" y="94"/>
                    <a:pt x="128" y="93"/>
                    <a:pt x="131" y="94"/>
                  </a:cubicBezTo>
                  <a:cubicBezTo>
                    <a:pt x="131" y="94"/>
                    <a:pt x="137" y="96"/>
                    <a:pt x="144" y="96"/>
                  </a:cubicBezTo>
                  <a:cubicBezTo>
                    <a:pt x="170" y="96"/>
                    <a:pt x="192" y="75"/>
                    <a:pt x="192" y="48"/>
                  </a:cubicBezTo>
                  <a:cubicBezTo>
                    <a:pt x="192" y="22"/>
                    <a:pt x="170" y="0"/>
                    <a:pt x="144" y="0"/>
                  </a:cubicBezTo>
                  <a:cubicBezTo>
                    <a:pt x="117" y="0"/>
                    <a:pt x="96" y="22"/>
                    <a:pt x="96" y="48"/>
                  </a:cubicBezTo>
                  <a:cubicBezTo>
                    <a:pt x="96" y="55"/>
                    <a:pt x="98" y="62"/>
                    <a:pt x="98" y="62"/>
                  </a:cubicBezTo>
                  <a:cubicBezTo>
                    <a:pt x="99" y="65"/>
                    <a:pt x="98" y="69"/>
                    <a:pt x="96" y="71"/>
                  </a:cubicBezTo>
                  <a:cubicBezTo>
                    <a:pt x="71" y="96"/>
                    <a:pt x="71" y="96"/>
                    <a:pt x="71" y="96"/>
                  </a:cubicBezTo>
                  <a:cubicBezTo>
                    <a:pt x="69" y="98"/>
                    <a:pt x="65" y="99"/>
                    <a:pt x="62" y="98"/>
                  </a:cubicBezTo>
                  <a:cubicBezTo>
                    <a:pt x="62" y="98"/>
                    <a:pt x="55" y="96"/>
                    <a:pt x="48" y="96"/>
                  </a:cubicBezTo>
                  <a:cubicBezTo>
                    <a:pt x="21" y="96"/>
                    <a:pt x="0" y="117"/>
                    <a:pt x="0" y="144"/>
                  </a:cubicBezTo>
                  <a:cubicBezTo>
                    <a:pt x="0" y="170"/>
                    <a:pt x="21" y="192"/>
                    <a:pt x="48" y="192"/>
                  </a:cubicBezTo>
                  <a:cubicBezTo>
                    <a:pt x="54" y="192"/>
                    <a:pt x="60" y="190"/>
                    <a:pt x="60" y="190"/>
                  </a:cubicBezTo>
                  <a:cubicBezTo>
                    <a:pt x="63" y="189"/>
                    <a:pt x="68" y="190"/>
                    <a:pt x="70" y="192"/>
                  </a:cubicBezTo>
                  <a:cubicBezTo>
                    <a:pt x="95" y="218"/>
                    <a:pt x="95" y="218"/>
                    <a:pt x="95" y="218"/>
                  </a:cubicBezTo>
                  <a:cubicBezTo>
                    <a:pt x="97" y="220"/>
                    <a:pt x="98" y="224"/>
                    <a:pt x="98" y="227"/>
                  </a:cubicBezTo>
                  <a:cubicBezTo>
                    <a:pt x="98" y="227"/>
                    <a:pt x="96" y="234"/>
                    <a:pt x="96" y="240"/>
                  </a:cubicBezTo>
                  <a:cubicBezTo>
                    <a:pt x="96" y="266"/>
                    <a:pt x="117" y="288"/>
                    <a:pt x="144" y="288"/>
                  </a:cubicBezTo>
                  <a:cubicBezTo>
                    <a:pt x="170" y="288"/>
                    <a:pt x="192" y="266"/>
                    <a:pt x="192" y="240"/>
                  </a:cubicBezTo>
                  <a:cubicBezTo>
                    <a:pt x="192" y="213"/>
                    <a:pt x="170" y="192"/>
                    <a:pt x="144" y="192"/>
                  </a:cubicBezTo>
                  <a:close/>
                </a:path>
              </a:pathLst>
            </a:custGeom>
            <a:solidFill>
              <a:schemeClr val="bg1">
                <a:lumMod val="95000"/>
              </a:schemeClr>
            </a:solidFill>
            <a:ln>
              <a:noFill/>
            </a:ln>
          </p:spPr>
          <p:txBody>
            <a:bodyPr lIns="121920" tIns="60960" rIns="121920" bIns="60960"/>
            <a:lstStyle/>
            <a:p>
              <a:pPr defTabSz="913765">
                <a:defRPr/>
              </a:pPr>
              <a:endParaRPr lang="zh-CN" altLang="en-US" sz="2400">
                <a:cs typeface="+mn-ea"/>
                <a:sym typeface="+mn-lt"/>
              </a:endParaRPr>
            </a:p>
          </p:txBody>
        </p:sp>
      </p:grpSp>
      <p:sp>
        <p:nvSpPr>
          <p:cNvPr id="104" name="矩形 103"/>
          <p:cNvSpPr/>
          <p:nvPr/>
        </p:nvSpPr>
        <p:spPr>
          <a:xfrm>
            <a:off x="3665486" y="3088951"/>
            <a:ext cx="1860858" cy="400091"/>
          </a:xfrm>
          <a:prstGeom prst="rect">
            <a:avLst/>
          </a:prstGeom>
        </p:spPr>
        <p:txBody>
          <a:bodyPr wrap="none" lIns="91422" tIns="45711" rIns="91422" bIns="45711">
            <a:spAutoFit/>
          </a:bodyPr>
          <a:lstStyle/>
          <a:p>
            <a:pPr defTabSz="913765">
              <a:defRPr/>
            </a:pPr>
            <a:r>
              <a:rPr lang="en-US" altLang="zh-CN" sz="2000" dirty="0">
                <a:solidFill>
                  <a:schemeClr val="bg1"/>
                </a:solidFill>
                <a:cs typeface="+mn-ea"/>
                <a:sym typeface="+mn-lt"/>
              </a:rPr>
              <a:t>Add title text </a:t>
            </a:r>
          </a:p>
        </p:txBody>
      </p:sp>
      <p:sp>
        <p:nvSpPr>
          <p:cNvPr id="105" name="矩形 47"/>
          <p:cNvSpPr>
            <a:spLocks noChangeArrowheads="1"/>
          </p:cNvSpPr>
          <p:nvPr/>
        </p:nvSpPr>
        <p:spPr bwMode="auto">
          <a:xfrm>
            <a:off x="4138869" y="3529740"/>
            <a:ext cx="1455548" cy="752496"/>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defTabSz="913765">
              <a:lnSpc>
                <a:spcPct val="130000"/>
              </a:lnSpc>
              <a:spcBef>
                <a:spcPct val="0"/>
              </a:spcBef>
              <a:buNone/>
              <a:defRPr/>
            </a:pPr>
            <a:r>
              <a:rPr lang="en-US" altLang="zh-CN" sz="1100" dirty="0">
                <a:solidFill>
                  <a:schemeClr val="bg1"/>
                </a:solidFill>
                <a:latin typeface="+mn-lt"/>
                <a:ea typeface="+mn-ea"/>
                <a:cs typeface="+mn-ea"/>
                <a:sym typeface="+mn-lt"/>
              </a:rPr>
              <a:t>Click here to add content, content to match the title. </a:t>
            </a:r>
            <a:endParaRPr lang="zh-CN" altLang="en-US" sz="1100" dirty="0">
              <a:solidFill>
                <a:schemeClr val="bg1"/>
              </a:solidFill>
              <a:latin typeface="+mn-lt"/>
              <a:ea typeface="+mn-ea"/>
              <a:cs typeface="+mn-ea"/>
              <a:sym typeface="+mn-lt"/>
            </a:endParaRPr>
          </a:p>
        </p:txBody>
      </p:sp>
      <p:sp>
        <p:nvSpPr>
          <p:cNvPr id="106" name="矩形 105"/>
          <p:cNvSpPr/>
          <p:nvPr/>
        </p:nvSpPr>
        <p:spPr>
          <a:xfrm>
            <a:off x="6703863" y="3102133"/>
            <a:ext cx="1860859" cy="400091"/>
          </a:xfrm>
          <a:prstGeom prst="rect">
            <a:avLst/>
          </a:prstGeom>
        </p:spPr>
        <p:txBody>
          <a:bodyPr wrap="none" lIns="91422" tIns="45711" rIns="91422" bIns="45711">
            <a:spAutoFit/>
          </a:bodyPr>
          <a:lstStyle/>
          <a:p>
            <a:pPr algn="r" defTabSz="913765">
              <a:defRPr/>
            </a:pPr>
            <a:r>
              <a:rPr lang="en-US" altLang="zh-CN" sz="2000" dirty="0">
                <a:solidFill>
                  <a:schemeClr val="bg1"/>
                </a:solidFill>
                <a:cs typeface="+mn-ea"/>
                <a:sym typeface="+mn-lt"/>
              </a:rPr>
              <a:t>Add title text </a:t>
            </a:r>
          </a:p>
        </p:txBody>
      </p:sp>
      <p:sp>
        <p:nvSpPr>
          <p:cNvPr id="107" name="矩形 47"/>
          <p:cNvSpPr>
            <a:spLocks noChangeArrowheads="1"/>
          </p:cNvSpPr>
          <p:nvPr/>
        </p:nvSpPr>
        <p:spPr bwMode="auto">
          <a:xfrm>
            <a:off x="6637269" y="3529740"/>
            <a:ext cx="1455548" cy="752496"/>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r" defTabSz="913765">
              <a:lnSpc>
                <a:spcPct val="130000"/>
              </a:lnSpc>
              <a:spcBef>
                <a:spcPct val="0"/>
              </a:spcBef>
              <a:buNone/>
              <a:defRPr/>
            </a:pPr>
            <a:r>
              <a:rPr lang="en-US" altLang="zh-CN" sz="1100" dirty="0">
                <a:solidFill>
                  <a:schemeClr val="bg1"/>
                </a:solidFill>
                <a:latin typeface="+mn-lt"/>
                <a:ea typeface="+mn-ea"/>
                <a:cs typeface="+mn-ea"/>
                <a:sym typeface="+mn-lt"/>
              </a:rPr>
              <a:t>Click here to add content, content to match the title. </a:t>
            </a:r>
            <a:endParaRPr lang="zh-CN" altLang="en-US" sz="1100" dirty="0">
              <a:solidFill>
                <a:schemeClr val="bg1"/>
              </a:solidFill>
              <a:latin typeface="+mn-lt"/>
              <a:ea typeface="+mn-ea"/>
              <a:cs typeface="+mn-ea"/>
              <a:sym typeface="+mn-lt"/>
            </a:endParaRPr>
          </a:p>
        </p:txBody>
      </p:sp>
      <p:sp>
        <p:nvSpPr>
          <p:cNvPr id="108" name="矩形 107"/>
          <p:cNvSpPr/>
          <p:nvPr/>
        </p:nvSpPr>
        <p:spPr>
          <a:xfrm>
            <a:off x="5156842" y="2039078"/>
            <a:ext cx="1860859" cy="400091"/>
          </a:xfrm>
          <a:prstGeom prst="rect">
            <a:avLst/>
          </a:prstGeom>
        </p:spPr>
        <p:txBody>
          <a:bodyPr wrap="none" lIns="91422" tIns="45711" rIns="91422" bIns="45711">
            <a:spAutoFit/>
          </a:bodyPr>
          <a:lstStyle/>
          <a:p>
            <a:pPr algn="ctr" defTabSz="913765">
              <a:defRPr/>
            </a:pPr>
            <a:r>
              <a:rPr lang="en-US" altLang="zh-CN" sz="2000" dirty="0">
                <a:solidFill>
                  <a:schemeClr val="bg1"/>
                </a:solidFill>
                <a:cs typeface="+mn-ea"/>
                <a:sym typeface="+mn-lt"/>
              </a:rPr>
              <a:t>Add title text </a:t>
            </a:r>
          </a:p>
        </p:txBody>
      </p:sp>
      <p:sp>
        <p:nvSpPr>
          <p:cNvPr id="109" name="矩形 47"/>
          <p:cNvSpPr>
            <a:spLocks noChangeArrowheads="1"/>
          </p:cNvSpPr>
          <p:nvPr/>
        </p:nvSpPr>
        <p:spPr bwMode="auto">
          <a:xfrm>
            <a:off x="5408704" y="2388328"/>
            <a:ext cx="1357135" cy="752496"/>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defTabSz="913765">
              <a:lnSpc>
                <a:spcPct val="130000"/>
              </a:lnSpc>
              <a:spcBef>
                <a:spcPct val="0"/>
              </a:spcBef>
              <a:buNone/>
              <a:defRPr/>
            </a:pPr>
            <a:r>
              <a:rPr lang="en-US" altLang="zh-CN" sz="1100" dirty="0">
                <a:solidFill>
                  <a:schemeClr val="bg1"/>
                </a:solidFill>
                <a:latin typeface="+mn-lt"/>
                <a:ea typeface="+mn-ea"/>
                <a:cs typeface="+mn-ea"/>
                <a:sym typeface="+mn-lt"/>
              </a:rPr>
              <a:t>Click here to add content, content to match the title. </a:t>
            </a:r>
            <a:endParaRPr lang="zh-CN" altLang="en-US" sz="1100" dirty="0">
              <a:solidFill>
                <a:schemeClr val="bg1"/>
              </a:solidFill>
              <a:latin typeface="+mn-lt"/>
              <a:ea typeface="+mn-ea"/>
              <a:cs typeface="+mn-ea"/>
              <a:sym typeface="+mn-lt"/>
            </a:endParaRPr>
          </a:p>
        </p:txBody>
      </p:sp>
      <p:sp>
        <p:nvSpPr>
          <p:cNvPr id="110" name="矩形 109"/>
          <p:cNvSpPr/>
          <p:nvPr/>
        </p:nvSpPr>
        <p:spPr>
          <a:xfrm>
            <a:off x="5164780" y="4748941"/>
            <a:ext cx="1860859" cy="400091"/>
          </a:xfrm>
          <a:prstGeom prst="rect">
            <a:avLst/>
          </a:prstGeom>
        </p:spPr>
        <p:txBody>
          <a:bodyPr wrap="none" lIns="91422" tIns="45711" rIns="91422" bIns="45711">
            <a:spAutoFit/>
          </a:bodyPr>
          <a:lstStyle/>
          <a:p>
            <a:pPr algn="ctr" defTabSz="913765">
              <a:defRPr/>
            </a:pPr>
            <a:r>
              <a:rPr lang="en-US" altLang="zh-CN" sz="2000" dirty="0">
                <a:solidFill>
                  <a:schemeClr val="bg1"/>
                </a:solidFill>
                <a:cs typeface="+mn-ea"/>
                <a:sym typeface="+mn-lt"/>
              </a:rPr>
              <a:t>Add title text </a:t>
            </a:r>
          </a:p>
        </p:txBody>
      </p:sp>
      <p:sp>
        <p:nvSpPr>
          <p:cNvPr id="111" name="矩形 47"/>
          <p:cNvSpPr>
            <a:spLocks noChangeArrowheads="1"/>
          </p:cNvSpPr>
          <p:nvPr/>
        </p:nvSpPr>
        <p:spPr bwMode="auto">
          <a:xfrm>
            <a:off x="5367435" y="5126765"/>
            <a:ext cx="1455548" cy="752496"/>
          </a:xfrm>
          <a:prstGeom prst="rect">
            <a:avLst/>
          </a:prstGeom>
          <a:noFill/>
          <a:ln>
            <a:noFill/>
          </a:ln>
        </p:spPr>
        <p:txBody>
          <a:bodyPr lIns="91422" tIns="45711" rIns="91422" bIns="457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defTabSz="913765">
              <a:lnSpc>
                <a:spcPct val="130000"/>
              </a:lnSpc>
              <a:spcBef>
                <a:spcPct val="0"/>
              </a:spcBef>
              <a:buNone/>
              <a:defRPr/>
            </a:pPr>
            <a:r>
              <a:rPr lang="en-US" altLang="zh-CN" sz="1100" dirty="0">
                <a:solidFill>
                  <a:schemeClr val="bg1"/>
                </a:solidFill>
                <a:latin typeface="+mn-lt"/>
                <a:ea typeface="+mn-ea"/>
                <a:cs typeface="+mn-ea"/>
                <a:sym typeface="+mn-lt"/>
              </a:rPr>
              <a:t>Click here to add content, content to match the title. </a:t>
            </a:r>
            <a:endParaRPr lang="zh-CN" altLang="en-US" sz="1100" dirty="0">
              <a:solidFill>
                <a:schemeClr val="bg1"/>
              </a:solidFill>
              <a:latin typeface="+mn-lt"/>
              <a:ea typeface="+mn-ea"/>
              <a:cs typeface="+mn-ea"/>
              <a:sym typeface="+mn-lt"/>
            </a:endParaRPr>
          </a:p>
        </p:txBody>
      </p:sp>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250"/>
                                  </p:stCondLst>
                                  <p:childTnLst>
                                    <p:set>
                                      <p:cBhvr>
                                        <p:cTn id="6" dur="1" fill="hold">
                                          <p:stCondLst>
                                            <p:cond delay="0"/>
                                          </p:stCondLst>
                                        </p:cTn>
                                        <p:tgtEl>
                                          <p:spTgt spid="101"/>
                                        </p:tgtEl>
                                        <p:attrNameLst>
                                          <p:attrName>style.visibility</p:attrName>
                                        </p:attrNameLst>
                                      </p:cBhvr>
                                      <p:to>
                                        <p:strVal val="visible"/>
                                      </p:to>
                                    </p:set>
                                    <p:animEffect transition="in" filter="barn(inHorizontal)">
                                      <p:cBhvr>
                                        <p:cTn id="7" dur="600"/>
                                        <p:tgtEl>
                                          <p:spTgt spid="101"/>
                                        </p:tgtEl>
                                      </p:cBhvr>
                                    </p:animEffect>
                                  </p:childTnLst>
                                </p:cTn>
                              </p:par>
                              <p:par>
                                <p:cTn id="8" presetID="16" presetClass="entr" presetSubtype="26" fill="hold" grpId="0" nodeType="withEffect">
                                  <p:stCondLst>
                                    <p:cond delay="450"/>
                                  </p:stCondLst>
                                  <p:childTnLst>
                                    <p:set>
                                      <p:cBhvr>
                                        <p:cTn id="9" dur="1" fill="hold">
                                          <p:stCondLst>
                                            <p:cond delay="0"/>
                                          </p:stCondLst>
                                        </p:cTn>
                                        <p:tgtEl>
                                          <p:spTgt spid="105"/>
                                        </p:tgtEl>
                                        <p:attrNameLst>
                                          <p:attrName>style.visibility</p:attrName>
                                        </p:attrNameLst>
                                      </p:cBhvr>
                                      <p:to>
                                        <p:strVal val="visible"/>
                                      </p:to>
                                    </p:set>
                                    <p:animEffect transition="in" filter="barn(inHorizontal)">
                                      <p:cBhvr>
                                        <p:cTn id="10" dur="500"/>
                                        <p:tgtEl>
                                          <p:spTgt spid="105"/>
                                        </p:tgtEl>
                                      </p:cBhvr>
                                    </p:animEffect>
                                  </p:childTnLst>
                                </p:cTn>
                              </p:par>
                              <p:par>
                                <p:cTn id="11" presetID="22" presetClass="entr" presetSubtype="4" fill="hold" grpId="0" nodeType="withEffect">
                                  <p:stCondLst>
                                    <p:cond delay="750"/>
                                  </p:stCondLst>
                                  <p:childTnLst>
                                    <p:set>
                                      <p:cBhvr>
                                        <p:cTn id="12" dur="1" fill="hold">
                                          <p:stCondLst>
                                            <p:cond delay="0"/>
                                          </p:stCondLst>
                                        </p:cTn>
                                        <p:tgtEl>
                                          <p:spTgt spid="104"/>
                                        </p:tgtEl>
                                        <p:attrNameLst>
                                          <p:attrName>style.visibility</p:attrName>
                                        </p:attrNameLst>
                                      </p:cBhvr>
                                      <p:to>
                                        <p:strVal val="visible"/>
                                      </p:to>
                                    </p:set>
                                    <p:animEffect transition="in" filter="wipe(down)">
                                      <p:cBhvr>
                                        <p:cTn id="13" dur="250"/>
                                        <p:tgtEl>
                                          <p:spTgt spid="104"/>
                                        </p:tgtEl>
                                      </p:cBhvr>
                                    </p:animEffect>
                                  </p:childTnLst>
                                </p:cTn>
                              </p:par>
                              <p:par>
                                <p:cTn id="14" presetID="22" presetClass="entr" presetSubtype="2" fill="hold" grpId="0" nodeType="withEffect">
                                  <p:stCondLst>
                                    <p:cond delay="250"/>
                                  </p:stCondLst>
                                  <p:childTnLst>
                                    <p:set>
                                      <p:cBhvr>
                                        <p:cTn id="15" dur="1" fill="hold">
                                          <p:stCondLst>
                                            <p:cond delay="0"/>
                                          </p:stCondLst>
                                        </p:cTn>
                                        <p:tgtEl>
                                          <p:spTgt spid="83"/>
                                        </p:tgtEl>
                                        <p:attrNameLst>
                                          <p:attrName>style.visibility</p:attrName>
                                        </p:attrNameLst>
                                      </p:cBhvr>
                                      <p:to>
                                        <p:strVal val="visible"/>
                                      </p:to>
                                    </p:set>
                                    <p:animEffect transition="in" filter="wipe(right)">
                                      <p:cBhvr>
                                        <p:cTn id="16" dur="300"/>
                                        <p:tgtEl>
                                          <p:spTgt spid="83"/>
                                        </p:tgtEl>
                                      </p:cBhvr>
                                    </p:animEffect>
                                  </p:childTnLst>
                                </p:cTn>
                              </p:par>
                              <p:par>
                                <p:cTn id="17" presetID="22" presetClass="entr" presetSubtype="2" fill="hold" grpId="0" nodeType="withEffect">
                                  <p:stCondLst>
                                    <p:cond delay="250"/>
                                  </p:stCondLst>
                                  <p:childTnLst>
                                    <p:set>
                                      <p:cBhvr>
                                        <p:cTn id="18" dur="1" fill="hold">
                                          <p:stCondLst>
                                            <p:cond delay="0"/>
                                          </p:stCondLst>
                                        </p:cTn>
                                        <p:tgtEl>
                                          <p:spTgt spid="82"/>
                                        </p:tgtEl>
                                        <p:attrNameLst>
                                          <p:attrName>style.visibility</p:attrName>
                                        </p:attrNameLst>
                                      </p:cBhvr>
                                      <p:to>
                                        <p:strVal val="visible"/>
                                      </p:to>
                                    </p:set>
                                    <p:animEffect transition="in" filter="wipe(right)">
                                      <p:cBhvr>
                                        <p:cTn id="19" dur="750"/>
                                        <p:tgtEl>
                                          <p:spTgt spid="82"/>
                                        </p:tgtEl>
                                      </p:cBhvr>
                                    </p:animEffect>
                                  </p:childTnLst>
                                </p:cTn>
                              </p:par>
                              <p:par>
                                <p:cTn id="20" presetID="22" presetClass="entr" presetSubtype="2" fill="hold" grpId="0" nodeType="withEffect">
                                  <p:stCondLst>
                                    <p:cond delay="550"/>
                                  </p:stCondLst>
                                  <p:childTnLst>
                                    <p:set>
                                      <p:cBhvr>
                                        <p:cTn id="21" dur="1" fill="hold">
                                          <p:stCondLst>
                                            <p:cond delay="0"/>
                                          </p:stCondLst>
                                        </p:cTn>
                                        <p:tgtEl>
                                          <p:spTgt spid="81"/>
                                        </p:tgtEl>
                                        <p:attrNameLst>
                                          <p:attrName>style.visibility</p:attrName>
                                        </p:attrNameLst>
                                      </p:cBhvr>
                                      <p:to>
                                        <p:strVal val="visible"/>
                                      </p:to>
                                    </p:set>
                                    <p:animEffect transition="in" filter="wipe(right)">
                                      <p:cBhvr>
                                        <p:cTn id="22" dur="350"/>
                                        <p:tgtEl>
                                          <p:spTgt spid="81"/>
                                        </p:tgtEl>
                                      </p:cBhvr>
                                    </p:animEffect>
                                  </p:childTnLst>
                                </p:cTn>
                              </p:par>
                            </p:childTnLst>
                          </p:cTn>
                        </p:par>
                        <p:par>
                          <p:cTn id="23" fill="hold">
                            <p:stCondLst>
                              <p:cond delay="1250"/>
                            </p:stCondLst>
                            <p:childTnLst>
                              <p:par>
                                <p:cTn id="24" presetID="16" presetClass="entr" presetSubtype="21" fill="hold" nodeType="afterEffect">
                                  <p:stCondLst>
                                    <p:cond delay="250"/>
                                  </p:stCondLst>
                                  <p:childTnLst>
                                    <p:set>
                                      <p:cBhvr>
                                        <p:cTn id="25" dur="1" fill="hold">
                                          <p:stCondLst>
                                            <p:cond delay="0"/>
                                          </p:stCondLst>
                                        </p:cTn>
                                        <p:tgtEl>
                                          <p:spTgt spid="84"/>
                                        </p:tgtEl>
                                        <p:attrNameLst>
                                          <p:attrName>style.visibility</p:attrName>
                                        </p:attrNameLst>
                                      </p:cBhvr>
                                      <p:to>
                                        <p:strVal val="visible"/>
                                      </p:to>
                                    </p:set>
                                    <p:animEffect transition="in" filter="barn(inVertical)">
                                      <p:cBhvr>
                                        <p:cTn id="26" dur="600"/>
                                        <p:tgtEl>
                                          <p:spTgt spid="84"/>
                                        </p:tgtEl>
                                      </p:cBhvr>
                                    </p:animEffect>
                                  </p:childTnLst>
                                </p:cTn>
                              </p:par>
                              <p:par>
                                <p:cTn id="27" presetID="16" presetClass="entr" presetSubtype="21" fill="hold" grpId="0" nodeType="withEffect">
                                  <p:stCondLst>
                                    <p:cond delay="450"/>
                                  </p:stCondLst>
                                  <p:childTnLst>
                                    <p:set>
                                      <p:cBhvr>
                                        <p:cTn id="28" dur="1" fill="hold">
                                          <p:stCondLst>
                                            <p:cond delay="0"/>
                                          </p:stCondLst>
                                        </p:cTn>
                                        <p:tgtEl>
                                          <p:spTgt spid="109"/>
                                        </p:tgtEl>
                                        <p:attrNameLst>
                                          <p:attrName>style.visibility</p:attrName>
                                        </p:attrNameLst>
                                      </p:cBhvr>
                                      <p:to>
                                        <p:strVal val="visible"/>
                                      </p:to>
                                    </p:set>
                                    <p:animEffect transition="in" filter="barn(inVertical)">
                                      <p:cBhvr>
                                        <p:cTn id="29" dur="500"/>
                                        <p:tgtEl>
                                          <p:spTgt spid="109"/>
                                        </p:tgtEl>
                                      </p:cBhvr>
                                    </p:animEffect>
                                  </p:childTnLst>
                                </p:cTn>
                              </p:par>
                              <p:par>
                                <p:cTn id="30" presetID="16" presetClass="entr" presetSubtype="21" fill="hold" grpId="0" nodeType="withEffect">
                                  <p:stCondLst>
                                    <p:cond delay="450"/>
                                  </p:stCondLst>
                                  <p:childTnLst>
                                    <p:set>
                                      <p:cBhvr>
                                        <p:cTn id="31" dur="1" fill="hold">
                                          <p:stCondLst>
                                            <p:cond delay="0"/>
                                          </p:stCondLst>
                                        </p:cTn>
                                        <p:tgtEl>
                                          <p:spTgt spid="108"/>
                                        </p:tgtEl>
                                        <p:attrNameLst>
                                          <p:attrName>style.visibility</p:attrName>
                                        </p:attrNameLst>
                                      </p:cBhvr>
                                      <p:to>
                                        <p:strVal val="visible"/>
                                      </p:to>
                                    </p:set>
                                    <p:animEffect transition="in" filter="barn(inVertical)">
                                      <p:cBhvr>
                                        <p:cTn id="32" dur="500"/>
                                        <p:tgtEl>
                                          <p:spTgt spid="108"/>
                                        </p:tgtEl>
                                      </p:cBhvr>
                                    </p:animEffect>
                                  </p:childTnLst>
                                </p:cTn>
                              </p:par>
                              <p:par>
                                <p:cTn id="33" presetID="22" presetClass="entr" presetSubtype="8" fill="hold" grpId="0" nodeType="withEffect">
                                  <p:stCondLst>
                                    <p:cond delay="250"/>
                                  </p:stCondLst>
                                  <p:childTnLst>
                                    <p:set>
                                      <p:cBhvr>
                                        <p:cTn id="34" dur="1" fill="hold">
                                          <p:stCondLst>
                                            <p:cond delay="0"/>
                                          </p:stCondLst>
                                        </p:cTn>
                                        <p:tgtEl>
                                          <p:spTgt spid="77"/>
                                        </p:tgtEl>
                                        <p:attrNameLst>
                                          <p:attrName>style.visibility</p:attrName>
                                        </p:attrNameLst>
                                      </p:cBhvr>
                                      <p:to>
                                        <p:strVal val="visible"/>
                                      </p:to>
                                    </p:set>
                                    <p:animEffect transition="in" filter="wipe(left)">
                                      <p:cBhvr>
                                        <p:cTn id="35" dur="300"/>
                                        <p:tgtEl>
                                          <p:spTgt spid="77"/>
                                        </p:tgtEl>
                                      </p:cBhvr>
                                    </p:animEffect>
                                  </p:childTnLst>
                                </p:cTn>
                              </p:par>
                              <p:par>
                                <p:cTn id="36" presetID="22" presetClass="entr" presetSubtype="8" fill="hold" grpId="0" nodeType="withEffect">
                                  <p:stCondLst>
                                    <p:cond delay="250"/>
                                  </p:stCondLst>
                                  <p:childTnLst>
                                    <p:set>
                                      <p:cBhvr>
                                        <p:cTn id="37" dur="1" fill="hold">
                                          <p:stCondLst>
                                            <p:cond delay="0"/>
                                          </p:stCondLst>
                                        </p:cTn>
                                        <p:tgtEl>
                                          <p:spTgt spid="76"/>
                                        </p:tgtEl>
                                        <p:attrNameLst>
                                          <p:attrName>style.visibility</p:attrName>
                                        </p:attrNameLst>
                                      </p:cBhvr>
                                      <p:to>
                                        <p:strVal val="visible"/>
                                      </p:to>
                                    </p:set>
                                    <p:animEffect transition="in" filter="wipe(left)">
                                      <p:cBhvr>
                                        <p:cTn id="38" dur="750"/>
                                        <p:tgtEl>
                                          <p:spTgt spid="76"/>
                                        </p:tgtEl>
                                      </p:cBhvr>
                                    </p:animEffect>
                                  </p:childTnLst>
                                </p:cTn>
                              </p:par>
                              <p:par>
                                <p:cTn id="39" presetID="22" presetClass="entr" presetSubtype="8" fill="hold" grpId="0" nodeType="withEffect">
                                  <p:stCondLst>
                                    <p:cond delay="550"/>
                                  </p:stCondLst>
                                  <p:childTnLst>
                                    <p:set>
                                      <p:cBhvr>
                                        <p:cTn id="40" dur="1" fill="hold">
                                          <p:stCondLst>
                                            <p:cond delay="0"/>
                                          </p:stCondLst>
                                        </p:cTn>
                                        <p:tgtEl>
                                          <p:spTgt spid="75"/>
                                        </p:tgtEl>
                                        <p:attrNameLst>
                                          <p:attrName>style.visibility</p:attrName>
                                        </p:attrNameLst>
                                      </p:cBhvr>
                                      <p:to>
                                        <p:strVal val="visible"/>
                                      </p:to>
                                    </p:set>
                                    <p:animEffect transition="in" filter="wipe(left)">
                                      <p:cBhvr>
                                        <p:cTn id="41" dur="350"/>
                                        <p:tgtEl>
                                          <p:spTgt spid="75"/>
                                        </p:tgtEl>
                                      </p:cBhvr>
                                    </p:animEffect>
                                  </p:childTnLst>
                                </p:cTn>
                              </p:par>
                            </p:childTnLst>
                          </p:cTn>
                        </p:par>
                        <p:par>
                          <p:cTn id="42" fill="hold">
                            <p:stCondLst>
                              <p:cond delay="2500"/>
                            </p:stCondLst>
                            <p:childTnLst>
                              <p:par>
                                <p:cTn id="43" presetID="16" presetClass="entr" presetSubtype="26" fill="hold" nodeType="afterEffect">
                                  <p:stCondLst>
                                    <p:cond delay="250"/>
                                  </p:stCondLst>
                                  <p:childTnLst>
                                    <p:set>
                                      <p:cBhvr>
                                        <p:cTn id="44" dur="1" fill="hold">
                                          <p:stCondLst>
                                            <p:cond delay="0"/>
                                          </p:stCondLst>
                                        </p:cTn>
                                        <p:tgtEl>
                                          <p:spTgt spid="95"/>
                                        </p:tgtEl>
                                        <p:attrNameLst>
                                          <p:attrName>style.visibility</p:attrName>
                                        </p:attrNameLst>
                                      </p:cBhvr>
                                      <p:to>
                                        <p:strVal val="visible"/>
                                      </p:to>
                                    </p:set>
                                    <p:animEffect transition="in" filter="barn(inHorizontal)">
                                      <p:cBhvr>
                                        <p:cTn id="45" dur="600"/>
                                        <p:tgtEl>
                                          <p:spTgt spid="95"/>
                                        </p:tgtEl>
                                      </p:cBhvr>
                                    </p:animEffect>
                                  </p:childTnLst>
                                </p:cTn>
                              </p:par>
                              <p:par>
                                <p:cTn id="46" presetID="16" presetClass="entr" presetSubtype="26" fill="hold" grpId="0" nodeType="withEffect">
                                  <p:stCondLst>
                                    <p:cond delay="450"/>
                                  </p:stCondLst>
                                  <p:childTnLst>
                                    <p:set>
                                      <p:cBhvr>
                                        <p:cTn id="47" dur="1" fill="hold">
                                          <p:stCondLst>
                                            <p:cond delay="0"/>
                                          </p:stCondLst>
                                        </p:cTn>
                                        <p:tgtEl>
                                          <p:spTgt spid="107"/>
                                        </p:tgtEl>
                                        <p:attrNameLst>
                                          <p:attrName>style.visibility</p:attrName>
                                        </p:attrNameLst>
                                      </p:cBhvr>
                                      <p:to>
                                        <p:strVal val="visible"/>
                                      </p:to>
                                    </p:set>
                                    <p:animEffect transition="in" filter="barn(inHorizontal)">
                                      <p:cBhvr>
                                        <p:cTn id="48" dur="500"/>
                                        <p:tgtEl>
                                          <p:spTgt spid="107"/>
                                        </p:tgtEl>
                                      </p:cBhvr>
                                    </p:animEffect>
                                  </p:childTnLst>
                                </p:cTn>
                              </p:par>
                              <p:par>
                                <p:cTn id="49" presetID="22" presetClass="entr" presetSubtype="4" fill="hold" grpId="0" nodeType="withEffect">
                                  <p:stCondLst>
                                    <p:cond delay="750"/>
                                  </p:stCondLst>
                                  <p:childTnLst>
                                    <p:set>
                                      <p:cBhvr>
                                        <p:cTn id="50" dur="1" fill="hold">
                                          <p:stCondLst>
                                            <p:cond delay="0"/>
                                          </p:stCondLst>
                                        </p:cTn>
                                        <p:tgtEl>
                                          <p:spTgt spid="106"/>
                                        </p:tgtEl>
                                        <p:attrNameLst>
                                          <p:attrName>style.visibility</p:attrName>
                                        </p:attrNameLst>
                                      </p:cBhvr>
                                      <p:to>
                                        <p:strVal val="visible"/>
                                      </p:to>
                                    </p:set>
                                    <p:animEffect transition="in" filter="wipe(down)">
                                      <p:cBhvr>
                                        <p:cTn id="51" dur="250"/>
                                        <p:tgtEl>
                                          <p:spTgt spid="106"/>
                                        </p:tgtEl>
                                      </p:cBhvr>
                                    </p:animEffect>
                                  </p:childTnLst>
                                </p:cTn>
                              </p:par>
                              <p:par>
                                <p:cTn id="52" presetID="22" presetClass="entr" presetSubtype="8" fill="hold" grpId="0" nodeType="withEffect">
                                  <p:stCondLst>
                                    <p:cond delay="250"/>
                                  </p:stCondLst>
                                  <p:childTnLst>
                                    <p:set>
                                      <p:cBhvr>
                                        <p:cTn id="53" dur="1" fill="hold">
                                          <p:stCondLst>
                                            <p:cond delay="0"/>
                                          </p:stCondLst>
                                        </p:cTn>
                                        <p:tgtEl>
                                          <p:spTgt spid="74"/>
                                        </p:tgtEl>
                                        <p:attrNameLst>
                                          <p:attrName>style.visibility</p:attrName>
                                        </p:attrNameLst>
                                      </p:cBhvr>
                                      <p:to>
                                        <p:strVal val="visible"/>
                                      </p:to>
                                    </p:set>
                                    <p:animEffect transition="in" filter="wipe(left)">
                                      <p:cBhvr>
                                        <p:cTn id="54" dur="300"/>
                                        <p:tgtEl>
                                          <p:spTgt spid="74"/>
                                        </p:tgtEl>
                                      </p:cBhvr>
                                    </p:animEffect>
                                  </p:childTnLst>
                                </p:cTn>
                              </p:par>
                              <p:par>
                                <p:cTn id="55" presetID="22" presetClass="entr" presetSubtype="8" fill="hold" grpId="0" nodeType="withEffect">
                                  <p:stCondLst>
                                    <p:cond delay="250"/>
                                  </p:stCondLst>
                                  <p:childTnLst>
                                    <p:set>
                                      <p:cBhvr>
                                        <p:cTn id="56" dur="1" fill="hold">
                                          <p:stCondLst>
                                            <p:cond delay="0"/>
                                          </p:stCondLst>
                                        </p:cTn>
                                        <p:tgtEl>
                                          <p:spTgt spid="73"/>
                                        </p:tgtEl>
                                        <p:attrNameLst>
                                          <p:attrName>style.visibility</p:attrName>
                                        </p:attrNameLst>
                                      </p:cBhvr>
                                      <p:to>
                                        <p:strVal val="visible"/>
                                      </p:to>
                                    </p:set>
                                    <p:animEffect transition="in" filter="wipe(left)">
                                      <p:cBhvr>
                                        <p:cTn id="57" dur="750"/>
                                        <p:tgtEl>
                                          <p:spTgt spid="73"/>
                                        </p:tgtEl>
                                      </p:cBhvr>
                                    </p:animEffect>
                                  </p:childTnLst>
                                </p:cTn>
                              </p:par>
                              <p:par>
                                <p:cTn id="58" presetID="22" presetClass="entr" presetSubtype="8" fill="hold" grpId="0" nodeType="withEffect">
                                  <p:stCondLst>
                                    <p:cond delay="550"/>
                                  </p:stCondLst>
                                  <p:childTnLst>
                                    <p:set>
                                      <p:cBhvr>
                                        <p:cTn id="59" dur="1" fill="hold">
                                          <p:stCondLst>
                                            <p:cond delay="0"/>
                                          </p:stCondLst>
                                        </p:cTn>
                                        <p:tgtEl>
                                          <p:spTgt spid="72"/>
                                        </p:tgtEl>
                                        <p:attrNameLst>
                                          <p:attrName>style.visibility</p:attrName>
                                        </p:attrNameLst>
                                      </p:cBhvr>
                                      <p:to>
                                        <p:strVal val="visible"/>
                                      </p:to>
                                    </p:set>
                                    <p:animEffect transition="in" filter="wipe(left)">
                                      <p:cBhvr>
                                        <p:cTn id="60" dur="350"/>
                                        <p:tgtEl>
                                          <p:spTgt spid="72"/>
                                        </p:tgtEl>
                                      </p:cBhvr>
                                    </p:animEffect>
                                  </p:childTnLst>
                                </p:cTn>
                              </p:par>
                            </p:childTnLst>
                          </p:cTn>
                        </p:par>
                        <p:par>
                          <p:cTn id="61" fill="hold">
                            <p:stCondLst>
                              <p:cond delay="3750"/>
                            </p:stCondLst>
                            <p:childTnLst>
                              <p:par>
                                <p:cTn id="62" presetID="16" presetClass="entr" presetSubtype="21" fill="hold" nodeType="afterEffect">
                                  <p:stCondLst>
                                    <p:cond delay="250"/>
                                  </p:stCondLst>
                                  <p:childTnLst>
                                    <p:set>
                                      <p:cBhvr>
                                        <p:cTn id="63" dur="1" fill="hold">
                                          <p:stCondLst>
                                            <p:cond delay="0"/>
                                          </p:stCondLst>
                                        </p:cTn>
                                        <p:tgtEl>
                                          <p:spTgt spid="89"/>
                                        </p:tgtEl>
                                        <p:attrNameLst>
                                          <p:attrName>style.visibility</p:attrName>
                                        </p:attrNameLst>
                                      </p:cBhvr>
                                      <p:to>
                                        <p:strVal val="visible"/>
                                      </p:to>
                                    </p:set>
                                    <p:animEffect transition="in" filter="barn(inVertical)">
                                      <p:cBhvr>
                                        <p:cTn id="64" dur="600"/>
                                        <p:tgtEl>
                                          <p:spTgt spid="89"/>
                                        </p:tgtEl>
                                      </p:cBhvr>
                                    </p:animEffect>
                                  </p:childTnLst>
                                </p:cTn>
                              </p:par>
                              <p:par>
                                <p:cTn id="65" presetID="16" presetClass="entr" presetSubtype="21" fill="hold" grpId="0" nodeType="withEffect">
                                  <p:stCondLst>
                                    <p:cond delay="450"/>
                                  </p:stCondLst>
                                  <p:childTnLst>
                                    <p:set>
                                      <p:cBhvr>
                                        <p:cTn id="66" dur="1" fill="hold">
                                          <p:stCondLst>
                                            <p:cond delay="0"/>
                                          </p:stCondLst>
                                        </p:cTn>
                                        <p:tgtEl>
                                          <p:spTgt spid="111"/>
                                        </p:tgtEl>
                                        <p:attrNameLst>
                                          <p:attrName>style.visibility</p:attrName>
                                        </p:attrNameLst>
                                      </p:cBhvr>
                                      <p:to>
                                        <p:strVal val="visible"/>
                                      </p:to>
                                    </p:set>
                                    <p:animEffect transition="in" filter="barn(inVertical)">
                                      <p:cBhvr>
                                        <p:cTn id="67" dur="500"/>
                                        <p:tgtEl>
                                          <p:spTgt spid="111"/>
                                        </p:tgtEl>
                                      </p:cBhvr>
                                    </p:animEffect>
                                  </p:childTnLst>
                                </p:cTn>
                              </p:par>
                              <p:par>
                                <p:cTn id="68" presetID="16" presetClass="entr" presetSubtype="21" fill="hold" grpId="0" nodeType="withEffect">
                                  <p:stCondLst>
                                    <p:cond delay="450"/>
                                  </p:stCondLst>
                                  <p:childTnLst>
                                    <p:set>
                                      <p:cBhvr>
                                        <p:cTn id="69" dur="1" fill="hold">
                                          <p:stCondLst>
                                            <p:cond delay="0"/>
                                          </p:stCondLst>
                                        </p:cTn>
                                        <p:tgtEl>
                                          <p:spTgt spid="110"/>
                                        </p:tgtEl>
                                        <p:attrNameLst>
                                          <p:attrName>style.visibility</p:attrName>
                                        </p:attrNameLst>
                                      </p:cBhvr>
                                      <p:to>
                                        <p:strVal val="visible"/>
                                      </p:to>
                                    </p:set>
                                    <p:animEffect transition="in" filter="barn(inVertical)">
                                      <p:cBhvr>
                                        <p:cTn id="70" dur="500"/>
                                        <p:tgtEl>
                                          <p:spTgt spid="110"/>
                                        </p:tgtEl>
                                      </p:cBhvr>
                                    </p:animEffect>
                                  </p:childTnLst>
                                </p:cTn>
                              </p:par>
                              <p:par>
                                <p:cTn id="71" presetID="22" presetClass="entr" presetSubtype="2" fill="hold" grpId="0" nodeType="withEffect">
                                  <p:stCondLst>
                                    <p:cond delay="250"/>
                                  </p:stCondLst>
                                  <p:childTnLst>
                                    <p:set>
                                      <p:cBhvr>
                                        <p:cTn id="72" dur="1" fill="hold">
                                          <p:stCondLst>
                                            <p:cond delay="0"/>
                                          </p:stCondLst>
                                        </p:cTn>
                                        <p:tgtEl>
                                          <p:spTgt spid="80"/>
                                        </p:tgtEl>
                                        <p:attrNameLst>
                                          <p:attrName>style.visibility</p:attrName>
                                        </p:attrNameLst>
                                      </p:cBhvr>
                                      <p:to>
                                        <p:strVal val="visible"/>
                                      </p:to>
                                    </p:set>
                                    <p:animEffect transition="in" filter="wipe(right)">
                                      <p:cBhvr>
                                        <p:cTn id="73" dur="300"/>
                                        <p:tgtEl>
                                          <p:spTgt spid="80"/>
                                        </p:tgtEl>
                                      </p:cBhvr>
                                    </p:animEffect>
                                  </p:childTnLst>
                                </p:cTn>
                              </p:par>
                              <p:par>
                                <p:cTn id="74" presetID="22" presetClass="entr" presetSubtype="2" fill="hold" grpId="0" nodeType="withEffect">
                                  <p:stCondLst>
                                    <p:cond delay="250"/>
                                  </p:stCondLst>
                                  <p:childTnLst>
                                    <p:set>
                                      <p:cBhvr>
                                        <p:cTn id="75" dur="1" fill="hold">
                                          <p:stCondLst>
                                            <p:cond delay="0"/>
                                          </p:stCondLst>
                                        </p:cTn>
                                        <p:tgtEl>
                                          <p:spTgt spid="79"/>
                                        </p:tgtEl>
                                        <p:attrNameLst>
                                          <p:attrName>style.visibility</p:attrName>
                                        </p:attrNameLst>
                                      </p:cBhvr>
                                      <p:to>
                                        <p:strVal val="visible"/>
                                      </p:to>
                                    </p:set>
                                    <p:animEffect transition="in" filter="wipe(right)">
                                      <p:cBhvr>
                                        <p:cTn id="76" dur="750"/>
                                        <p:tgtEl>
                                          <p:spTgt spid="79"/>
                                        </p:tgtEl>
                                      </p:cBhvr>
                                    </p:animEffect>
                                  </p:childTnLst>
                                </p:cTn>
                              </p:par>
                              <p:par>
                                <p:cTn id="77" presetID="22" presetClass="entr" presetSubtype="2" fill="hold" grpId="0" nodeType="withEffect">
                                  <p:stCondLst>
                                    <p:cond delay="550"/>
                                  </p:stCondLst>
                                  <p:childTnLst>
                                    <p:set>
                                      <p:cBhvr>
                                        <p:cTn id="78" dur="1" fill="hold">
                                          <p:stCondLst>
                                            <p:cond delay="0"/>
                                          </p:stCondLst>
                                        </p:cTn>
                                        <p:tgtEl>
                                          <p:spTgt spid="78"/>
                                        </p:tgtEl>
                                        <p:attrNameLst>
                                          <p:attrName>style.visibility</p:attrName>
                                        </p:attrNameLst>
                                      </p:cBhvr>
                                      <p:to>
                                        <p:strVal val="visible"/>
                                      </p:to>
                                    </p:set>
                                    <p:animEffect transition="in" filter="wipe(right)">
                                      <p:cBhvr>
                                        <p:cTn id="79" dur="35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73" grpId="0"/>
      <p:bldP spid="74" grpId="0"/>
      <p:bldP spid="75" grpId="0"/>
      <p:bldP spid="76" grpId="0"/>
      <p:bldP spid="77" grpId="0"/>
      <p:bldP spid="78" grpId="0"/>
      <p:bldP spid="79" grpId="0"/>
      <p:bldP spid="80" grpId="0"/>
      <p:bldP spid="81" grpId="0"/>
      <p:bldP spid="82" grpId="0"/>
      <p:bldP spid="83" grpId="0"/>
      <p:bldP spid="104" grpId="0"/>
      <p:bldP spid="105" grpId="0"/>
      <p:bldP spid="106" grpId="0"/>
      <p:bldP spid="107" grpId="0"/>
      <p:bldP spid="108" grpId="0"/>
      <p:bldP spid="109" grpId="0"/>
      <p:bldP spid="110" grpId="0"/>
      <p:bldP spid="1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
        <p:nvSpPr>
          <p:cNvPr id="34" name="Oval 33"/>
          <p:cNvSpPr>
            <a:spLocks noChangeAspect="1"/>
          </p:cNvSpPr>
          <p:nvPr/>
        </p:nvSpPr>
        <p:spPr>
          <a:xfrm>
            <a:off x="995278" y="1902690"/>
            <a:ext cx="2260770" cy="22610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5400" dirty="0">
              <a:solidFill>
                <a:schemeClr val="bg1"/>
              </a:solidFill>
              <a:cs typeface="+mn-ea"/>
              <a:sym typeface="+mn-lt"/>
            </a:endParaRPr>
          </a:p>
        </p:txBody>
      </p:sp>
      <p:sp>
        <p:nvSpPr>
          <p:cNvPr id="35" name="Oval 34"/>
          <p:cNvSpPr>
            <a:spLocks noChangeAspect="1"/>
          </p:cNvSpPr>
          <p:nvPr/>
        </p:nvSpPr>
        <p:spPr>
          <a:xfrm>
            <a:off x="2985997" y="1902690"/>
            <a:ext cx="2260770" cy="22610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5400" dirty="0">
              <a:solidFill>
                <a:schemeClr val="bg1"/>
              </a:solidFill>
              <a:cs typeface="+mn-ea"/>
              <a:sym typeface="+mn-lt"/>
            </a:endParaRPr>
          </a:p>
        </p:txBody>
      </p:sp>
      <p:sp>
        <p:nvSpPr>
          <p:cNvPr id="36" name="Oval 35"/>
          <p:cNvSpPr>
            <a:spLocks noChangeAspect="1"/>
          </p:cNvSpPr>
          <p:nvPr/>
        </p:nvSpPr>
        <p:spPr>
          <a:xfrm>
            <a:off x="4956269" y="1902690"/>
            <a:ext cx="2260770" cy="226106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5400" dirty="0">
              <a:solidFill>
                <a:schemeClr val="bg1"/>
              </a:solidFill>
              <a:cs typeface="+mn-ea"/>
              <a:sym typeface="+mn-lt"/>
            </a:endParaRPr>
          </a:p>
        </p:txBody>
      </p:sp>
      <p:sp>
        <p:nvSpPr>
          <p:cNvPr id="37" name="Oval 36"/>
          <p:cNvSpPr>
            <a:spLocks noChangeAspect="1"/>
          </p:cNvSpPr>
          <p:nvPr/>
        </p:nvSpPr>
        <p:spPr>
          <a:xfrm>
            <a:off x="6946986" y="1902690"/>
            <a:ext cx="2260770" cy="226106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5400" dirty="0">
              <a:solidFill>
                <a:schemeClr val="bg1"/>
              </a:solidFill>
              <a:cs typeface="+mn-ea"/>
              <a:sym typeface="+mn-lt"/>
            </a:endParaRPr>
          </a:p>
        </p:txBody>
      </p:sp>
      <p:sp>
        <p:nvSpPr>
          <p:cNvPr id="39" name="Text Placeholder 33"/>
          <p:cNvSpPr txBox="1"/>
          <p:nvPr/>
        </p:nvSpPr>
        <p:spPr>
          <a:xfrm>
            <a:off x="1343865" y="4465395"/>
            <a:ext cx="1563596"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600" dirty="0">
                <a:solidFill>
                  <a:schemeClr val="tx1">
                    <a:lumMod val="50000"/>
                    <a:lumOff val="50000"/>
                  </a:schemeClr>
                </a:solidFill>
                <a:latin typeface="+mn-lt"/>
                <a:cs typeface="+mn-ea"/>
                <a:sym typeface="+mn-lt"/>
              </a:rPr>
              <a:t>Add title text </a:t>
            </a:r>
            <a:endParaRPr lang="en-AU" sz="1600" dirty="0">
              <a:solidFill>
                <a:schemeClr val="tx1">
                  <a:lumMod val="50000"/>
                  <a:lumOff val="50000"/>
                </a:schemeClr>
              </a:solidFill>
              <a:latin typeface="+mn-lt"/>
              <a:cs typeface="+mn-ea"/>
              <a:sym typeface="+mn-lt"/>
            </a:endParaRPr>
          </a:p>
        </p:txBody>
      </p:sp>
      <p:sp>
        <p:nvSpPr>
          <p:cNvPr id="40" name="Oval 39"/>
          <p:cNvSpPr>
            <a:spLocks noChangeAspect="1"/>
          </p:cNvSpPr>
          <p:nvPr/>
        </p:nvSpPr>
        <p:spPr>
          <a:xfrm>
            <a:off x="8935954" y="1902690"/>
            <a:ext cx="2260770" cy="226106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5400" dirty="0">
              <a:solidFill>
                <a:schemeClr val="bg1"/>
              </a:solidFill>
              <a:cs typeface="+mn-ea"/>
              <a:sym typeface="+mn-lt"/>
            </a:endParaRPr>
          </a:p>
        </p:txBody>
      </p:sp>
      <p:sp>
        <p:nvSpPr>
          <p:cNvPr id="42" name="Text Placeholder 33"/>
          <p:cNvSpPr txBox="1"/>
          <p:nvPr/>
        </p:nvSpPr>
        <p:spPr>
          <a:xfrm>
            <a:off x="3329929" y="4465395"/>
            <a:ext cx="1563596"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600" dirty="0">
                <a:solidFill>
                  <a:schemeClr val="tx1">
                    <a:lumMod val="50000"/>
                    <a:lumOff val="50000"/>
                  </a:schemeClr>
                </a:solidFill>
                <a:latin typeface="+mn-lt"/>
                <a:cs typeface="+mn-ea"/>
                <a:sym typeface="+mn-lt"/>
              </a:rPr>
              <a:t>Add title text</a:t>
            </a:r>
            <a:endParaRPr lang="en-AU" sz="1600" dirty="0">
              <a:solidFill>
                <a:schemeClr val="tx1">
                  <a:lumMod val="50000"/>
                  <a:lumOff val="50000"/>
                </a:schemeClr>
              </a:solidFill>
              <a:latin typeface="+mn-lt"/>
              <a:cs typeface="+mn-ea"/>
              <a:sym typeface="+mn-lt"/>
            </a:endParaRPr>
          </a:p>
        </p:txBody>
      </p:sp>
      <p:sp>
        <p:nvSpPr>
          <p:cNvPr id="44" name="Text Placeholder 33"/>
          <p:cNvSpPr txBox="1"/>
          <p:nvPr/>
        </p:nvSpPr>
        <p:spPr>
          <a:xfrm>
            <a:off x="5304856" y="4465395"/>
            <a:ext cx="1563596"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600" dirty="0">
                <a:solidFill>
                  <a:schemeClr val="tx1">
                    <a:lumMod val="50000"/>
                    <a:lumOff val="50000"/>
                  </a:schemeClr>
                </a:solidFill>
                <a:latin typeface="+mn-lt"/>
                <a:cs typeface="+mn-ea"/>
                <a:sym typeface="+mn-lt"/>
              </a:rPr>
              <a:t>Add title text</a:t>
            </a:r>
            <a:endParaRPr lang="en-AU" sz="1600" dirty="0">
              <a:solidFill>
                <a:schemeClr val="tx1">
                  <a:lumMod val="50000"/>
                  <a:lumOff val="50000"/>
                </a:schemeClr>
              </a:solidFill>
              <a:latin typeface="+mn-lt"/>
              <a:cs typeface="+mn-ea"/>
              <a:sym typeface="+mn-lt"/>
            </a:endParaRPr>
          </a:p>
        </p:txBody>
      </p:sp>
      <p:sp>
        <p:nvSpPr>
          <p:cNvPr id="46" name="Text Placeholder 33"/>
          <p:cNvSpPr txBox="1"/>
          <p:nvPr/>
        </p:nvSpPr>
        <p:spPr>
          <a:xfrm>
            <a:off x="7295573" y="4465395"/>
            <a:ext cx="1563596"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600" dirty="0">
                <a:solidFill>
                  <a:schemeClr val="tx1">
                    <a:lumMod val="50000"/>
                    <a:lumOff val="50000"/>
                  </a:schemeClr>
                </a:solidFill>
                <a:latin typeface="+mn-lt"/>
                <a:cs typeface="+mn-ea"/>
                <a:sym typeface="+mn-lt"/>
              </a:rPr>
              <a:t>Add title text</a:t>
            </a:r>
            <a:endParaRPr lang="en-AU" sz="1600" dirty="0">
              <a:solidFill>
                <a:schemeClr val="tx1">
                  <a:lumMod val="50000"/>
                  <a:lumOff val="50000"/>
                </a:schemeClr>
              </a:solidFill>
              <a:latin typeface="+mn-lt"/>
              <a:cs typeface="+mn-ea"/>
              <a:sym typeface="+mn-lt"/>
            </a:endParaRPr>
          </a:p>
        </p:txBody>
      </p:sp>
      <p:sp>
        <p:nvSpPr>
          <p:cNvPr id="48" name="Text Placeholder 33"/>
          <p:cNvSpPr txBox="1"/>
          <p:nvPr/>
        </p:nvSpPr>
        <p:spPr>
          <a:xfrm>
            <a:off x="9275861" y="4465395"/>
            <a:ext cx="1563596"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600" dirty="0">
                <a:solidFill>
                  <a:schemeClr val="tx1">
                    <a:lumMod val="50000"/>
                    <a:lumOff val="50000"/>
                  </a:schemeClr>
                </a:solidFill>
                <a:latin typeface="+mn-lt"/>
                <a:cs typeface="+mn-ea"/>
                <a:sym typeface="+mn-lt"/>
              </a:rPr>
              <a:t>Add title text </a:t>
            </a:r>
            <a:endParaRPr lang="en-AU" sz="1600" dirty="0">
              <a:solidFill>
                <a:schemeClr val="tx1">
                  <a:lumMod val="50000"/>
                  <a:lumOff val="50000"/>
                </a:schemeClr>
              </a:solidFill>
              <a:latin typeface="+mn-lt"/>
              <a:cs typeface="+mn-ea"/>
              <a:sym typeface="+mn-lt"/>
            </a:endParaRPr>
          </a:p>
        </p:txBody>
      </p:sp>
      <p:sp>
        <p:nvSpPr>
          <p:cNvPr id="52" name="Text Placeholder 32"/>
          <p:cNvSpPr txBox="1"/>
          <p:nvPr/>
        </p:nvSpPr>
        <p:spPr>
          <a:xfrm flipH="1">
            <a:off x="1339415" y="4722686"/>
            <a:ext cx="1572499"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53" name="Text Placeholder 32"/>
          <p:cNvSpPr txBox="1"/>
          <p:nvPr/>
        </p:nvSpPr>
        <p:spPr>
          <a:xfrm flipH="1">
            <a:off x="3321027" y="4722686"/>
            <a:ext cx="1572499"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54" name="Text Placeholder 32"/>
          <p:cNvSpPr txBox="1"/>
          <p:nvPr/>
        </p:nvSpPr>
        <p:spPr>
          <a:xfrm flipH="1">
            <a:off x="5300405" y="4722686"/>
            <a:ext cx="1572499"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55" name="Text Placeholder 32"/>
          <p:cNvSpPr txBox="1"/>
          <p:nvPr/>
        </p:nvSpPr>
        <p:spPr>
          <a:xfrm flipH="1">
            <a:off x="7291122" y="4722686"/>
            <a:ext cx="1572499"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83" name="Text Placeholder 32"/>
          <p:cNvSpPr txBox="1"/>
          <p:nvPr/>
        </p:nvSpPr>
        <p:spPr>
          <a:xfrm flipH="1">
            <a:off x="9275862" y="4722686"/>
            <a:ext cx="1572499"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21" name="Freeform 139"/>
          <p:cNvSpPr/>
          <p:nvPr/>
        </p:nvSpPr>
        <p:spPr bwMode="auto">
          <a:xfrm>
            <a:off x="7548076" y="2565133"/>
            <a:ext cx="1056843" cy="800475"/>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22" name="Freeform 149"/>
          <p:cNvSpPr/>
          <p:nvPr/>
        </p:nvSpPr>
        <p:spPr bwMode="auto">
          <a:xfrm>
            <a:off x="3660048" y="2578220"/>
            <a:ext cx="910916" cy="893346"/>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23" name="组合 22"/>
          <p:cNvGrpSpPr/>
          <p:nvPr/>
        </p:nvGrpSpPr>
        <p:grpSpPr>
          <a:xfrm>
            <a:off x="5616657" y="2708684"/>
            <a:ext cx="924186" cy="574926"/>
            <a:chOff x="8292784" y="1202455"/>
            <a:chExt cx="311687" cy="193872"/>
          </a:xfrm>
        </p:grpSpPr>
        <p:sp>
          <p:nvSpPr>
            <p:cNvPr id="24"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25"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sp>
        <p:nvSpPr>
          <p:cNvPr id="26" name="Freeform 116"/>
          <p:cNvSpPr>
            <a:spLocks noEditPoints="1"/>
          </p:cNvSpPr>
          <p:nvPr/>
        </p:nvSpPr>
        <p:spPr bwMode="auto">
          <a:xfrm>
            <a:off x="1637040" y="2534175"/>
            <a:ext cx="977249" cy="862389"/>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27" name="Freeform 150"/>
          <p:cNvSpPr>
            <a:spLocks noEditPoints="1"/>
          </p:cNvSpPr>
          <p:nvPr/>
        </p:nvSpPr>
        <p:spPr bwMode="auto">
          <a:xfrm>
            <a:off x="9652008" y="2513520"/>
            <a:ext cx="811303" cy="1044521"/>
          </a:xfrm>
          <a:custGeom>
            <a:avLst/>
            <a:gdLst>
              <a:gd name="T0" fmla="*/ 62 w 125"/>
              <a:gd name="T1" fmla="*/ 0 h 160"/>
              <a:gd name="T2" fmla="*/ 0 w 125"/>
              <a:gd name="T3" fmla="*/ 63 h 160"/>
              <a:gd name="T4" fmla="*/ 62 w 125"/>
              <a:gd name="T5" fmla="*/ 160 h 160"/>
              <a:gd name="T6" fmla="*/ 125 w 125"/>
              <a:gd name="T7" fmla="*/ 63 h 160"/>
              <a:gd name="T8" fmla="*/ 62 w 125"/>
              <a:gd name="T9" fmla="*/ 0 h 160"/>
              <a:gd name="T10" fmla="*/ 62 w 125"/>
              <a:gd name="T11" fmla="*/ 105 h 160"/>
              <a:gd name="T12" fmla="*/ 17 w 125"/>
              <a:gd name="T13" fmla="*/ 61 h 160"/>
              <a:gd name="T14" fmla="*/ 62 w 125"/>
              <a:gd name="T15" fmla="*/ 18 h 160"/>
              <a:gd name="T16" fmla="*/ 107 w 125"/>
              <a:gd name="T17" fmla="*/ 61 h 160"/>
              <a:gd name="T18" fmla="*/ 62 w 125"/>
              <a:gd name="T19" fmla="*/ 10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60">
                <a:moveTo>
                  <a:pt x="62" y="0"/>
                </a:moveTo>
                <a:cubicBezTo>
                  <a:pt x="28" y="0"/>
                  <a:pt x="0" y="28"/>
                  <a:pt x="0" y="63"/>
                </a:cubicBezTo>
                <a:cubicBezTo>
                  <a:pt x="0" y="97"/>
                  <a:pt x="48" y="160"/>
                  <a:pt x="62" y="160"/>
                </a:cubicBezTo>
                <a:cubicBezTo>
                  <a:pt x="79" y="160"/>
                  <a:pt x="125" y="97"/>
                  <a:pt x="125" y="63"/>
                </a:cubicBezTo>
                <a:cubicBezTo>
                  <a:pt x="125" y="28"/>
                  <a:pt x="97" y="0"/>
                  <a:pt x="62" y="0"/>
                </a:cubicBezTo>
                <a:close/>
                <a:moveTo>
                  <a:pt x="62" y="105"/>
                </a:moveTo>
                <a:cubicBezTo>
                  <a:pt x="37" y="105"/>
                  <a:pt x="17" y="86"/>
                  <a:pt x="17" y="61"/>
                </a:cubicBezTo>
                <a:cubicBezTo>
                  <a:pt x="17" y="37"/>
                  <a:pt x="37" y="18"/>
                  <a:pt x="62" y="18"/>
                </a:cubicBezTo>
                <a:cubicBezTo>
                  <a:pt x="87" y="18"/>
                  <a:pt x="107" y="37"/>
                  <a:pt x="107" y="61"/>
                </a:cubicBezTo>
                <a:cubicBezTo>
                  <a:pt x="107" y="86"/>
                  <a:pt x="87" y="105"/>
                  <a:pt x="62" y="10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10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fade">
                                      <p:cBhvr>
                                        <p:cTn id="12" dur="500"/>
                                        <p:tgtEl>
                                          <p:spTgt spid="3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fade">
                                      <p:cBhvr>
                                        <p:cTn id="15" dur="500"/>
                                        <p:tgtEl>
                                          <p:spTgt spid="52"/>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wheel(1)">
                                      <p:cBhvr>
                                        <p:cTn id="20" dur="1000"/>
                                        <p:tgtEl>
                                          <p:spTgt spid="3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fade">
                                      <p:cBhvr>
                                        <p:cTn id="25" dur="500"/>
                                        <p:tgtEl>
                                          <p:spTgt spid="5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fade">
                                      <p:cBhvr>
                                        <p:cTn id="28" dur="500"/>
                                        <p:tgtEl>
                                          <p:spTgt spid="42"/>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heel(1)">
                                      <p:cBhvr>
                                        <p:cTn id="33" dur="1000"/>
                                        <p:tgtEl>
                                          <p:spTgt spid="3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fade">
                                      <p:cBhvr>
                                        <p:cTn id="38" dur="500"/>
                                        <p:tgtEl>
                                          <p:spTgt spid="4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4"/>
                                        </p:tgtEl>
                                        <p:attrNameLst>
                                          <p:attrName>style.visibility</p:attrName>
                                        </p:attrNameLst>
                                      </p:cBhvr>
                                      <p:to>
                                        <p:strVal val="visible"/>
                                      </p:to>
                                    </p:set>
                                    <p:animEffect transition="in" filter="fade">
                                      <p:cBhvr>
                                        <p:cTn id="41" dur="500"/>
                                        <p:tgtEl>
                                          <p:spTgt spid="54"/>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1" fill="hold" grpId="0" nodeType="click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wheel(1)">
                                      <p:cBhvr>
                                        <p:cTn id="46" dur="1000"/>
                                        <p:tgtEl>
                                          <p:spTgt spid="3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fade">
                                      <p:cBhvr>
                                        <p:cTn id="51" dur="500"/>
                                        <p:tgtEl>
                                          <p:spTgt spid="4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55"/>
                                        </p:tgtEl>
                                        <p:attrNameLst>
                                          <p:attrName>style.visibility</p:attrName>
                                        </p:attrNameLst>
                                      </p:cBhvr>
                                      <p:to>
                                        <p:strVal val="visible"/>
                                      </p:to>
                                    </p:set>
                                    <p:animEffect transition="in" filter="fade">
                                      <p:cBhvr>
                                        <p:cTn id="54" dur="500"/>
                                        <p:tgtEl>
                                          <p:spTgt spid="55"/>
                                        </p:tgtEl>
                                      </p:cBhvr>
                                    </p:animEffect>
                                  </p:childTnLst>
                                </p:cTn>
                              </p:par>
                            </p:childTnLst>
                          </p:cTn>
                        </p:par>
                      </p:childTnLst>
                    </p:cTn>
                  </p:par>
                  <p:par>
                    <p:cTn id="55" fill="hold">
                      <p:stCondLst>
                        <p:cond delay="indefinite"/>
                      </p:stCondLst>
                      <p:childTnLst>
                        <p:par>
                          <p:cTn id="56" fill="hold">
                            <p:stCondLst>
                              <p:cond delay="0"/>
                            </p:stCondLst>
                            <p:childTnLst>
                              <p:par>
                                <p:cTn id="57" presetID="21" presetClass="entr" presetSubtype="1" fill="hold" grpId="0" nodeType="clickEffect">
                                  <p:stCondLst>
                                    <p:cond delay="0"/>
                                  </p:stCondLst>
                                  <p:childTnLst>
                                    <p:set>
                                      <p:cBhvr>
                                        <p:cTn id="58" dur="1" fill="hold">
                                          <p:stCondLst>
                                            <p:cond delay="0"/>
                                          </p:stCondLst>
                                        </p:cTn>
                                        <p:tgtEl>
                                          <p:spTgt spid="40"/>
                                        </p:tgtEl>
                                        <p:attrNameLst>
                                          <p:attrName>style.visibility</p:attrName>
                                        </p:attrNameLst>
                                      </p:cBhvr>
                                      <p:to>
                                        <p:strVal val="visible"/>
                                      </p:to>
                                    </p:set>
                                    <p:animEffect transition="in" filter="wheel(1)">
                                      <p:cBhvr>
                                        <p:cTn id="59" dur="1000"/>
                                        <p:tgtEl>
                                          <p:spTgt spid="40"/>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fade">
                                      <p:cBhvr>
                                        <p:cTn id="64" dur="500"/>
                                        <p:tgtEl>
                                          <p:spTgt spid="48"/>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83"/>
                                        </p:tgtEl>
                                        <p:attrNameLst>
                                          <p:attrName>style.visibility</p:attrName>
                                        </p:attrNameLst>
                                      </p:cBhvr>
                                      <p:to>
                                        <p:strVal val="visible"/>
                                      </p:to>
                                    </p:set>
                                    <p:animEffect transition="in" filter="fade">
                                      <p:cBhvr>
                                        <p:cTn id="67"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39" grpId="0"/>
      <p:bldP spid="40" grpId="0" animBg="1"/>
      <p:bldP spid="42" grpId="0"/>
      <p:bldP spid="44" grpId="0"/>
      <p:bldP spid="46" grpId="0"/>
      <p:bldP spid="48" grpId="0"/>
      <p:bldP spid="52" grpId="0"/>
      <p:bldP spid="53" grpId="0"/>
      <p:bldP spid="54" grpId="0"/>
      <p:bldP spid="55" grpId="0"/>
      <p:bldP spid="8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cxnSp>
        <p:nvCxnSpPr>
          <p:cNvPr id="56" name="Straight Connector 55"/>
          <p:cNvCxnSpPr/>
          <p:nvPr/>
        </p:nvCxnSpPr>
        <p:spPr>
          <a:xfrm flipV="1">
            <a:off x="4170468" y="3936274"/>
            <a:ext cx="0" cy="85960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054441" y="3506474"/>
            <a:ext cx="0" cy="85960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7938413" y="3223936"/>
            <a:ext cx="0" cy="85960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flipH="1">
            <a:off x="1477173" y="2329129"/>
            <a:ext cx="1572505" cy="246221"/>
          </a:xfrm>
          <a:prstGeom prst="rect">
            <a:avLst/>
          </a:prstGeom>
          <a:noFill/>
        </p:spPr>
        <p:txBody>
          <a:bodyPr wrap="square" lIns="0" tIns="0" rIns="0" bIns="0" rtlCol="0" anchor="ctr">
            <a:spAutoFit/>
          </a:bodyPr>
          <a:lstStyle/>
          <a:p>
            <a:pPr algn="ctr"/>
            <a:r>
              <a:rPr lang="en-US" altLang="zh-CN" sz="1600" dirty="0">
                <a:solidFill>
                  <a:schemeClr val="accent1"/>
                </a:solidFill>
                <a:cs typeface="+mn-ea"/>
                <a:sym typeface="+mn-lt"/>
              </a:rPr>
              <a:t>Add title text </a:t>
            </a:r>
            <a:endParaRPr lang="en-AU" sz="1600" dirty="0">
              <a:solidFill>
                <a:schemeClr val="accent1"/>
              </a:solidFill>
              <a:cs typeface="+mn-ea"/>
              <a:sym typeface="+mn-lt"/>
            </a:endParaRPr>
          </a:p>
        </p:txBody>
      </p:sp>
      <p:sp>
        <p:nvSpPr>
          <p:cNvPr id="60" name="Text Placeholder 32"/>
          <p:cNvSpPr txBox="1"/>
          <p:nvPr/>
        </p:nvSpPr>
        <p:spPr>
          <a:xfrm flipH="1">
            <a:off x="1216482" y="2605302"/>
            <a:ext cx="1989544"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cxnSp>
        <p:nvCxnSpPr>
          <p:cNvPr id="61" name="Straight Connector 60"/>
          <p:cNvCxnSpPr/>
          <p:nvPr/>
        </p:nvCxnSpPr>
        <p:spPr>
          <a:xfrm flipV="1">
            <a:off x="2263424" y="3437199"/>
            <a:ext cx="0" cy="85960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62" name="Freeform 21"/>
          <p:cNvSpPr/>
          <p:nvPr/>
        </p:nvSpPr>
        <p:spPr bwMode="auto">
          <a:xfrm>
            <a:off x="-83764" y="2350436"/>
            <a:ext cx="9793252" cy="3583614"/>
          </a:xfrm>
          <a:custGeom>
            <a:avLst/>
            <a:gdLst>
              <a:gd name="T0" fmla="*/ 0 w 2828"/>
              <a:gd name="T1" fmla="*/ 856 h 1032"/>
              <a:gd name="T2" fmla="*/ 660 w 2828"/>
              <a:gd name="T3" fmla="*/ 540 h 1032"/>
              <a:gd name="T4" fmla="*/ 1232 w 2828"/>
              <a:gd name="T5" fmla="*/ 720 h 1032"/>
              <a:gd name="T6" fmla="*/ 1772 w 2828"/>
              <a:gd name="T7" fmla="*/ 320 h 1032"/>
              <a:gd name="T8" fmla="*/ 2315 w 2828"/>
              <a:gd name="T9" fmla="*/ 479 h 1032"/>
              <a:gd name="T10" fmla="*/ 2828 w 2828"/>
              <a:gd name="T11" fmla="*/ 0 h 1032"/>
            </a:gdLst>
            <a:ahLst/>
            <a:cxnLst>
              <a:cxn ang="0">
                <a:pos x="T0" y="T1"/>
              </a:cxn>
              <a:cxn ang="0">
                <a:pos x="T2" y="T3"/>
              </a:cxn>
              <a:cxn ang="0">
                <a:pos x="T4" y="T5"/>
              </a:cxn>
              <a:cxn ang="0">
                <a:pos x="T6" y="T7"/>
              </a:cxn>
              <a:cxn ang="0">
                <a:pos x="T8" y="T9"/>
              </a:cxn>
              <a:cxn ang="0">
                <a:pos x="T10" y="T11"/>
              </a:cxn>
            </a:cxnLst>
            <a:rect l="0" t="0" r="r" b="b"/>
            <a:pathLst>
              <a:path w="2828" h="1032">
                <a:moveTo>
                  <a:pt x="0" y="856"/>
                </a:moveTo>
                <a:cubicBezTo>
                  <a:pt x="420" y="1032"/>
                  <a:pt x="464" y="536"/>
                  <a:pt x="660" y="540"/>
                </a:cubicBezTo>
                <a:cubicBezTo>
                  <a:pt x="856" y="544"/>
                  <a:pt x="976" y="736"/>
                  <a:pt x="1232" y="720"/>
                </a:cubicBezTo>
                <a:cubicBezTo>
                  <a:pt x="1488" y="704"/>
                  <a:pt x="1508" y="352"/>
                  <a:pt x="1772" y="320"/>
                </a:cubicBezTo>
                <a:cubicBezTo>
                  <a:pt x="2036" y="288"/>
                  <a:pt x="2063" y="491"/>
                  <a:pt x="2315" y="479"/>
                </a:cubicBezTo>
                <a:cubicBezTo>
                  <a:pt x="2567" y="467"/>
                  <a:pt x="2572" y="84"/>
                  <a:pt x="2828" y="0"/>
                </a:cubicBezTo>
              </a:path>
            </a:pathLst>
          </a:custGeom>
          <a:noFill/>
          <a:ln w="15875" cap="flat">
            <a:solidFill>
              <a:schemeClr val="tx1">
                <a:lumMod val="65000"/>
                <a:lumOff val="35000"/>
              </a:schemeClr>
            </a:solidFill>
            <a:prstDash val="dash"/>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US">
              <a:cs typeface="+mn-ea"/>
              <a:sym typeface="+mn-lt"/>
            </a:endParaRPr>
          </a:p>
        </p:txBody>
      </p:sp>
      <p:sp>
        <p:nvSpPr>
          <p:cNvPr id="63" name="Oval 19"/>
          <p:cNvSpPr>
            <a:spLocks noChangeArrowheads="1"/>
          </p:cNvSpPr>
          <p:nvPr/>
        </p:nvSpPr>
        <p:spPr bwMode="auto">
          <a:xfrm>
            <a:off x="3658697" y="4366074"/>
            <a:ext cx="995836" cy="993236"/>
          </a:xfrm>
          <a:prstGeom prst="ellipse">
            <a:avLst/>
          </a:prstGeom>
          <a:solidFill>
            <a:schemeClr val="accent3"/>
          </a:solidFill>
          <a:ln>
            <a:noFill/>
          </a:ln>
        </p:spPr>
        <p:txBody>
          <a:bodyPr vert="horz" wrap="square" lIns="91440" tIns="45720" rIns="91440" bIns="45720" numCol="1" anchor="ctr" anchorCtr="0" compatLnSpc="1"/>
          <a:lstStyle/>
          <a:p>
            <a:pPr algn="ctr"/>
            <a:endParaRPr lang="en-US" sz="2400" dirty="0">
              <a:solidFill>
                <a:schemeClr val="bg1"/>
              </a:solidFill>
              <a:cs typeface="+mn-ea"/>
              <a:sym typeface="+mn-lt"/>
            </a:endParaRPr>
          </a:p>
        </p:txBody>
      </p:sp>
      <p:sp>
        <p:nvSpPr>
          <p:cNvPr id="64" name="Oval 19"/>
          <p:cNvSpPr>
            <a:spLocks noChangeArrowheads="1"/>
          </p:cNvSpPr>
          <p:nvPr/>
        </p:nvSpPr>
        <p:spPr bwMode="auto">
          <a:xfrm>
            <a:off x="5556523" y="3010474"/>
            <a:ext cx="995836" cy="993236"/>
          </a:xfrm>
          <a:prstGeom prst="ellipse">
            <a:avLst/>
          </a:prstGeom>
          <a:solidFill>
            <a:schemeClr val="accent5"/>
          </a:solidFill>
          <a:ln>
            <a:noFill/>
          </a:ln>
        </p:spPr>
        <p:txBody>
          <a:bodyPr vert="horz" wrap="square" lIns="91440" tIns="45720" rIns="91440" bIns="45720" numCol="1" anchor="ctr" anchorCtr="0" compatLnSpc="1"/>
          <a:lstStyle/>
          <a:p>
            <a:pPr algn="ctr"/>
            <a:endParaRPr lang="en-US" sz="2400" dirty="0">
              <a:solidFill>
                <a:schemeClr val="bg1"/>
              </a:solidFill>
              <a:cs typeface="+mn-ea"/>
              <a:sym typeface="+mn-lt"/>
            </a:endParaRPr>
          </a:p>
        </p:txBody>
      </p:sp>
      <p:sp>
        <p:nvSpPr>
          <p:cNvPr id="65" name="Oval 19"/>
          <p:cNvSpPr>
            <a:spLocks noChangeArrowheads="1"/>
          </p:cNvSpPr>
          <p:nvPr/>
        </p:nvSpPr>
        <p:spPr bwMode="auto">
          <a:xfrm>
            <a:off x="7454349" y="3536691"/>
            <a:ext cx="995836" cy="993236"/>
          </a:xfrm>
          <a:prstGeom prst="ellipse">
            <a:avLst/>
          </a:prstGeom>
          <a:solidFill>
            <a:schemeClr val="accent6"/>
          </a:solidFill>
          <a:ln>
            <a:noFill/>
          </a:ln>
        </p:spPr>
        <p:txBody>
          <a:bodyPr vert="horz" wrap="square" lIns="91440" tIns="45720" rIns="91440" bIns="45720" numCol="1" anchor="ctr" anchorCtr="0" compatLnSpc="1"/>
          <a:lstStyle/>
          <a:p>
            <a:pPr algn="ctr"/>
            <a:endParaRPr lang="en-US" sz="2400" dirty="0">
              <a:solidFill>
                <a:schemeClr val="bg1"/>
              </a:solidFill>
              <a:cs typeface="+mn-ea"/>
              <a:sym typeface="+mn-lt"/>
            </a:endParaRPr>
          </a:p>
        </p:txBody>
      </p:sp>
      <p:sp>
        <p:nvSpPr>
          <p:cNvPr id="66" name="Oval 19"/>
          <p:cNvSpPr>
            <a:spLocks noChangeArrowheads="1"/>
          </p:cNvSpPr>
          <p:nvPr/>
        </p:nvSpPr>
        <p:spPr bwMode="auto">
          <a:xfrm>
            <a:off x="1760871" y="3744765"/>
            <a:ext cx="995836" cy="993236"/>
          </a:xfrm>
          <a:prstGeom prst="ellipse">
            <a:avLst/>
          </a:prstGeom>
          <a:solidFill>
            <a:schemeClr val="accent1"/>
          </a:solidFill>
          <a:ln>
            <a:noFill/>
          </a:ln>
        </p:spPr>
        <p:txBody>
          <a:bodyPr vert="horz" wrap="square" lIns="91440" tIns="45720" rIns="91440" bIns="45720" numCol="1" anchor="ctr" anchorCtr="0" compatLnSpc="1"/>
          <a:lstStyle/>
          <a:p>
            <a:pPr algn="ctr"/>
            <a:endParaRPr lang="en-US" sz="2400" dirty="0">
              <a:solidFill>
                <a:schemeClr val="bg1"/>
              </a:solidFill>
              <a:cs typeface="+mn-ea"/>
              <a:sym typeface="+mn-lt"/>
            </a:endParaRPr>
          </a:p>
        </p:txBody>
      </p:sp>
      <p:grpSp>
        <p:nvGrpSpPr>
          <p:cNvPr id="67" name="Group 66"/>
          <p:cNvGrpSpPr/>
          <p:nvPr/>
        </p:nvGrpSpPr>
        <p:grpSpPr>
          <a:xfrm>
            <a:off x="9654078" y="1768263"/>
            <a:ext cx="1316520" cy="790008"/>
            <a:chOff x="10452101" y="1779589"/>
            <a:chExt cx="365125" cy="219075"/>
          </a:xfrm>
        </p:grpSpPr>
        <p:sp>
          <p:nvSpPr>
            <p:cNvPr id="68" name="Freeform 22"/>
            <p:cNvSpPr/>
            <p:nvPr/>
          </p:nvSpPr>
          <p:spPr bwMode="auto">
            <a:xfrm>
              <a:off x="10550526" y="1900239"/>
              <a:ext cx="112713" cy="98425"/>
            </a:xfrm>
            <a:custGeom>
              <a:avLst/>
              <a:gdLst>
                <a:gd name="T0" fmla="*/ 71 w 71"/>
                <a:gd name="T1" fmla="*/ 3 h 62"/>
                <a:gd name="T2" fmla="*/ 0 w 71"/>
                <a:gd name="T3" fmla="*/ 62 h 62"/>
                <a:gd name="T4" fmla="*/ 14 w 71"/>
                <a:gd name="T5" fmla="*/ 0 h 62"/>
                <a:gd name="T6" fmla="*/ 71 w 71"/>
                <a:gd name="T7" fmla="*/ 3 h 62"/>
              </a:gdLst>
              <a:ahLst/>
              <a:cxnLst>
                <a:cxn ang="0">
                  <a:pos x="T0" y="T1"/>
                </a:cxn>
                <a:cxn ang="0">
                  <a:pos x="T2" y="T3"/>
                </a:cxn>
                <a:cxn ang="0">
                  <a:pos x="T4" y="T5"/>
                </a:cxn>
                <a:cxn ang="0">
                  <a:pos x="T6" y="T7"/>
                </a:cxn>
              </a:cxnLst>
              <a:rect l="0" t="0" r="r" b="b"/>
              <a:pathLst>
                <a:path w="71" h="62">
                  <a:moveTo>
                    <a:pt x="71" y="3"/>
                  </a:moveTo>
                  <a:lnTo>
                    <a:pt x="0" y="62"/>
                  </a:lnTo>
                  <a:lnTo>
                    <a:pt x="14" y="0"/>
                  </a:lnTo>
                  <a:lnTo>
                    <a:pt x="71" y="3"/>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9" name="Freeform 23"/>
            <p:cNvSpPr/>
            <p:nvPr/>
          </p:nvSpPr>
          <p:spPr bwMode="auto">
            <a:xfrm>
              <a:off x="10452101" y="1779589"/>
              <a:ext cx="365125" cy="188913"/>
            </a:xfrm>
            <a:custGeom>
              <a:avLst/>
              <a:gdLst>
                <a:gd name="T0" fmla="*/ 230 w 230"/>
                <a:gd name="T1" fmla="*/ 0 h 119"/>
                <a:gd name="T2" fmla="*/ 0 w 230"/>
                <a:gd name="T3" fmla="*/ 26 h 119"/>
                <a:gd name="T4" fmla="*/ 140 w 230"/>
                <a:gd name="T5" fmla="*/ 119 h 119"/>
                <a:gd name="T6" fmla="*/ 230 w 230"/>
                <a:gd name="T7" fmla="*/ 0 h 119"/>
              </a:gdLst>
              <a:ahLst/>
              <a:cxnLst>
                <a:cxn ang="0">
                  <a:pos x="T0" y="T1"/>
                </a:cxn>
                <a:cxn ang="0">
                  <a:pos x="T2" y="T3"/>
                </a:cxn>
                <a:cxn ang="0">
                  <a:pos x="T4" y="T5"/>
                </a:cxn>
                <a:cxn ang="0">
                  <a:pos x="T6" y="T7"/>
                </a:cxn>
              </a:cxnLst>
              <a:rect l="0" t="0" r="r" b="b"/>
              <a:pathLst>
                <a:path w="230" h="119">
                  <a:moveTo>
                    <a:pt x="230" y="0"/>
                  </a:moveTo>
                  <a:lnTo>
                    <a:pt x="0" y="26"/>
                  </a:lnTo>
                  <a:lnTo>
                    <a:pt x="140" y="119"/>
                  </a:lnTo>
                  <a:lnTo>
                    <a:pt x="230" y="0"/>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70" name="Freeform 24"/>
            <p:cNvSpPr/>
            <p:nvPr/>
          </p:nvSpPr>
          <p:spPr bwMode="auto">
            <a:xfrm>
              <a:off x="10531476" y="1792289"/>
              <a:ext cx="258763" cy="206375"/>
            </a:xfrm>
            <a:custGeom>
              <a:avLst/>
              <a:gdLst>
                <a:gd name="T0" fmla="*/ 163 w 163"/>
                <a:gd name="T1" fmla="*/ 0 h 130"/>
                <a:gd name="T2" fmla="*/ 0 w 163"/>
                <a:gd name="T3" fmla="*/ 52 h 130"/>
                <a:gd name="T4" fmla="*/ 12 w 163"/>
                <a:gd name="T5" fmla="*/ 130 h 130"/>
                <a:gd name="T6" fmla="*/ 26 w 163"/>
                <a:gd name="T7" fmla="*/ 68 h 130"/>
                <a:gd name="T8" fmla="*/ 163 w 163"/>
                <a:gd name="T9" fmla="*/ 0 h 130"/>
              </a:gdLst>
              <a:ahLst/>
              <a:cxnLst>
                <a:cxn ang="0">
                  <a:pos x="T0" y="T1"/>
                </a:cxn>
                <a:cxn ang="0">
                  <a:pos x="T2" y="T3"/>
                </a:cxn>
                <a:cxn ang="0">
                  <a:pos x="T4" y="T5"/>
                </a:cxn>
                <a:cxn ang="0">
                  <a:pos x="T6" y="T7"/>
                </a:cxn>
                <a:cxn ang="0">
                  <a:pos x="T8" y="T9"/>
                </a:cxn>
              </a:cxnLst>
              <a:rect l="0" t="0" r="r" b="b"/>
              <a:pathLst>
                <a:path w="163" h="130">
                  <a:moveTo>
                    <a:pt x="163" y="0"/>
                  </a:moveTo>
                  <a:lnTo>
                    <a:pt x="0" y="52"/>
                  </a:lnTo>
                  <a:lnTo>
                    <a:pt x="12" y="130"/>
                  </a:lnTo>
                  <a:lnTo>
                    <a:pt x="26" y="68"/>
                  </a:lnTo>
                  <a:lnTo>
                    <a:pt x="163" y="0"/>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
        <p:nvSpPr>
          <p:cNvPr id="71" name="TextBox 70"/>
          <p:cNvSpPr txBox="1"/>
          <p:nvPr/>
        </p:nvSpPr>
        <p:spPr>
          <a:xfrm flipH="1">
            <a:off x="3398070" y="2788964"/>
            <a:ext cx="1572505" cy="246221"/>
          </a:xfrm>
          <a:prstGeom prst="rect">
            <a:avLst/>
          </a:prstGeom>
          <a:noFill/>
        </p:spPr>
        <p:txBody>
          <a:bodyPr wrap="square" lIns="0" tIns="0" rIns="0" bIns="0" rtlCol="0" anchor="ctr">
            <a:spAutoFit/>
          </a:bodyPr>
          <a:lstStyle/>
          <a:p>
            <a:pPr algn="ctr"/>
            <a:r>
              <a:rPr lang="en-US" altLang="zh-CN" sz="1600" dirty="0">
                <a:solidFill>
                  <a:srgbClr val="7F7F7F"/>
                </a:solidFill>
                <a:cs typeface="+mn-ea"/>
                <a:sym typeface="+mn-lt"/>
              </a:rPr>
              <a:t>Add title text </a:t>
            </a:r>
            <a:endParaRPr lang="en-AU" sz="1600" dirty="0">
              <a:solidFill>
                <a:srgbClr val="7F7F7F"/>
              </a:solidFill>
              <a:cs typeface="+mn-ea"/>
              <a:sym typeface="+mn-lt"/>
            </a:endParaRPr>
          </a:p>
        </p:txBody>
      </p:sp>
      <p:sp>
        <p:nvSpPr>
          <p:cNvPr id="72" name="Text Placeholder 32"/>
          <p:cNvSpPr txBox="1"/>
          <p:nvPr/>
        </p:nvSpPr>
        <p:spPr>
          <a:xfrm flipH="1">
            <a:off x="3137379" y="3065137"/>
            <a:ext cx="1989544"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73" name="TextBox 72"/>
          <p:cNvSpPr txBox="1"/>
          <p:nvPr/>
        </p:nvSpPr>
        <p:spPr>
          <a:xfrm flipH="1">
            <a:off x="3398070" y="2221208"/>
            <a:ext cx="1572505" cy="492443"/>
          </a:xfrm>
          <a:prstGeom prst="rect">
            <a:avLst/>
          </a:prstGeom>
          <a:noFill/>
        </p:spPr>
        <p:txBody>
          <a:bodyPr wrap="square" lIns="0" tIns="0" rIns="0" bIns="0" rtlCol="0" anchor="ctr">
            <a:spAutoFit/>
          </a:bodyPr>
          <a:lstStyle/>
          <a:p>
            <a:pPr algn="ctr"/>
            <a:r>
              <a:rPr lang="en-AU" sz="3200" dirty="0">
                <a:solidFill>
                  <a:srgbClr val="7F7F7F"/>
                </a:solidFill>
                <a:cs typeface="+mn-ea"/>
                <a:sym typeface="+mn-lt"/>
              </a:rPr>
              <a:t>37%</a:t>
            </a:r>
          </a:p>
        </p:txBody>
      </p:sp>
      <p:sp>
        <p:nvSpPr>
          <p:cNvPr id="74" name="TextBox 73"/>
          <p:cNvSpPr txBox="1"/>
          <p:nvPr/>
        </p:nvSpPr>
        <p:spPr>
          <a:xfrm flipH="1">
            <a:off x="1477166" y="1740328"/>
            <a:ext cx="1572505" cy="492443"/>
          </a:xfrm>
          <a:prstGeom prst="rect">
            <a:avLst/>
          </a:prstGeom>
          <a:noFill/>
        </p:spPr>
        <p:txBody>
          <a:bodyPr wrap="square" lIns="0" tIns="0" rIns="0" bIns="0" rtlCol="0" anchor="ctr">
            <a:spAutoFit/>
          </a:bodyPr>
          <a:lstStyle/>
          <a:p>
            <a:pPr algn="ctr"/>
            <a:r>
              <a:rPr lang="en-AU" sz="3200" dirty="0">
                <a:solidFill>
                  <a:schemeClr val="accent1"/>
                </a:solidFill>
                <a:cs typeface="+mn-ea"/>
                <a:sym typeface="+mn-lt"/>
              </a:rPr>
              <a:t>12%</a:t>
            </a:r>
          </a:p>
        </p:txBody>
      </p:sp>
      <p:sp>
        <p:nvSpPr>
          <p:cNvPr id="75" name="TextBox 74"/>
          <p:cNvSpPr txBox="1"/>
          <p:nvPr/>
        </p:nvSpPr>
        <p:spPr>
          <a:xfrm flipH="1">
            <a:off x="5282047" y="5134689"/>
            <a:ext cx="1572505" cy="246221"/>
          </a:xfrm>
          <a:prstGeom prst="rect">
            <a:avLst/>
          </a:prstGeom>
          <a:noFill/>
        </p:spPr>
        <p:txBody>
          <a:bodyPr wrap="square" lIns="0" tIns="0" rIns="0" bIns="0" rtlCol="0" anchor="ctr">
            <a:spAutoFit/>
          </a:bodyPr>
          <a:lstStyle/>
          <a:p>
            <a:pPr algn="ctr"/>
            <a:r>
              <a:rPr lang="en-US" altLang="zh-CN" sz="1600" dirty="0">
                <a:solidFill>
                  <a:schemeClr val="accent5"/>
                </a:solidFill>
                <a:cs typeface="+mn-ea"/>
                <a:sym typeface="+mn-lt"/>
              </a:rPr>
              <a:t>Add title text </a:t>
            </a:r>
            <a:endParaRPr lang="en-AU" sz="1600" dirty="0">
              <a:solidFill>
                <a:schemeClr val="accent5"/>
              </a:solidFill>
              <a:cs typeface="+mn-ea"/>
              <a:sym typeface="+mn-lt"/>
            </a:endParaRPr>
          </a:p>
        </p:txBody>
      </p:sp>
      <p:sp>
        <p:nvSpPr>
          <p:cNvPr id="76" name="Text Placeholder 32"/>
          <p:cNvSpPr txBox="1"/>
          <p:nvPr/>
        </p:nvSpPr>
        <p:spPr>
          <a:xfrm flipH="1">
            <a:off x="5021356" y="5410862"/>
            <a:ext cx="1989544"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77" name="TextBox 76"/>
          <p:cNvSpPr txBox="1"/>
          <p:nvPr/>
        </p:nvSpPr>
        <p:spPr>
          <a:xfrm flipH="1">
            <a:off x="5282047" y="4566933"/>
            <a:ext cx="1572505" cy="492443"/>
          </a:xfrm>
          <a:prstGeom prst="rect">
            <a:avLst/>
          </a:prstGeom>
          <a:noFill/>
        </p:spPr>
        <p:txBody>
          <a:bodyPr wrap="square" lIns="0" tIns="0" rIns="0" bIns="0" rtlCol="0" anchor="ctr">
            <a:spAutoFit/>
          </a:bodyPr>
          <a:lstStyle/>
          <a:p>
            <a:pPr algn="ctr"/>
            <a:r>
              <a:rPr lang="en-AU" sz="3200" dirty="0">
                <a:solidFill>
                  <a:schemeClr val="accent5"/>
                </a:solidFill>
                <a:cs typeface="+mn-ea"/>
                <a:sym typeface="+mn-lt"/>
              </a:rPr>
              <a:t>25%</a:t>
            </a:r>
          </a:p>
        </p:txBody>
      </p:sp>
      <p:sp>
        <p:nvSpPr>
          <p:cNvPr id="78" name="TextBox 77"/>
          <p:cNvSpPr txBox="1"/>
          <p:nvPr/>
        </p:nvSpPr>
        <p:spPr>
          <a:xfrm flipH="1">
            <a:off x="7152161" y="2076626"/>
            <a:ext cx="1572505" cy="246221"/>
          </a:xfrm>
          <a:prstGeom prst="rect">
            <a:avLst/>
          </a:prstGeom>
          <a:noFill/>
        </p:spPr>
        <p:txBody>
          <a:bodyPr wrap="square" lIns="0" tIns="0" rIns="0" bIns="0" rtlCol="0" anchor="ctr">
            <a:spAutoFit/>
          </a:bodyPr>
          <a:lstStyle/>
          <a:p>
            <a:pPr algn="ctr"/>
            <a:r>
              <a:rPr lang="en-US" altLang="zh-CN" sz="1600" dirty="0">
                <a:solidFill>
                  <a:schemeClr val="accent6"/>
                </a:solidFill>
                <a:cs typeface="+mn-ea"/>
                <a:sym typeface="+mn-lt"/>
              </a:rPr>
              <a:t>Add title text </a:t>
            </a:r>
            <a:endParaRPr lang="en-AU" sz="1600" dirty="0">
              <a:solidFill>
                <a:schemeClr val="accent6"/>
              </a:solidFill>
              <a:cs typeface="+mn-ea"/>
              <a:sym typeface="+mn-lt"/>
            </a:endParaRPr>
          </a:p>
        </p:txBody>
      </p:sp>
      <p:sp>
        <p:nvSpPr>
          <p:cNvPr id="79" name="Text Placeholder 32"/>
          <p:cNvSpPr txBox="1"/>
          <p:nvPr/>
        </p:nvSpPr>
        <p:spPr>
          <a:xfrm flipH="1">
            <a:off x="6891470" y="2352799"/>
            <a:ext cx="1989544"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80" name="TextBox 79"/>
          <p:cNvSpPr txBox="1"/>
          <p:nvPr/>
        </p:nvSpPr>
        <p:spPr>
          <a:xfrm flipH="1">
            <a:off x="7152161" y="1508869"/>
            <a:ext cx="1572505" cy="492443"/>
          </a:xfrm>
          <a:prstGeom prst="rect">
            <a:avLst/>
          </a:prstGeom>
          <a:noFill/>
        </p:spPr>
        <p:txBody>
          <a:bodyPr wrap="square" lIns="0" tIns="0" rIns="0" bIns="0" rtlCol="0" anchor="ctr">
            <a:spAutoFit/>
          </a:bodyPr>
          <a:lstStyle/>
          <a:p>
            <a:pPr algn="ctr"/>
            <a:r>
              <a:rPr lang="en-AU" sz="3200" dirty="0">
                <a:solidFill>
                  <a:schemeClr val="accent6"/>
                </a:solidFill>
                <a:cs typeface="+mn-ea"/>
                <a:sym typeface="+mn-lt"/>
              </a:rPr>
              <a:t>9%</a:t>
            </a:r>
          </a:p>
        </p:txBody>
      </p:sp>
      <p:sp>
        <p:nvSpPr>
          <p:cNvPr id="81" name="TextBox 80"/>
          <p:cNvSpPr txBox="1"/>
          <p:nvPr/>
        </p:nvSpPr>
        <p:spPr>
          <a:xfrm flipH="1">
            <a:off x="9612968" y="2796984"/>
            <a:ext cx="1572505" cy="246221"/>
          </a:xfrm>
          <a:prstGeom prst="rect">
            <a:avLst/>
          </a:prstGeom>
          <a:noFill/>
        </p:spPr>
        <p:txBody>
          <a:bodyPr wrap="square" lIns="0" tIns="0" rIns="0" bIns="0" rtlCol="0" anchor="ctr">
            <a:spAutoFit/>
          </a:bodyPr>
          <a:lstStyle/>
          <a:p>
            <a:pPr algn="ctr"/>
            <a:r>
              <a:rPr lang="en-US" altLang="zh-CN" sz="1600" dirty="0">
                <a:solidFill>
                  <a:schemeClr val="tx1">
                    <a:lumMod val="65000"/>
                    <a:lumOff val="35000"/>
                  </a:schemeClr>
                </a:solidFill>
                <a:cs typeface="+mn-ea"/>
                <a:sym typeface="+mn-lt"/>
              </a:rPr>
              <a:t>Add title text </a:t>
            </a:r>
            <a:endParaRPr lang="en-AU" sz="1600" dirty="0">
              <a:solidFill>
                <a:schemeClr val="tx1">
                  <a:lumMod val="65000"/>
                  <a:lumOff val="35000"/>
                </a:schemeClr>
              </a:solidFill>
              <a:cs typeface="+mn-ea"/>
              <a:sym typeface="+mn-lt"/>
            </a:endParaRPr>
          </a:p>
        </p:txBody>
      </p:sp>
      <p:sp>
        <p:nvSpPr>
          <p:cNvPr id="82" name="Text Placeholder 32"/>
          <p:cNvSpPr txBox="1"/>
          <p:nvPr/>
        </p:nvSpPr>
        <p:spPr>
          <a:xfrm flipH="1">
            <a:off x="9352277" y="3073157"/>
            <a:ext cx="1989544" cy="78067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33" name="Freeform 139"/>
          <p:cNvSpPr/>
          <p:nvPr/>
        </p:nvSpPr>
        <p:spPr bwMode="auto">
          <a:xfrm>
            <a:off x="7774076" y="3901836"/>
            <a:ext cx="356381" cy="269930"/>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34" name="Freeform 149"/>
          <p:cNvSpPr/>
          <p:nvPr/>
        </p:nvSpPr>
        <p:spPr bwMode="auto">
          <a:xfrm>
            <a:off x="4030589" y="4712070"/>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35" name="组合 34"/>
          <p:cNvGrpSpPr/>
          <p:nvPr/>
        </p:nvGrpSpPr>
        <p:grpSpPr>
          <a:xfrm>
            <a:off x="5915344" y="3412818"/>
            <a:ext cx="311646" cy="193872"/>
            <a:chOff x="8292784" y="1202455"/>
            <a:chExt cx="311687" cy="193872"/>
          </a:xfrm>
        </p:grpSpPr>
        <p:sp>
          <p:nvSpPr>
            <p:cNvPr id="36"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37"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sp>
        <p:nvSpPr>
          <p:cNvPr id="38" name="Freeform 116"/>
          <p:cNvSpPr>
            <a:spLocks noEditPoints="1"/>
          </p:cNvSpPr>
          <p:nvPr/>
        </p:nvSpPr>
        <p:spPr bwMode="auto">
          <a:xfrm>
            <a:off x="2094019" y="4078800"/>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9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wheel(1)">
                                      <p:cBhvr>
                                        <p:cTn id="12" dur="1000"/>
                                        <p:tgtEl>
                                          <p:spTgt spid="66"/>
                                        </p:tgtEl>
                                      </p:cBhvr>
                                    </p:animEffect>
                                  </p:childTnLst>
                                </p:cTn>
                              </p:par>
                              <p:par>
                                <p:cTn id="13" presetID="21" presetClass="entr" presetSubtype="1" fill="hold" nodeType="withEffect">
                                  <p:stCondLst>
                                    <p:cond delay="0"/>
                                  </p:stCondLst>
                                  <p:childTnLst>
                                    <p:set>
                                      <p:cBhvr>
                                        <p:cTn id="14" dur="1" fill="hold">
                                          <p:stCondLst>
                                            <p:cond delay="0"/>
                                          </p:stCondLst>
                                        </p:cTn>
                                        <p:tgtEl>
                                          <p:spTgt spid="61"/>
                                        </p:tgtEl>
                                        <p:attrNameLst>
                                          <p:attrName>style.visibility</p:attrName>
                                        </p:attrNameLst>
                                      </p:cBhvr>
                                      <p:to>
                                        <p:strVal val="visible"/>
                                      </p:to>
                                    </p:set>
                                    <p:animEffect transition="in" filter="wheel(1)">
                                      <p:cBhvr>
                                        <p:cTn id="15" dur="1000"/>
                                        <p:tgtEl>
                                          <p:spTgt spid="6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0"/>
                                        </p:tgtEl>
                                        <p:attrNameLst>
                                          <p:attrName>style.visibility</p:attrName>
                                        </p:attrNameLst>
                                      </p:cBhvr>
                                      <p:to>
                                        <p:strVal val="visible"/>
                                      </p:to>
                                    </p:set>
                                    <p:animEffect transition="in" filter="fade">
                                      <p:cBhvr>
                                        <p:cTn id="20" dur="500"/>
                                        <p:tgtEl>
                                          <p:spTgt spid="6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fade">
                                      <p:cBhvr>
                                        <p:cTn id="23" dur="500"/>
                                        <p:tgtEl>
                                          <p:spTgt spid="5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4"/>
                                        </p:tgtEl>
                                        <p:attrNameLst>
                                          <p:attrName>style.visibility</p:attrName>
                                        </p:attrNameLst>
                                      </p:cBhvr>
                                      <p:to>
                                        <p:strVal val="visible"/>
                                      </p:to>
                                    </p:set>
                                    <p:animEffect transition="in" filter="fade">
                                      <p:cBhvr>
                                        <p:cTn id="26" dur="500"/>
                                        <p:tgtEl>
                                          <p:spTgt spid="74"/>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56"/>
                                        </p:tgtEl>
                                        <p:attrNameLst>
                                          <p:attrName>style.visibility</p:attrName>
                                        </p:attrNameLst>
                                      </p:cBhvr>
                                      <p:to>
                                        <p:strVal val="visible"/>
                                      </p:to>
                                    </p:set>
                                    <p:animEffect transition="in" filter="wheel(1)">
                                      <p:cBhvr>
                                        <p:cTn id="31" dur="1000"/>
                                        <p:tgtEl>
                                          <p:spTgt spid="56"/>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63"/>
                                        </p:tgtEl>
                                        <p:attrNameLst>
                                          <p:attrName>style.visibility</p:attrName>
                                        </p:attrNameLst>
                                      </p:cBhvr>
                                      <p:to>
                                        <p:strVal val="visible"/>
                                      </p:to>
                                    </p:set>
                                    <p:animEffect transition="in" filter="wheel(1)">
                                      <p:cBhvr>
                                        <p:cTn id="34" dur="1000"/>
                                        <p:tgtEl>
                                          <p:spTgt spid="6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1"/>
                                        </p:tgtEl>
                                        <p:attrNameLst>
                                          <p:attrName>style.visibility</p:attrName>
                                        </p:attrNameLst>
                                      </p:cBhvr>
                                      <p:to>
                                        <p:strVal val="visible"/>
                                      </p:to>
                                    </p:set>
                                    <p:animEffect transition="in" filter="fade">
                                      <p:cBhvr>
                                        <p:cTn id="39" dur="500"/>
                                        <p:tgtEl>
                                          <p:spTgt spid="7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72"/>
                                        </p:tgtEl>
                                        <p:attrNameLst>
                                          <p:attrName>style.visibility</p:attrName>
                                        </p:attrNameLst>
                                      </p:cBhvr>
                                      <p:to>
                                        <p:strVal val="visible"/>
                                      </p:to>
                                    </p:set>
                                    <p:animEffect transition="in" filter="fade">
                                      <p:cBhvr>
                                        <p:cTn id="42" dur="500"/>
                                        <p:tgtEl>
                                          <p:spTgt spid="7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73"/>
                                        </p:tgtEl>
                                        <p:attrNameLst>
                                          <p:attrName>style.visibility</p:attrName>
                                        </p:attrNameLst>
                                      </p:cBhvr>
                                      <p:to>
                                        <p:strVal val="visible"/>
                                      </p:to>
                                    </p:set>
                                    <p:animEffect transition="in" filter="fade">
                                      <p:cBhvr>
                                        <p:cTn id="45" dur="500"/>
                                        <p:tgtEl>
                                          <p:spTgt spid="73"/>
                                        </p:tgtEl>
                                      </p:cBhvr>
                                    </p:animEffect>
                                  </p:childTnLst>
                                </p:cTn>
                              </p:par>
                            </p:childTnLst>
                          </p:cTn>
                        </p:par>
                      </p:childTnLst>
                    </p:cTn>
                  </p:par>
                  <p:par>
                    <p:cTn id="46" fill="hold">
                      <p:stCondLst>
                        <p:cond delay="indefinite"/>
                      </p:stCondLst>
                      <p:childTnLst>
                        <p:par>
                          <p:cTn id="47" fill="hold">
                            <p:stCondLst>
                              <p:cond delay="0"/>
                            </p:stCondLst>
                            <p:childTnLst>
                              <p:par>
                                <p:cTn id="48" presetID="21" presetClass="entr" presetSubtype="1" fill="hold" nodeType="click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wheel(1)">
                                      <p:cBhvr>
                                        <p:cTn id="50" dur="1000"/>
                                        <p:tgtEl>
                                          <p:spTgt spid="57"/>
                                        </p:tgtEl>
                                      </p:cBhvr>
                                    </p:animEffect>
                                  </p:childTnLst>
                                </p:cTn>
                              </p:par>
                              <p:par>
                                <p:cTn id="51" presetID="21" presetClass="entr" presetSubtype="1" fill="hold" grpId="0" nodeType="withEffect">
                                  <p:stCondLst>
                                    <p:cond delay="0"/>
                                  </p:stCondLst>
                                  <p:childTnLst>
                                    <p:set>
                                      <p:cBhvr>
                                        <p:cTn id="52" dur="1" fill="hold">
                                          <p:stCondLst>
                                            <p:cond delay="0"/>
                                          </p:stCondLst>
                                        </p:cTn>
                                        <p:tgtEl>
                                          <p:spTgt spid="64"/>
                                        </p:tgtEl>
                                        <p:attrNameLst>
                                          <p:attrName>style.visibility</p:attrName>
                                        </p:attrNameLst>
                                      </p:cBhvr>
                                      <p:to>
                                        <p:strVal val="visible"/>
                                      </p:to>
                                    </p:set>
                                    <p:animEffect transition="in" filter="wheel(1)">
                                      <p:cBhvr>
                                        <p:cTn id="53" dur="1000"/>
                                        <p:tgtEl>
                                          <p:spTgt spid="64"/>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500"/>
                                        <p:tgtEl>
                                          <p:spTgt spid="7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fade">
                                      <p:cBhvr>
                                        <p:cTn id="61" dur="500"/>
                                        <p:tgtEl>
                                          <p:spTgt spid="7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500"/>
                                        <p:tgtEl>
                                          <p:spTgt spid="77"/>
                                        </p:tgtEl>
                                      </p:cBhvr>
                                    </p:animEffect>
                                  </p:childTnLst>
                                </p:cTn>
                              </p:par>
                            </p:childTnLst>
                          </p:cTn>
                        </p:par>
                      </p:childTnLst>
                    </p:cTn>
                  </p:par>
                  <p:par>
                    <p:cTn id="65" fill="hold">
                      <p:stCondLst>
                        <p:cond delay="indefinite"/>
                      </p:stCondLst>
                      <p:childTnLst>
                        <p:par>
                          <p:cTn id="66" fill="hold">
                            <p:stCondLst>
                              <p:cond delay="0"/>
                            </p:stCondLst>
                            <p:childTnLst>
                              <p:par>
                                <p:cTn id="67" presetID="21" presetClass="entr" presetSubtype="1" fill="hold" nodeType="click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wheel(1)">
                                      <p:cBhvr>
                                        <p:cTn id="69" dur="1000"/>
                                        <p:tgtEl>
                                          <p:spTgt spid="58"/>
                                        </p:tgtEl>
                                      </p:cBhvr>
                                    </p:animEffect>
                                  </p:childTnLst>
                                </p:cTn>
                              </p:par>
                              <p:par>
                                <p:cTn id="70" presetID="21" presetClass="entr" presetSubtype="1" fill="hold" grpId="0" nodeType="withEffect">
                                  <p:stCondLst>
                                    <p:cond delay="0"/>
                                  </p:stCondLst>
                                  <p:childTnLst>
                                    <p:set>
                                      <p:cBhvr>
                                        <p:cTn id="71" dur="1" fill="hold">
                                          <p:stCondLst>
                                            <p:cond delay="0"/>
                                          </p:stCondLst>
                                        </p:cTn>
                                        <p:tgtEl>
                                          <p:spTgt spid="65"/>
                                        </p:tgtEl>
                                        <p:attrNameLst>
                                          <p:attrName>style.visibility</p:attrName>
                                        </p:attrNameLst>
                                      </p:cBhvr>
                                      <p:to>
                                        <p:strVal val="visible"/>
                                      </p:to>
                                    </p:set>
                                    <p:animEffect transition="in" filter="wheel(1)">
                                      <p:cBhvr>
                                        <p:cTn id="72" dur="1000"/>
                                        <p:tgtEl>
                                          <p:spTgt spid="65"/>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78"/>
                                        </p:tgtEl>
                                        <p:attrNameLst>
                                          <p:attrName>style.visibility</p:attrName>
                                        </p:attrNameLst>
                                      </p:cBhvr>
                                      <p:to>
                                        <p:strVal val="visible"/>
                                      </p:to>
                                    </p:set>
                                    <p:animEffect transition="in" filter="fade">
                                      <p:cBhvr>
                                        <p:cTn id="77" dur="500"/>
                                        <p:tgtEl>
                                          <p:spTgt spid="78"/>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79"/>
                                        </p:tgtEl>
                                        <p:attrNameLst>
                                          <p:attrName>style.visibility</p:attrName>
                                        </p:attrNameLst>
                                      </p:cBhvr>
                                      <p:to>
                                        <p:strVal val="visible"/>
                                      </p:to>
                                    </p:set>
                                    <p:animEffect transition="in" filter="fade">
                                      <p:cBhvr>
                                        <p:cTn id="80" dur="500"/>
                                        <p:tgtEl>
                                          <p:spTgt spid="79"/>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80"/>
                                        </p:tgtEl>
                                        <p:attrNameLst>
                                          <p:attrName>style.visibility</p:attrName>
                                        </p:attrNameLst>
                                      </p:cBhvr>
                                      <p:to>
                                        <p:strVal val="visible"/>
                                      </p:to>
                                    </p:set>
                                    <p:animEffect transition="in" filter="fade">
                                      <p:cBhvr>
                                        <p:cTn id="83" dur="500"/>
                                        <p:tgtEl>
                                          <p:spTgt spid="80"/>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8" fill="hold" nodeType="clickEffect">
                                  <p:stCondLst>
                                    <p:cond delay="0"/>
                                  </p:stCondLst>
                                  <p:childTnLst>
                                    <p:set>
                                      <p:cBhvr>
                                        <p:cTn id="87" dur="1" fill="hold">
                                          <p:stCondLst>
                                            <p:cond delay="0"/>
                                          </p:stCondLst>
                                        </p:cTn>
                                        <p:tgtEl>
                                          <p:spTgt spid="67"/>
                                        </p:tgtEl>
                                        <p:attrNameLst>
                                          <p:attrName>style.visibility</p:attrName>
                                        </p:attrNameLst>
                                      </p:cBhvr>
                                      <p:to>
                                        <p:strVal val="visible"/>
                                      </p:to>
                                    </p:set>
                                    <p:anim calcmode="lin" valueType="num">
                                      <p:cBhvr additive="base">
                                        <p:cTn id="88" dur="500"/>
                                        <p:tgtEl>
                                          <p:spTgt spid="67"/>
                                        </p:tgtEl>
                                        <p:attrNameLst>
                                          <p:attrName>ppt_x</p:attrName>
                                        </p:attrNameLst>
                                      </p:cBhvr>
                                      <p:tavLst>
                                        <p:tav tm="0">
                                          <p:val>
                                            <p:strVal val="#ppt_x-#ppt_w*1.125000"/>
                                          </p:val>
                                        </p:tav>
                                        <p:tav tm="100000">
                                          <p:val>
                                            <p:strVal val="#ppt_x"/>
                                          </p:val>
                                        </p:tav>
                                      </p:tavLst>
                                    </p:anim>
                                    <p:animEffect transition="in" filter="wipe(right)">
                                      <p:cBhvr>
                                        <p:cTn id="89" dur="500"/>
                                        <p:tgtEl>
                                          <p:spTgt spid="67"/>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81"/>
                                        </p:tgtEl>
                                        <p:attrNameLst>
                                          <p:attrName>style.visibility</p:attrName>
                                        </p:attrNameLst>
                                      </p:cBhvr>
                                      <p:to>
                                        <p:strVal val="visible"/>
                                      </p:to>
                                    </p:set>
                                    <p:animEffect transition="in" filter="fade">
                                      <p:cBhvr>
                                        <p:cTn id="94" dur="500"/>
                                        <p:tgtEl>
                                          <p:spTgt spid="81"/>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82"/>
                                        </p:tgtEl>
                                        <p:attrNameLst>
                                          <p:attrName>style.visibility</p:attrName>
                                        </p:attrNameLst>
                                      </p:cBhvr>
                                      <p:to>
                                        <p:strVal val="visible"/>
                                      </p:to>
                                    </p:set>
                                    <p:animEffect transition="in" filter="fade">
                                      <p:cBhvr>
                                        <p:cTn id="9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P spid="62" grpId="0" animBg="1"/>
      <p:bldP spid="63" grpId="0" animBg="1"/>
      <p:bldP spid="64" grpId="0" animBg="1"/>
      <p:bldP spid="65" grpId="0" animBg="1"/>
      <p:bldP spid="66" grpId="0" animBg="1"/>
      <p:bldP spid="71" grpId="0"/>
      <p:bldP spid="72" grpId="0"/>
      <p:bldP spid="73" grpId="0"/>
      <p:bldP spid="74" grpId="0"/>
      <p:bldP spid="75" grpId="0"/>
      <p:bldP spid="76" grpId="0"/>
      <p:bldP spid="77" grpId="0"/>
      <p:bldP spid="78" grpId="0"/>
      <p:bldP spid="79" grpId="0"/>
      <p:bldP spid="80" grpId="0"/>
      <p:bldP spid="81" grpId="0"/>
      <p:bldP spid="8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grpSp>
        <p:nvGrpSpPr>
          <p:cNvPr id="34" name="Group 33"/>
          <p:cNvGrpSpPr/>
          <p:nvPr/>
        </p:nvGrpSpPr>
        <p:grpSpPr>
          <a:xfrm>
            <a:off x="4629113" y="1670914"/>
            <a:ext cx="2933779" cy="1466025"/>
            <a:chOff x="3128225" y="2176272"/>
            <a:chExt cx="5935551" cy="2965641"/>
          </a:xfrm>
          <a:solidFill>
            <a:srgbClr val="0564B8">
              <a:alpha val="40000"/>
            </a:srgbClr>
          </a:solidFill>
        </p:grpSpPr>
        <p:sp>
          <p:nvSpPr>
            <p:cNvPr id="35" name="Freeform 26"/>
            <p:cNvSpPr/>
            <p:nvPr/>
          </p:nvSpPr>
          <p:spPr bwMode="auto">
            <a:xfrm>
              <a:off x="3128225" y="2176272"/>
              <a:ext cx="5935551" cy="2965639"/>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6">
                <a:alpha val="52000"/>
              </a:schemeClr>
            </a:solidFill>
            <a:ln>
              <a:noFill/>
            </a:ln>
          </p:spPr>
          <p:txBody>
            <a:bodyPr vert="horz" wrap="square" lIns="91440" tIns="45720" rIns="91440" bIns="45720" numCol="1" anchor="t" anchorCtr="0" compatLnSpc="1"/>
            <a:lstStyle/>
            <a:p>
              <a:endParaRPr lang="id-ID" dirty="0">
                <a:cs typeface="+mn-ea"/>
                <a:sym typeface="+mn-lt"/>
              </a:endParaRPr>
            </a:p>
          </p:txBody>
        </p:sp>
        <p:sp>
          <p:nvSpPr>
            <p:cNvPr id="36" name="Freeform 26"/>
            <p:cNvSpPr/>
            <p:nvPr/>
          </p:nvSpPr>
          <p:spPr bwMode="auto">
            <a:xfrm>
              <a:off x="3622357" y="2670048"/>
              <a:ext cx="4947287" cy="2471863"/>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6">
                <a:alpha val="52000"/>
              </a:schemeClr>
            </a:solidFill>
            <a:ln>
              <a:noFill/>
            </a:ln>
          </p:spPr>
          <p:txBody>
            <a:bodyPr vert="horz" wrap="square" lIns="91440" tIns="45720" rIns="91440" bIns="45720" numCol="1" anchor="t" anchorCtr="0" compatLnSpc="1"/>
            <a:lstStyle/>
            <a:p>
              <a:endParaRPr lang="id-ID" dirty="0">
                <a:cs typeface="+mn-ea"/>
                <a:sym typeface="+mn-lt"/>
              </a:endParaRPr>
            </a:p>
          </p:txBody>
        </p:sp>
        <p:sp>
          <p:nvSpPr>
            <p:cNvPr id="37" name="Freeform 26"/>
            <p:cNvSpPr/>
            <p:nvPr/>
          </p:nvSpPr>
          <p:spPr bwMode="auto">
            <a:xfrm>
              <a:off x="4082437" y="3129798"/>
              <a:ext cx="4027126" cy="2012113"/>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6">
                <a:alpha val="52000"/>
              </a:schemeClr>
            </a:solidFill>
            <a:ln>
              <a:noFill/>
            </a:ln>
          </p:spPr>
          <p:txBody>
            <a:bodyPr vert="horz" wrap="square" lIns="91440" tIns="45720" rIns="91440" bIns="45720" numCol="1" anchor="t" anchorCtr="0" compatLnSpc="1"/>
            <a:lstStyle/>
            <a:p>
              <a:endParaRPr lang="id-ID" dirty="0">
                <a:cs typeface="+mn-ea"/>
                <a:sym typeface="+mn-lt"/>
              </a:endParaRPr>
            </a:p>
          </p:txBody>
        </p:sp>
        <p:sp>
          <p:nvSpPr>
            <p:cNvPr id="39" name="Freeform 26"/>
            <p:cNvSpPr/>
            <p:nvPr/>
          </p:nvSpPr>
          <p:spPr bwMode="auto">
            <a:xfrm>
              <a:off x="4537413" y="3584447"/>
              <a:ext cx="3117175" cy="1557465"/>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6">
                <a:alpha val="52000"/>
              </a:schemeClr>
            </a:solidFill>
            <a:ln>
              <a:noFill/>
            </a:ln>
          </p:spPr>
          <p:txBody>
            <a:bodyPr vert="horz" wrap="square" lIns="91440" tIns="45720" rIns="91440" bIns="45720" numCol="1" anchor="t" anchorCtr="0" compatLnSpc="1"/>
            <a:lstStyle/>
            <a:p>
              <a:endParaRPr lang="id-ID">
                <a:cs typeface="+mn-ea"/>
                <a:sym typeface="+mn-lt"/>
              </a:endParaRPr>
            </a:p>
          </p:txBody>
        </p:sp>
        <p:sp>
          <p:nvSpPr>
            <p:cNvPr id="40" name="Freeform 26"/>
            <p:cNvSpPr/>
            <p:nvPr/>
          </p:nvSpPr>
          <p:spPr bwMode="auto">
            <a:xfrm>
              <a:off x="4993481" y="4040188"/>
              <a:ext cx="2205038" cy="1101725"/>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6">
                <a:alpha val="52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grpSp>
      <p:grpSp>
        <p:nvGrpSpPr>
          <p:cNvPr id="42" name="Group 41"/>
          <p:cNvGrpSpPr/>
          <p:nvPr/>
        </p:nvGrpSpPr>
        <p:grpSpPr>
          <a:xfrm>
            <a:off x="1346260" y="1915006"/>
            <a:ext cx="2445309" cy="1221933"/>
            <a:chOff x="3622357" y="2670048"/>
            <a:chExt cx="4947287" cy="2471865"/>
          </a:xfrm>
          <a:solidFill>
            <a:srgbClr val="637C90">
              <a:alpha val="40000"/>
            </a:srgbClr>
          </a:solidFill>
        </p:grpSpPr>
        <p:sp>
          <p:nvSpPr>
            <p:cNvPr id="44" name="Freeform 26"/>
            <p:cNvSpPr/>
            <p:nvPr/>
          </p:nvSpPr>
          <p:spPr bwMode="auto">
            <a:xfrm>
              <a:off x="3622357" y="2670048"/>
              <a:ext cx="4947287" cy="2471863"/>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3">
                <a:alpha val="50000"/>
              </a:schemeClr>
            </a:solidFill>
            <a:ln>
              <a:noFill/>
            </a:ln>
          </p:spPr>
          <p:txBody>
            <a:bodyPr vert="horz" wrap="square" lIns="91440" tIns="45720" rIns="91440" bIns="45720" numCol="1" anchor="t" anchorCtr="0" compatLnSpc="1"/>
            <a:lstStyle/>
            <a:p>
              <a:endParaRPr lang="id-ID" dirty="0">
                <a:cs typeface="+mn-ea"/>
                <a:sym typeface="+mn-lt"/>
              </a:endParaRPr>
            </a:p>
          </p:txBody>
        </p:sp>
        <p:sp>
          <p:nvSpPr>
            <p:cNvPr id="46" name="Freeform 26"/>
            <p:cNvSpPr/>
            <p:nvPr/>
          </p:nvSpPr>
          <p:spPr bwMode="auto">
            <a:xfrm>
              <a:off x="4082437" y="3129798"/>
              <a:ext cx="4027126" cy="2012113"/>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3">
                <a:alpha val="50000"/>
              </a:schemeClr>
            </a:solidFill>
            <a:ln>
              <a:noFill/>
            </a:ln>
          </p:spPr>
          <p:txBody>
            <a:bodyPr vert="horz" wrap="square" lIns="91440" tIns="45720" rIns="91440" bIns="45720" numCol="1" anchor="t" anchorCtr="0" compatLnSpc="1"/>
            <a:lstStyle/>
            <a:p>
              <a:endParaRPr lang="id-ID" dirty="0">
                <a:cs typeface="+mn-ea"/>
                <a:sym typeface="+mn-lt"/>
              </a:endParaRPr>
            </a:p>
          </p:txBody>
        </p:sp>
        <p:sp>
          <p:nvSpPr>
            <p:cNvPr id="48" name="Freeform 26"/>
            <p:cNvSpPr/>
            <p:nvPr/>
          </p:nvSpPr>
          <p:spPr bwMode="auto">
            <a:xfrm>
              <a:off x="4537413" y="3584447"/>
              <a:ext cx="3117175" cy="1557465"/>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3">
                <a:alpha val="50000"/>
              </a:schemeClr>
            </a:solidFill>
            <a:ln>
              <a:noFill/>
            </a:ln>
          </p:spPr>
          <p:txBody>
            <a:bodyPr vert="horz" wrap="square" lIns="91440" tIns="45720" rIns="91440" bIns="45720" numCol="1" anchor="t" anchorCtr="0" compatLnSpc="1"/>
            <a:lstStyle/>
            <a:p>
              <a:endParaRPr lang="id-ID">
                <a:cs typeface="+mn-ea"/>
                <a:sym typeface="+mn-lt"/>
              </a:endParaRPr>
            </a:p>
          </p:txBody>
        </p:sp>
        <p:sp>
          <p:nvSpPr>
            <p:cNvPr id="51" name="Freeform 26"/>
            <p:cNvSpPr/>
            <p:nvPr/>
          </p:nvSpPr>
          <p:spPr bwMode="auto">
            <a:xfrm>
              <a:off x="4993481" y="4040188"/>
              <a:ext cx="2205038" cy="1101725"/>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3">
                <a:alpha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grpSp>
      <p:grpSp>
        <p:nvGrpSpPr>
          <p:cNvPr id="52" name="Group 51"/>
          <p:cNvGrpSpPr/>
          <p:nvPr/>
        </p:nvGrpSpPr>
        <p:grpSpPr>
          <a:xfrm>
            <a:off x="8627843" y="2142275"/>
            <a:ext cx="1990498" cy="994662"/>
            <a:chOff x="4082437" y="3129798"/>
            <a:chExt cx="4027126" cy="2012115"/>
          </a:xfrm>
          <a:solidFill>
            <a:srgbClr val="32424F">
              <a:alpha val="40000"/>
            </a:srgbClr>
          </a:solidFill>
        </p:grpSpPr>
        <p:sp>
          <p:nvSpPr>
            <p:cNvPr id="53" name="Freeform 26"/>
            <p:cNvSpPr/>
            <p:nvPr/>
          </p:nvSpPr>
          <p:spPr bwMode="auto">
            <a:xfrm>
              <a:off x="4082437" y="3129798"/>
              <a:ext cx="4027126" cy="2012113"/>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5">
                <a:alpha val="50000"/>
              </a:schemeClr>
            </a:solidFill>
            <a:ln>
              <a:noFill/>
            </a:ln>
          </p:spPr>
          <p:txBody>
            <a:bodyPr vert="horz" wrap="square" lIns="91440" tIns="45720" rIns="91440" bIns="45720" numCol="1" anchor="t" anchorCtr="0" compatLnSpc="1"/>
            <a:lstStyle/>
            <a:p>
              <a:endParaRPr lang="id-ID" dirty="0">
                <a:cs typeface="+mn-ea"/>
                <a:sym typeface="+mn-lt"/>
              </a:endParaRPr>
            </a:p>
          </p:txBody>
        </p:sp>
        <p:sp>
          <p:nvSpPr>
            <p:cNvPr id="54" name="Freeform 26"/>
            <p:cNvSpPr/>
            <p:nvPr/>
          </p:nvSpPr>
          <p:spPr bwMode="auto">
            <a:xfrm>
              <a:off x="4537413" y="3584447"/>
              <a:ext cx="3117175" cy="1557465"/>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5">
                <a:alpha val="50000"/>
              </a:schemeClr>
            </a:solidFill>
            <a:ln>
              <a:noFill/>
            </a:ln>
          </p:spPr>
          <p:txBody>
            <a:bodyPr vert="horz" wrap="square" lIns="91440" tIns="45720" rIns="91440" bIns="45720" numCol="1" anchor="t" anchorCtr="0" compatLnSpc="1"/>
            <a:lstStyle/>
            <a:p>
              <a:endParaRPr lang="id-ID">
                <a:cs typeface="+mn-ea"/>
                <a:sym typeface="+mn-lt"/>
              </a:endParaRPr>
            </a:p>
          </p:txBody>
        </p:sp>
        <p:sp>
          <p:nvSpPr>
            <p:cNvPr id="55" name="Freeform 26"/>
            <p:cNvSpPr/>
            <p:nvPr/>
          </p:nvSpPr>
          <p:spPr bwMode="auto">
            <a:xfrm>
              <a:off x="4993481" y="4040188"/>
              <a:ext cx="2205038" cy="1101725"/>
            </a:xfrm>
            <a:custGeom>
              <a:avLst/>
              <a:gdLst>
                <a:gd name="T0" fmla="*/ 587 w 587"/>
                <a:gd name="T1" fmla="*/ 293 h 293"/>
                <a:gd name="T2" fmla="*/ 293 w 587"/>
                <a:gd name="T3" fmla="*/ 0 h 293"/>
                <a:gd name="T4" fmla="*/ 0 w 587"/>
                <a:gd name="T5" fmla="*/ 293 h 293"/>
                <a:gd name="T6" fmla="*/ 587 w 587"/>
                <a:gd name="T7" fmla="*/ 293 h 293"/>
              </a:gdLst>
              <a:ahLst/>
              <a:cxnLst>
                <a:cxn ang="0">
                  <a:pos x="T0" y="T1"/>
                </a:cxn>
                <a:cxn ang="0">
                  <a:pos x="T2" y="T3"/>
                </a:cxn>
                <a:cxn ang="0">
                  <a:pos x="T4" y="T5"/>
                </a:cxn>
                <a:cxn ang="0">
                  <a:pos x="T6" y="T7"/>
                </a:cxn>
              </a:cxnLst>
              <a:rect l="0" t="0" r="r" b="b"/>
              <a:pathLst>
                <a:path w="587" h="293">
                  <a:moveTo>
                    <a:pt x="587" y="293"/>
                  </a:moveTo>
                  <a:cubicBezTo>
                    <a:pt x="587" y="131"/>
                    <a:pt x="455" y="0"/>
                    <a:pt x="293" y="0"/>
                  </a:cubicBezTo>
                  <a:cubicBezTo>
                    <a:pt x="132" y="0"/>
                    <a:pt x="0" y="131"/>
                    <a:pt x="0" y="293"/>
                  </a:cubicBezTo>
                  <a:lnTo>
                    <a:pt x="587" y="293"/>
                  </a:lnTo>
                  <a:close/>
                </a:path>
              </a:pathLst>
            </a:custGeom>
            <a:solidFill>
              <a:schemeClr val="accent5">
                <a:alpha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grpSp>
      <p:sp>
        <p:nvSpPr>
          <p:cNvPr id="56" name="Text Placeholder 32"/>
          <p:cNvSpPr txBox="1"/>
          <p:nvPr/>
        </p:nvSpPr>
        <p:spPr>
          <a:xfrm>
            <a:off x="1961289" y="3423838"/>
            <a:ext cx="2205761" cy="793358"/>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57" name="Text Placeholder 33"/>
          <p:cNvSpPr txBox="1"/>
          <p:nvPr/>
        </p:nvSpPr>
        <p:spPr>
          <a:xfrm>
            <a:off x="1351770" y="3408224"/>
            <a:ext cx="609520" cy="509310"/>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AU" sz="1800" b="1" dirty="0">
                <a:solidFill>
                  <a:schemeClr val="bg1">
                    <a:lumMod val="65000"/>
                  </a:schemeClr>
                </a:solidFill>
                <a:latin typeface="+mn-lt"/>
                <a:cs typeface="+mn-ea"/>
                <a:sym typeface="+mn-lt"/>
              </a:rPr>
              <a:t>40%</a:t>
            </a:r>
            <a:endParaRPr lang="en-AU" sz="1800" dirty="0">
              <a:solidFill>
                <a:schemeClr val="bg1">
                  <a:lumMod val="65000"/>
                </a:schemeClr>
              </a:solidFill>
              <a:latin typeface="+mn-lt"/>
              <a:cs typeface="+mn-ea"/>
              <a:sym typeface="+mn-lt"/>
            </a:endParaRPr>
          </a:p>
        </p:txBody>
      </p:sp>
      <p:sp>
        <p:nvSpPr>
          <p:cNvPr id="58" name="Text Placeholder 32"/>
          <p:cNvSpPr txBox="1"/>
          <p:nvPr/>
        </p:nvSpPr>
        <p:spPr>
          <a:xfrm>
            <a:off x="1961290" y="4078094"/>
            <a:ext cx="1830278" cy="107172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Char char="ü"/>
            </a:pPr>
            <a:r>
              <a:rPr lang="en-US" altLang="zh-CN" sz="1200" dirty="0">
                <a:solidFill>
                  <a:srgbClr val="7F7F7F"/>
                </a:solidFill>
                <a:latin typeface="+mn-lt"/>
                <a:cs typeface="+mn-ea"/>
                <a:sym typeface="+mn-lt"/>
              </a:rPr>
              <a:t>Click here to add content, content to match the title.  </a:t>
            </a:r>
          </a:p>
          <a:p>
            <a:pPr>
              <a:buFont typeface="Wingdings" panose="05000000000000000000" pitchFamily="2" charset="2"/>
              <a:buChar char="ü"/>
            </a:pPr>
            <a:r>
              <a:rPr lang="en-US" altLang="zh-CN" sz="1200" dirty="0">
                <a:solidFill>
                  <a:srgbClr val="7F7F7F"/>
                </a:solidFill>
                <a:latin typeface="+mn-lt"/>
                <a:cs typeface="+mn-ea"/>
                <a:sym typeface="+mn-lt"/>
              </a:rPr>
              <a:t>Click here to add content, content to match the title.  </a:t>
            </a:r>
          </a:p>
        </p:txBody>
      </p:sp>
      <p:sp>
        <p:nvSpPr>
          <p:cNvPr id="59" name="Text Placeholder 32"/>
          <p:cNvSpPr txBox="1"/>
          <p:nvPr/>
        </p:nvSpPr>
        <p:spPr>
          <a:xfrm>
            <a:off x="5482866" y="3423838"/>
            <a:ext cx="2205761" cy="793358"/>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0" name="Text Placeholder 33"/>
          <p:cNvSpPr txBox="1"/>
          <p:nvPr/>
        </p:nvSpPr>
        <p:spPr>
          <a:xfrm>
            <a:off x="4873348" y="3408224"/>
            <a:ext cx="609520" cy="509310"/>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AU" sz="1800" b="1" dirty="0">
                <a:solidFill>
                  <a:schemeClr val="accent6"/>
                </a:solidFill>
                <a:latin typeface="+mn-lt"/>
                <a:cs typeface="+mn-ea"/>
                <a:sym typeface="+mn-lt"/>
              </a:rPr>
              <a:t>50%</a:t>
            </a:r>
            <a:endParaRPr lang="en-AU" sz="1800" dirty="0">
              <a:solidFill>
                <a:schemeClr val="accent6"/>
              </a:solidFill>
              <a:latin typeface="+mn-lt"/>
              <a:cs typeface="+mn-ea"/>
              <a:sym typeface="+mn-lt"/>
            </a:endParaRPr>
          </a:p>
        </p:txBody>
      </p:sp>
      <p:sp>
        <p:nvSpPr>
          <p:cNvPr id="61" name="Text Placeholder 32"/>
          <p:cNvSpPr txBox="1"/>
          <p:nvPr/>
        </p:nvSpPr>
        <p:spPr>
          <a:xfrm>
            <a:off x="5482867" y="4078094"/>
            <a:ext cx="1830278" cy="107172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Char char="ü"/>
            </a:pPr>
            <a:r>
              <a:rPr lang="en-US" altLang="zh-CN" sz="1200" dirty="0">
                <a:solidFill>
                  <a:srgbClr val="7F7F7F"/>
                </a:solidFill>
                <a:latin typeface="+mn-lt"/>
                <a:cs typeface="+mn-ea"/>
                <a:sym typeface="+mn-lt"/>
              </a:rPr>
              <a:t>Click here to add content, content to match the title.  </a:t>
            </a:r>
          </a:p>
          <a:p>
            <a:pPr>
              <a:buFont typeface="Wingdings" panose="05000000000000000000" pitchFamily="2" charset="2"/>
              <a:buChar char="ü"/>
            </a:pPr>
            <a:r>
              <a:rPr lang="en-US" altLang="zh-CN" sz="1200" dirty="0">
                <a:solidFill>
                  <a:srgbClr val="7F7F7F"/>
                </a:solidFill>
                <a:latin typeface="+mn-lt"/>
                <a:cs typeface="+mn-ea"/>
                <a:sym typeface="+mn-lt"/>
              </a:rPr>
              <a:t>Click here to add content, content to match the title.  </a:t>
            </a:r>
          </a:p>
        </p:txBody>
      </p:sp>
      <p:sp>
        <p:nvSpPr>
          <p:cNvPr id="62" name="Text Placeholder 32"/>
          <p:cNvSpPr txBox="1"/>
          <p:nvPr/>
        </p:nvSpPr>
        <p:spPr>
          <a:xfrm>
            <a:off x="9009683" y="3423838"/>
            <a:ext cx="2205761" cy="793358"/>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3" name="Text Placeholder 33"/>
          <p:cNvSpPr txBox="1"/>
          <p:nvPr/>
        </p:nvSpPr>
        <p:spPr>
          <a:xfrm>
            <a:off x="8400165" y="3408224"/>
            <a:ext cx="609520" cy="509310"/>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AU" sz="1800" b="1" dirty="0">
                <a:solidFill>
                  <a:schemeClr val="tx1">
                    <a:lumMod val="85000"/>
                    <a:lumOff val="15000"/>
                  </a:schemeClr>
                </a:solidFill>
                <a:latin typeface="+mn-lt"/>
                <a:cs typeface="+mn-ea"/>
                <a:sym typeface="+mn-lt"/>
              </a:rPr>
              <a:t>30%</a:t>
            </a:r>
            <a:endParaRPr lang="en-AU" sz="1800" dirty="0">
              <a:solidFill>
                <a:schemeClr val="tx1">
                  <a:lumMod val="85000"/>
                  <a:lumOff val="15000"/>
                </a:schemeClr>
              </a:solidFill>
              <a:latin typeface="+mn-lt"/>
              <a:cs typeface="+mn-ea"/>
              <a:sym typeface="+mn-lt"/>
            </a:endParaRPr>
          </a:p>
        </p:txBody>
      </p:sp>
      <p:sp>
        <p:nvSpPr>
          <p:cNvPr id="64" name="Text Placeholder 32"/>
          <p:cNvSpPr txBox="1"/>
          <p:nvPr/>
        </p:nvSpPr>
        <p:spPr>
          <a:xfrm>
            <a:off x="9009684" y="4078094"/>
            <a:ext cx="1830278" cy="1071726"/>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Wingdings" panose="05000000000000000000" pitchFamily="2" charset="2"/>
              <a:buChar char="ü"/>
            </a:pPr>
            <a:r>
              <a:rPr lang="en-US" altLang="zh-CN" sz="1200" dirty="0">
                <a:solidFill>
                  <a:srgbClr val="7F7F7F"/>
                </a:solidFill>
                <a:latin typeface="+mn-lt"/>
                <a:cs typeface="+mn-ea"/>
                <a:sym typeface="+mn-lt"/>
              </a:rPr>
              <a:t>Click here to add content, content to match the title.  </a:t>
            </a:r>
          </a:p>
          <a:p>
            <a:pPr>
              <a:buFont typeface="Wingdings" panose="05000000000000000000" pitchFamily="2" charset="2"/>
              <a:buChar char="ü"/>
            </a:pPr>
            <a:r>
              <a:rPr lang="en-US" altLang="zh-CN" sz="1200" dirty="0">
                <a:solidFill>
                  <a:srgbClr val="7F7F7F"/>
                </a:solidFill>
                <a:latin typeface="+mn-lt"/>
                <a:cs typeface="+mn-ea"/>
                <a:sym typeface="+mn-lt"/>
              </a:rPr>
              <a:t>Click here to add content, content to match the title.  </a:t>
            </a:r>
          </a:p>
        </p:txBody>
      </p:sp>
      <p:sp>
        <p:nvSpPr>
          <p:cNvPr id="66" name="Text Placeholder 32"/>
          <p:cNvSpPr txBox="1"/>
          <p:nvPr/>
        </p:nvSpPr>
        <p:spPr>
          <a:xfrm>
            <a:off x="1961289" y="5310380"/>
            <a:ext cx="8912874" cy="90539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en-US" altLang="zh-CN" sz="1400" dirty="0">
                <a:solidFill>
                  <a:srgbClr val="7F7F7F"/>
                </a:solidFill>
                <a:latin typeface="+mn-lt"/>
                <a:cs typeface="+mn-ea"/>
                <a:sym typeface="+mn-lt"/>
              </a:rPr>
              <a:t>Click here to add content, content to match the title. Click here to add content, content to match the title. Click here to add content, content to match the title. </a:t>
            </a:r>
            <a:endParaRPr lang="zh-CN" altLang="en-US" sz="1400" dirty="0">
              <a:solidFill>
                <a:srgbClr val="7F7F7F"/>
              </a:solidFill>
              <a:latin typeface="+mn-lt"/>
              <a:cs typeface="+mn-ea"/>
              <a:sym typeface="+mn-lt"/>
            </a:endParaRPr>
          </a:p>
        </p:txBody>
      </p:sp>
      <p:sp>
        <p:nvSpPr>
          <p:cNvPr id="32" name="Freeform 116"/>
          <p:cNvSpPr>
            <a:spLocks noEditPoints="1"/>
          </p:cNvSpPr>
          <p:nvPr/>
        </p:nvSpPr>
        <p:spPr bwMode="auto">
          <a:xfrm>
            <a:off x="993629" y="5225915"/>
            <a:ext cx="716285" cy="632097"/>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tx2"/>
          </a:solidFill>
          <a:ln>
            <a:noFill/>
          </a:ln>
        </p:spPr>
        <p:txBody>
          <a:bodyPr vert="horz" wrap="square" lIns="91440" tIns="45720" rIns="91440" bIns="45720" numCol="1" anchor="t" anchorCtr="0" compatLnSpc="1"/>
          <a:lstStyle/>
          <a:p>
            <a:endParaRPr 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down)">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fade">
                                      <p:cBhvr>
                                        <p:cTn id="12" dur="500"/>
                                        <p:tgtEl>
                                          <p:spTgt spid="5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randombar(horizontal)">
                                      <p:cBhvr>
                                        <p:cTn id="17" dur="500"/>
                                        <p:tgtEl>
                                          <p:spTgt spid="56"/>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randombar(horizontal)">
                                      <p:cBhvr>
                                        <p:cTn id="20" dur="500"/>
                                        <p:tgtEl>
                                          <p:spTgt spid="5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down)">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500"/>
                                        <p:tgtEl>
                                          <p:spTgt spid="60"/>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61"/>
                                        </p:tgtEl>
                                        <p:attrNameLst>
                                          <p:attrName>style.visibility</p:attrName>
                                        </p:attrNameLst>
                                      </p:cBhvr>
                                      <p:to>
                                        <p:strVal val="visible"/>
                                      </p:to>
                                    </p:set>
                                    <p:animEffect transition="in" filter="randombar(horizontal)">
                                      <p:cBhvr>
                                        <p:cTn id="35" dur="500"/>
                                        <p:tgtEl>
                                          <p:spTgt spid="61"/>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randombar(horizontal)">
                                      <p:cBhvr>
                                        <p:cTn id="38" dur="500"/>
                                        <p:tgtEl>
                                          <p:spTgt spid="59"/>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fade">
                                      <p:cBhvr>
                                        <p:cTn id="43" dur="500"/>
                                        <p:tgtEl>
                                          <p:spTgt spid="63"/>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62"/>
                                        </p:tgtEl>
                                        <p:attrNameLst>
                                          <p:attrName>style.visibility</p:attrName>
                                        </p:attrNameLst>
                                      </p:cBhvr>
                                      <p:to>
                                        <p:strVal val="visible"/>
                                      </p:to>
                                    </p:set>
                                    <p:animEffect transition="in" filter="randombar(horizontal)">
                                      <p:cBhvr>
                                        <p:cTn id="48" dur="500"/>
                                        <p:tgtEl>
                                          <p:spTgt spid="62"/>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64"/>
                                        </p:tgtEl>
                                        <p:attrNameLst>
                                          <p:attrName>style.visibility</p:attrName>
                                        </p:attrNameLst>
                                      </p:cBhvr>
                                      <p:to>
                                        <p:strVal val="visible"/>
                                      </p:to>
                                    </p:set>
                                    <p:animEffect transition="in" filter="randombar(horizontal)">
                                      <p:cBhvr>
                                        <p:cTn id="51" dur="500"/>
                                        <p:tgtEl>
                                          <p:spTgt spid="6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fade">
                                      <p:cBhvr>
                                        <p:cTn id="54"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P spid="62" grpId="0"/>
      <p:bldP spid="63" grpId="0"/>
      <p:bldP spid="64" grpId="0"/>
      <p:bldP spid="6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027042" y="1915555"/>
            <a:ext cx="4532583" cy="990723"/>
            <a:chOff x="466617" y="210075"/>
            <a:chExt cx="3399880" cy="764941"/>
          </a:xfrm>
        </p:grpSpPr>
        <p:sp>
          <p:nvSpPr>
            <p:cNvPr id="7" name="TextBox 6"/>
            <p:cNvSpPr txBox="1"/>
            <p:nvPr/>
          </p:nvSpPr>
          <p:spPr>
            <a:xfrm>
              <a:off x="1244845" y="210075"/>
              <a:ext cx="1192454" cy="225754"/>
            </a:xfrm>
            <a:prstGeom prst="rect">
              <a:avLst/>
            </a:prstGeom>
            <a:noFill/>
          </p:spPr>
          <p:txBody>
            <a:bodyPr wrap="none" lIns="0" tIns="0" rIns="0" bIns="0" rtlCol="0" anchor="ctr">
              <a:spAutoFit/>
            </a:bodyPr>
            <a:lstStyle/>
            <a:p>
              <a:r>
                <a:rPr lang="en-US" altLang="zh-CN" sz="1900" dirty="0">
                  <a:solidFill>
                    <a:schemeClr val="tx1">
                      <a:lumMod val="75000"/>
                      <a:lumOff val="25000"/>
                    </a:schemeClr>
                  </a:solidFill>
                  <a:cs typeface="+mn-ea"/>
                  <a:sym typeface="+mn-lt"/>
                </a:rPr>
                <a:t>Add title text </a:t>
              </a:r>
              <a:endParaRPr lang="en-US" sz="1900" dirty="0">
                <a:solidFill>
                  <a:schemeClr val="tx1">
                    <a:lumMod val="75000"/>
                    <a:lumOff val="25000"/>
                  </a:schemeClr>
                </a:solidFill>
                <a:cs typeface="+mn-ea"/>
                <a:sym typeface="+mn-lt"/>
              </a:endParaRPr>
            </a:p>
          </p:txBody>
        </p:sp>
        <p:sp>
          <p:nvSpPr>
            <p:cNvPr id="8" name="TextBox 7"/>
            <p:cNvSpPr txBox="1"/>
            <p:nvPr/>
          </p:nvSpPr>
          <p:spPr>
            <a:xfrm>
              <a:off x="1244845" y="469744"/>
              <a:ext cx="2621652" cy="505272"/>
            </a:xfrm>
            <a:prstGeom prst="rect">
              <a:avLst/>
            </a:prstGeom>
            <a:noFill/>
          </p:spPr>
          <p:txBody>
            <a:bodyPr wrap="square" lIns="0" tIns="0" rtlCol="0" anchor="t">
              <a:spAutoFit/>
            </a:bodyPr>
            <a:lstStyle/>
            <a:p>
              <a:pPr defTabSz="1218565">
                <a:lnSpc>
                  <a:spcPct val="150000"/>
                </a:lnSpc>
                <a:spcBef>
                  <a:spcPct val="20000"/>
                </a:spcBef>
                <a:defRPr/>
              </a:pPr>
              <a:r>
                <a:rPr lang="en-US" altLang="zh-CN" sz="1400" dirty="0">
                  <a:solidFill>
                    <a:schemeClr val="tx1">
                      <a:lumMod val="50000"/>
                      <a:lumOff val="50000"/>
                    </a:schemeClr>
                  </a:solidFill>
                  <a:cs typeface="+mn-ea"/>
                  <a:sym typeface="+mn-lt"/>
                </a:rPr>
                <a:t>Click here to add content, content to match the title. </a:t>
              </a:r>
              <a:endParaRPr lang="en-US" sz="1400" dirty="0">
                <a:solidFill>
                  <a:schemeClr val="tx1">
                    <a:lumMod val="50000"/>
                    <a:lumOff val="50000"/>
                  </a:schemeClr>
                </a:solidFill>
                <a:cs typeface="+mn-ea"/>
                <a:sym typeface="+mn-lt"/>
              </a:endParaRPr>
            </a:p>
          </p:txBody>
        </p:sp>
        <p:sp>
          <p:nvSpPr>
            <p:cNvPr id="25" name="Oval 24"/>
            <p:cNvSpPr/>
            <p:nvPr/>
          </p:nvSpPr>
          <p:spPr>
            <a:xfrm>
              <a:off x="466617" y="212055"/>
              <a:ext cx="723797" cy="723795"/>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00" dirty="0">
                <a:solidFill>
                  <a:schemeClr val="bg1"/>
                </a:solidFill>
                <a:cs typeface="+mn-ea"/>
                <a:sym typeface="+mn-lt"/>
              </a:endParaRPr>
            </a:p>
          </p:txBody>
        </p:sp>
      </p:grpSp>
      <p:grpSp>
        <p:nvGrpSpPr>
          <p:cNvPr id="28" name="Group 27"/>
          <p:cNvGrpSpPr/>
          <p:nvPr/>
        </p:nvGrpSpPr>
        <p:grpSpPr>
          <a:xfrm>
            <a:off x="1027042" y="3260372"/>
            <a:ext cx="4532583" cy="991984"/>
            <a:chOff x="466617" y="212055"/>
            <a:chExt cx="3399880" cy="765911"/>
          </a:xfrm>
        </p:grpSpPr>
        <p:sp>
          <p:nvSpPr>
            <p:cNvPr id="29" name="TextBox 28"/>
            <p:cNvSpPr txBox="1"/>
            <p:nvPr/>
          </p:nvSpPr>
          <p:spPr>
            <a:xfrm>
              <a:off x="1244845" y="220615"/>
              <a:ext cx="2448830" cy="225753"/>
            </a:xfrm>
            <a:prstGeom prst="rect">
              <a:avLst/>
            </a:prstGeom>
            <a:noFill/>
          </p:spPr>
          <p:txBody>
            <a:bodyPr wrap="square" lIns="0" tIns="0" rIns="0" bIns="0" rtlCol="0" anchor="ctr">
              <a:spAutoFit/>
            </a:bodyPr>
            <a:lstStyle/>
            <a:p>
              <a:r>
                <a:rPr lang="en-US" altLang="zh-CN" sz="1900" dirty="0">
                  <a:solidFill>
                    <a:schemeClr val="tx1">
                      <a:lumMod val="75000"/>
                      <a:lumOff val="25000"/>
                    </a:schemeClr>
                  </a:solidFill>
                  <a:cs typeface="+mn-ea"/>
                  <a:sym typeface="+mn-lt"/>
                </a:rPr>
                <a:t>Add title text </a:t>
              </a:r>
              <a:endParaRPr lang="en-US" sz="1900" dirty="0">
                <a:solidFill>
                  <a:schemeClr val="tx1">
                    <a:lumMod val="75000"/>
                    <a:lumOff val="25000"/>
                  </a:schemeClr>
                </a:solidFill>
                <a:cs typeface="+mn-ea"/>
                <a:sym typeface="+mn-lt"/>
              </a:endParaRPr>
            </a:p>
          </p:txBody>
        </p:sp>
        <p:sp>
          <p:nvSpPr>
            <p:cNvPr id="30" name="TextBox 29"/>
            <p:cNvSpPr txBox="1"/>
            <p:nvPr/>
          </p:nvSpPr>
          <p:spPr>
            <a:xfrm>
              <a:off x="1244844" y="472696"/>
              <a:ext cx="2621653" cy="505270"/>
            </a:xfrm>
            <a:prstGeom prst="rect">
              <a:avLst/>
            </a:prstGeom>
            <a:noFill/>
          </p:spPr>
          <p:txBody>
            <a:bodyPr wrap="square" lIns="0" tIns="0" rtlCol="0" anchor="t">
              <a:spAutoFit/>
            </a:bodyPr>
            <a:lstStyle/>
            <a:p>
              <a:pPr defTabSz="1218565">
                <a:lnSpc>
                  <a:spcPct val="150000"/>
                </a:lnSpc>
                <a:spcBef>
                  <a:spcPct val="20000"/>
                </a:spcBef>
                <a:defRPr/>
              </a:pPr>
              <a:r>
                <a:rPr lang="en-US" altLang="zh-CN" sz="1400" dirty="0">
                  <a:solidFill>
                    <a:schemeClr val="tx1">
                      <a:lumMod val="50000"/>
                      <a:lumOff val="50000"/>
                    </a:schemeClr>
                  </a:solidFill>
                  <a:cs typeface="+mn-ea"/>
                  <a:sym typeface="+mn-lt"/>
                </a:rPr>
                <a:t>Click here to add content, content to match the title. </a:t>
              </a:r>
              <a:endParaRPr lang="en-US" sz="1400" dirty="0">
                <a:solidFill>
                  <a:schemeClr val="tx1">
                    <a:lumMod val="50000"/>
                    <a:lumOff val="50000"/>
                  </a:schemeClr>
                </a:solidFill>
                <a:cs typeface="+mn-ea"/>
                <a:sym typeface="+mn-lt"/>
              </a:endParaRPr>
            </a:p>
          </p:txBody>
        </p:sp>
        <p:sp>
          <p:nvSpPr>
            <p:cNvPr id="31" name="Oval 30"/>
            <p:cNvSpPr/>
            <p:nvPr/>
          </p:nvSpPr>
          <p:spPr>
            <a:xfrm>
              <a:off x="466617" y="212055"/>
              <a:ext cx="723797" cy="72379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cs typeface="+mn-ea"/>
                <a:sym typeface="+mn-lt"/>
              </a:endParaRPr>
            </a:p>
          </p:txBody>
        </p:sp>
      </p:grpSp>
      <p:grpSp>
        <p:nvGrpSpPr>
          <p:cNvPr id="33" name="Group 32"/>
          <p:cNvGrpSpPr/>
          <p:nvPr/>
        </p:nvGrpSpPr>
        <p:grpSpPr>
          <a:xfrm>
            <a:off x="1027042" y="4604534"/>
            <a:ext cx="4532583" cy="1004682"/>
            <a:chOff x="466617" y="212055"/>
            <a:chExt cx="3399880" cy="775716"/>
          </a:xfrm>
        </p:grpSpPr>
        <p:sp>
          <p:nvSpPr>
            <p:cNvPr id="34" name="TextBox 33"/>
            <p:cNvSpPr txBox="1"/>
            <p:nvPr/>
          </p:nvSpPr>
          <p:spPr>
            <a:xfrm>
              <a:off x="1244845" y="220615"/>
              <a:ext cx="2087334" cy="225753"/>
            </a:xfrm>
            <a:prstGeom prst="rect">
              <a:avLst/>
            </a:prstGeom>
            <a:noFill/>
          </p:spPr>
          <p:txBody>
            <a:bodyPr wrap="none" lIns="0" tIns="0" rIns="0" bIns="0" rtlCol="0" anchor="ctr">
              <a:spAutoFit/>
            </a:bodyPr>
            <a:lstStyle/>
            <a:p>
              <a:r>
                <a:rPr lang="en-US" altLang="zh-CN" sz="1900" dirty="0">
                  <a:solidFill>
                    <a:schemeClr val="tx1">
                      <a:lumMod val="75000"/>
                      <a:lumOff val="25000"/>
                    </a:schemeClr>
                  </a:solidFill>
                  <a:cs typeface="+mn-ea"/>
                  <a:sym typeface="+mn-lt"/>
                </a:rPr>
                <a:t>Keywords Add title text </a:t>
              </a:r>
              <a:endParaRPr lang="en-US" sz="1900" dirty="0">
                <a:solidFill>
                  <a:schemeClr val="tx1">
                    <a:lumMod val="75000"/>
                    <a:lumOff val="25000"/>
                  </a:schemeClr>
                </a:solidFill>
                <a:cs typeface="+mn-ea"/>
                <a:sym typeface="+mn-lt"/>
              </a:endParaRPr>
            </a:p>
          </p:txBody>
        </p:sp>
        <p:sp>
          <p:nvSpPr>
            <p:cNvPr id="35" name="TextBox 34"/>
            <p:cNvSpPr txBox="1"/>
            <p:nvPr/>
          </p:nvSpPr>
          <p:spPr>
            <a:xfrm>
              <a:off x="1244844" y="482501"/>
              <a:ext cx="2621653" cy="505270"/>
            </a:xfrm>
            <a:prstGeom prst="rect">
              <a:avLst/>
            </a:prstGeom>
            <a:noFill/>
          </p:spPr>
          <p:txBody>
            <a:bodyPr wrap="square" lIns="0" tIns="0" rtlCol="0" anchor="t">
              <a:spAutoFit/>
            </a:bodyPr>
            <a:lstStyle/>
            <a:p>
              <a:pPr defTabSz="1218565">
                <a:lnSpc>
                  <a:spcPct val="150000"/>
                </a:lnSpc>
                <a:spcBef>
                  <a:spcPct val="20000"/>
                </a:spcBef>
                <a:defRPr/>
              </a:pPr>
              <a:r>
                <a:rPr lang="en-US" altLang="zh-CN" sz="1400" dirty="0">
                  <a:solidFill>
                    <a:schemeClr val="tx1">
                      <a:lumMod val="50000"/>
                      <a:lumOff val="50000"/>
                    </a:schemeClr>
                  </a:solidFill>
                  <a:cs typeface="+mn-ea"/>
                  <a:sym typeface="+mn-lt"/>
                </a:rPr>
                <a:t>Click here to add content, content to match the title. </a:t>
              </a:r>
              <a:endParaRPr lang="en-US" sz="1400" dirty="0">
                <a:solidFill>
                  <a:schemeClr val="tx1">
                    <a:lumMod val="50000"/>
                    <a:lumOff val="50000"/>
                  </a:schemeClr>
                </a:solidFill>
                <a:cs typeface="+mn-ea"/>
                <a:sym typeface="+mn-lt"/>
              </a:endParaRPr>
            </a:p>
          </p:txBody>
        </p:sp>
        <p:sp>
          <p:nvSpPr>
            <p:cNvPr id="36" name="Oval 35"/>
            <p:cNvSpPr/>
            <p:nvPr/>
          </p:nvSpPr>
          <p:spPr>
            <a:xfrm>
              <a:off x="466617" y="212055"/>
              <a:ext cx="723797" cy="723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cs typeface="+mn-ea"/>
                <a:sym typeface="+mn-lt"/>
              </a:endParaRPr>
            </a:p>
          </p:txBody>
        </p:sp>
      </p:grpSp>
      <p:grpSp>
        <p:nvGrpSpPr>
          <p:cNvPr id="38" name="Group 37"/>
          <p:cNvGrpSpPr/>
          <p:nvPr/>
        </p:nvGrpSpPr>
        <p:grpSpPr>
          <a:xfrm>
            <a:off x="6440886" y="1916207"/>
            <a:ext cx="4570272" cy="991982"/>
            <a:chOff x="466617" y="212055"/>
            <a:chExt cx="3428150" cy="765910"/>
          </a:xfrm>
        </p:grpSpPr>
        <p:sp>
          <p:nvSpPr>
            <p:cNvPr id="39" name="TextBox 38"/>
            <p:cNvSpPr txBox="1"/>
            <p:nvPr/>
          </p:nvSpPr>
          <p:spPr>
            <a:xfrm>
              <a:off x="1244845" y="220615"/>
              <a:ext cx="1192453" cy="225753"/>
            </a:xfrm>
            <a:prstGeom prst="rect">
              <a:avLst/>
            </a:prstGeom>
            <a:noFill/>
          </p:spPr>
          <p:txBody>
            <a:bodyPr wrap="none" lIns="0" tIns="0" rIns="0" bIns="0" rtlCol="0" anchor="ctr">
              <a:spAutoFit/>
            </a:bodyPr>
            <a:lstStyle/>
            <a:p>
              <a:r>
                <a:rPr lang="en-US" altLang="zh-CN" sz="1900" dirty="0">
                  <a:solidFill>
                    <a:schemeClr val="tx1">
                      <a:lumMod val="75000"/>
                      <a:lumOff val="25000"/>
                    </a:schemeClr>
                  </a:solidFill>
                  <a:cs typeface="+mn-ea"/>
                  <a:sym typeface="+mn-lt"/>
                </a:rPr>
                <a:t>Add title text </a:t>
              </a:r>
              <a:endParaRPr lang="en-US" sz="1900" dirty="0">
                <a:solidFill>
                  <a:schemeClr val="tx1">
                    <a:lumMod val="75000"/>
                    <a:lumOff val="25000"/>
                  </a:schemeClr>
                </a:solidFill>
                <a:cs typeface="+mn-ea"/>
                <a:sym typeface="+mn-lt"/>
              </a:endParaRPr>
            </a:p>
          </p:txBody>
        </p:sp>
        <p:sp>
          <p:nvSpPr>
            <p:cNvPr id="40" name="TextBox 39"/>
            <p:cNvSpPr txBox="1"/>
            <p:nvPr/>
          </p:nvSpPr>
          <p:spPr>
            <a:xfrm>
              <a:off x="1244844" y="472695"/>
              <a:ext cx="2649923" cy="505270"/>
            </a:xfrm>
            <a:prstGeom prst="rect">
              <a:avLst/>
            </a:prstGeom>
            <a:noFill/>
          </p:spPr>
          <p:txBody>
            <a:bodyPr wrap="square" lIns="0" tIns="0" rtlCol="0" anchor="t">
              <a:spAutoFit/>
            </a:bodyPr>
            <a:lstStyle/>
            <a:p>
              <a:pPr defTabSz="1218565">
                <a:lnSpc>
                  <a:spcPct val="150000"/>
                </a:lnSpc>
                <a:spcBef>
                  <a:spcPct val="20000"/>
                </a:spcBef>
                <a:defRPr/>
              </a:pPr>
              <a:r>
                <a:rPr lang="en-US" altLang="zh-CN" sz="1400" dirty="0">
                  <a:solidFill>
                    <a:schemeClr val="tx1">
                      <a:lumMod val="50000"/>
                      <a:lumOff val="50000"/>
                    </a:schemeClr>
                  </a:solidFill>
                  <a:cs typeface="+mn-ea"/>
                  <a:sym typeface="+mn-lt"/>
                </a:rPr>
                <a:t>Click here to add content, content to match the title. </a:t>
              </a:r>
              <a:endParaRPr lang="en-US" sz="1400" dirty="0">
                <a:solidFill>
                  <a:schemeClr val="tx1">
                    <a:lumMod val="50000"/>
                    <a:lumOff val="50000"/>
                  </a:schemeClr>
                </a:solidFill>
                <a:cs typeface="+mn-ea"/>
                <a:sym typeface="+mn-lt"/>
              </a:endParaRPr>
            </a:p>
          </p:txBody>
        </p:sp>
        <p:sp>
          <p:nvSpPr>
            <p:cNvPr id="41" name="Oval 40"/>
            <p:cNvSpPr/>
            <p:nvPr/>
          </p:nvSpPr>
          <p:spPr>
            <a:xfrm>
              <a:off x="466617" y="212055"/>
              <a:ext cx="723797" cy="7237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cs typeface="+mn-ea"/>
                <a:sym typeface="+mn-lt"/>
              </a:endParaRPr>
            </a:p>
          </p:txBody>
        </p:sp>
      </p:grpSp>
      <p:grpSp>
        <p:nvGrpSpPr>
          <p:cNvPr id="43" name="Group 42"/>
          <p:cNvGrpSpPr/>
          <p:nvPr/>
        </p:nvGrpSpPr>
        <p:grpSpPr>
          <a:xfrm>
            <a:off x="6440886" y="3227978"/>
            <a:ext cx="4570272" cy="1024375"/>
            <a:chOff x="466617" y="187044"/>
            <a:chExt cx="3428150" cy="790922"/>
          </a:xfrm>
        </p:grpSpPr>
        <p:sp>
          <p:nvSpPr>
            <p:cNvPr id="44" name="TextBox 43"/>
            <p:cNvSpPr txBox="1"/>
            <p:nvPr/>
          </p:nvSpPr>
          <p:spPr>
            <a:xfrm>
              <a:off x="1244845" y="187044"/>
              <a:ext cx="1192453" cy="225753"/>
            </a:xfrm>
            <a:prstGeom prst="rect">
              <a:avLst/>
            </a:prstGeom>
            <a:noFill/>
          </p:spPr>
          <p:txBody>
            <a:bodyPr wrap="none" lIns="0" tIns="0" rIns="0" bIns="0" rtlCol="0" anchor="ctr">
              <a:spAutoFit/>
            </a:bodyPr>
            <a:lstStyle/>
            <a:p>
              <a:r>
                <a:rPr lang="en-US" altLang="zh-CN" sz="1900" dirty="0">
                  <a:solidFill>
                    <a:schemeClr val="tx1">
                      <a:lumMod val="75000"/>
                      <a:lumOff val="25000"/>
                    </a:schemeClr>
                  </a:solidFill>
                  <a:cs typeface="+mn-ea"/>
                  <a:sym typeface="+mn-lt"/>
                </a:rPr>
                <a:t>Add title text </a:t>
              </a:r>
              <a:endParaRPr lang="en-US" sz="1900" dirty="0">
                <a:solidFill>
                  <a:schemeClr val="tx1">
                    <a:lumMod val="75000"/>
                    <a:lumOff val="25000"/>
                  </a:schemeClr>
                </a:solidFill>
                <a:cs typeface="+mn-ea"/>
                <a:sym typeface="+mn-lt"/>
              </a:endParaRPr>
            </a:p>
          </p:txBody>
        </p:sp>
        <p:sp>
          <p:nvSpPr>
            <p:cNvPr id="45" name="TextBox 44"/>
            <p:cNvSpPr txBox="1"/>
            <p:nvPr/>
          </p:nvSpPr>
          <p:spPr>
            <a:xfrm>
              <a:off x="1244844" y="472695"/>
              <a:ext cx="2649923" cy="505271"/>
            </a:xfrm>
            <a:prstGeom prst="rect">
              <a:avLst/>
            </a:prstGeom>
            <a:noFill/>
          </p:spPr>
          <p:txBody>
            <a:bodyPr wrap="square" lIns="0" tIns="0" rtlCol="0" anchor="t">
              <a:spAutoFit/>
            </a:bodyPr>
            <a:lstStyle/>
            <a:p>
              <a:pPr defTabSz="1218565">
                <a:lnSpc>
                  <a:spcPct val="150000"/>
                </a:lnSpc>
                <a:spcBef>
                  <a:spcPct val="20000"/>
                </a:spcBef>
                <a:defRPr/>
              </a:pPr>
              <a:r>
                <a:rPr lang="en-US" altLang="zh-CN" sz="1400" dirty="0">
                  <a:solidFill>
                    <a:schemeClr val="tx1">
                      <a:lumMod val="50000"/>
                      <a:lumOff val="50000"/>
                    </a:schemeClr>
                  </a:solidFill>
                  <a:cs typeface="+mn-ea"/>
                  <a:sym typeface="+mn-lt"/>
                </a:rPr>
                <a:t>Click here to add content, content to match the title. </a:t>
              </a:r>
              <a:endParaRPr lang="en-US" sz="1400" dirty="0">
                <a:solidFill>
                  <a:schemeClr val="tx1">
                    <a:lumMod val="50000"/>
                    <a:lumOff val="50000"/>
                  </a:schemeClr>
                </a:solidFill>
                <a:cs typeface="+mn-ea"/>
                <a:sym typeface="+mn-lt"/>
              </a:endParaRPr>
            </a:p>
          </p:txBody>
        </p:sp>
        <p:sp>
          <p:nvSpPr>
            <p:cNvPr id="46" name="Oval 45"/>
            <p:cNvSpPr/>
            <p:nvPr/>
          </p:nvSpPr>
          <p:spPr>
            <a:xfrm>
              <a:off x="466617" y="212055"/>
              <a:ext cx="723797" cy="7237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cs typeface="+mn-ea"/>
                <a:sym typeface="+mn-lt"/>
              </a:endParaRPr>
            </a:p>
          </p:txBody>
        </p:sp>
      </p:grpSp>
      <p:grpSp>
        <p:nvGrpSpPr>
          <p:cNvPr id="48" name="Group 47"/>
          <p:cNvGrpSpPr/>
          <p:nvPr/>
        </p:nvGrpSpPr>
        <p:grpSpPr>
          <a:xfrm>
            <a:off x="6440886" y="4602919"/>
            <a:ext cx="4570272" cy="980900"/>
            <a:chOff x="466617" y="210807"/>
            <a:chExt cx="3428150" cy="757353"/>
          </a:xfrm>
        </p:grpSpPr>
        <p:sp>
          <p:nvSpPr>
            <p:cNvPr id="49" name="TextBox 48"/>
            <p:cNvSpPr txBox="1"/>
            <p:nvPr/>
          </p:nvSpPr>
          <p:spPr>
            <a:xfrm>
              <a:off x="1244845" y="210807"/>
              <a:ext cx="1192453" cy="225753"/>
            </a:xfrm>
            <a:prstGeom prst="rect">
              <a:avLst/>
            </a:prstGeom>
            <a:noFill/>
          </p:spPr>
          <p:txBody>
            <a:bodyPr wrap="none" lIns="0" tIns="0" rIns="0" bIns="0" rtlCol="0" anchor="ctr">
              <a:spAutoFit/>
            </a:bodyPr>
            <a:lstStyle/>
            <a:p>
              <a:r>
                <a:rPr lang="en-US" altLang="zh-CN" sz="1900" dirty="0">
                  <a:solidFill>
                    <a:schemeClr val="tx1">
                      <a:lumMod val="75000"/>
                      <a:lumOff val="25000"/>
                    </a:schemeClr>
                  </a:solidFill>
                  <a:cs typeface="+mn-ea"/>
                  <a:sym typeface="+mn-lt"/>
                </a:rPr>
                <a:t>Add title text </a:t>
              </a:r>
              <a:endParaRPr lang="en-US" sz="1900" dirty="0">
                <a:solidFill>
                  <a:schemeClr val="tx1">
                    <a:lumMod val="75000"/>
                    <a:lumOff val="25000"/>
                  </a:schemeClr>
                </a:solidFill>
                <a:cs typeface="+mn-ea"/>
                <a:sym typeface="+mn-lt"/>
              </a:endParaRPr>
            </a:p>
          </p:txBody>
        </p:sp>
        <p:sp>
          <p:nvSpPr>
            <p:cNvPr id="50" name="TextBox 49"/>
            <p:cNvSpPr txBox="1"/>
            <p:nvPr/>
          </p:nvSpPr>
          <p:spPr>
            <a:xfrm>
              <a:off x="1244844" y="462890"/>
              <a:ext cx="2649923" cy="505270"/>
            </a:xfrm>
            <a:prstGeom prst="rect">
              <a:avLst/>
            </a:prstGeom>
            <a:noFill/>
          </p:spPr>
          <p:txBody>
            <a:bodyPr wrap="square" lIns="0" tIns="0" rtlCol="0" anchor="t">
              <a:spAutoFit/>
            </a:bodyPr>
            <a:lstStyle/>
            <a:p>
              <a:pPr defTabSz="1218565">
                <a:lnSpc>
                  <a:spcPct val="150000"/>
                </a:lnSpc>
                <a:spcBef>
                  <a:spcPct val="20000"/>
                </a:spcBef>
                <a:defRPr/>
              </a:pPr>
              <a:r>
                <a:rPr lang="en-US" altLang="zh-CN" sz="1400" dirty="0">
                  <a:solidFill>
                    <a:schemeClr val="tx1">
                      <a:lumMod val="50000"/>
                      <a:lumOff val="50000"/>
                    </a:schemeClr>
                  </a:solidFill>
                  <a:cs typeface="+mn-ea"/>
                  <a:sym typeface="+mn-lt"/>
                </a:rPr>
                <a:t>Click here to add content, content to match the title. </a:t>
              </a:r>
              <a:endParaRPr lang="en-US" sz="1400" dirty="0">
                <a:solidFill>
                  <a:schemeClr val="tx1">
                    <a:lumMod val="50000"/>
                    <a:lumOff val="50000"/>
                  </a:schemeClr>
                </a:solidFill>
                <a:cs typeface="+mn-ea"/>
                <a:sym typeface="+mn-lt"/>
              </a:endParaRPr>
            </a:p>
          </p:txBody>
        </p:sp>
        <p:sp>
          <p:nvSpPr>
            <p:cNvPr id="51" name="Oval 50"/>
            <p:cNvSpPr/>
            <p:nvPr/>
          </p:nvSpPr>
          <p:spPr>
            <a:xfrm>
              <a:off x="466617" y="212055"/>
              <a:ext cx="723797" cy="7237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cs typeface="+mn-ea"/>
                <a:sym typeface="+mn-lt"/>
              </a:endParaRPr>
            </a:p>
          </p:txBody>
        </p:sp>
      </p:grpSp>
      <p:sp>
        <p:nvSpPr>
          <p:cNvPr id="37" name="Freeform 143"/>
          <p:cNvSpPr>
            <a:spLocks noEditPoints="1"/>
          </p:cNvSpPr>
          <p:nvPr/>
        </p:nvSpPr>
        <p:spPr bwMode="auto">
          <a:xfrm>
            <a:off x="1267444" y="2138954"/>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42" name="Freeform 150"/>
          <p:cNvSpPr>
            <a:spLocks noEditPoints="1"/>
          </p:cNvSpPr>
          <p:nvPr/>
        </p:nvSpPr>
        <p:spPr bwMode="auto">
          <a:xfrm>
            <a:off x="1317179" y="3456149"/>
            <a:ext cx="383067" cy="493184"/>
          </a:xfrm>
          <a:custGeom>
            <a:avLst/>
            <a:gdLst>
              <a:gd name="T0" fmla="*/ 62 w 125"/>
              <a:gd name="T1" fmla="*/ 0 h 160"/>
              <a:gd name="T2" fmla="*/ 0 w 125"/>
              <a:gd name="T3" fmla="*/ 63 h 160"/>
              <a:gd name="T4" fmla="*/ 62 w 125"/>
              <a:gd name="T5" fmla="*/ 160 h 160"/>
              <a:gd name="T6" fmla="*/ 125 w 125"/>
              <a:gd name="T7" fmla="*/ 63 h 160"/>
              <a:gd name="T8" fmla="*/ 62 w 125"/>
              <a:gd name="T9" fmla="*/ 0 h 160"/>
              <a:gd name="T10" fmla="*/ 62 w 125"/>
              <a:gd name="T11" fmla="*/ 105 h 160"/>
              <a:gd name="T12" fmla="*/ 17 w 125"/>
              <a:gd name="T13" fmla="*/ 61 h 160"/>
              <a:gd name="T14" fmla="*/ 62 w 125"/>
              <a:gd name="T15" fmla="*/ 18 h 160"/>
              <a:gd name="T16" fmla="*/ 107 w 125"/>
              <a:gd name="T17" fmla="*/ 61 h 160"/>
              <a:gd name="T18" fmla="*/ 62 w 125"/>
              <a:gd name="T19" fmla="*/ 10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60">
                <a:moveTo>
                  <a:pt x="62" y="0"/>
                </a:moveTo>
                <a:cubicBezTo>
                  <a:pt x="28" y="0"/>
                  <a:pt x="0" y="28"/>
                  <a:pt x="0" y="63"/>
                </a:cubicBezTo>
                <a:cubicBezTo>
                  <a:pt x="0" y="97"/>
                  <a:pt x="48" y="160"/>
                  <a:pt x="62" y="160"/>
                </a:cubicBezTo>
                <a:cubicBezTo>
                  <a:pt x="79" y="160"/>
                  <a:pt x="125" y="97"/>
                  <a:pt x="125" y="63"/>
                </a:cubicBezTo>
                <a:cubicBezTo>
                  <a:pt x="125" y="28"/>
                  <a:pt x="97" y="0"/>
                  <a:pt x="62" y="0"/>
                </a:cubicBezTo>
                <a:close/>
                <a:moveTo>
                  <a:pt x="62" y="105"/>
                </a:moveTo>
                <a:cubicBezTo>
                  <a:pt x="37" y="105"/>
                  <a:pt x="17" y="86"/>
                  <a:pt x="17" y="61"/>
                </a:cubicBezTo>
                <a:cubicBezTo>
                  <a:pt x="17" y="37"/>
                  <a:pt x="37" y="18"/>
                  <a:pt x="62" y="18"/>
                </a:cubicBezTo>
                <a:cubicBezTo>
                  <a:pt x="87" y="18"/>
                  <a:pt x="107" y="37"/>
                  <a:pt x="107" y="61"/>
                </a:cubicBezTo>
                <a:cubicBezTo>
                  <a:pt x="107" y="86"/>
                  <a:pt x="87" y="105"/>
                  <a:pt x="62" y="105"/>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47" name="Freeform 160"/>
          <p:cNvSpPr/>
          <p:nvPr/>
        </p:nvSpPr>
        <p:spPr bwMode="auto">
          <a:xfrm>
            <a:off x="1281431" y="4888471"/>
            <a:ext cx="501585" cy="319617"/>
          </a:xfrm>
          <a:custGeom>
            <a:avLst/>
            <a:gdLst>
              <a:gd name="T0" fmla="*/ 163 w 163"/>
              <a:gd name="T1" fmla="*/ 70 h 104"/>
              <a:gd name="T2" fmla="*/ 129 w 163"/>
              <a:gd name="T3" fmla="*/ 37 h 104"/>
              <a:gd name="T4" fmla="*/ 119 w 163"/>
              <a:gd name="T5" fmla="*/ 38 h 104"/>
              <a:gd name="T6" fmla="*/ 77 w 163"/>
              <a:gd name="T7" fmla="*/ 0 h 104"/>
              <a:gd name="T8" fmla="*/ 34 w 163"/>
              <a:gd name="T9" fmla="*/ 42 h 104"/>
              <a:gd name="T10" fmla="*/ 35 w 163"/>
              <a:gd name="T11" fmla="*/ 51 h 104"/>
              <a:gd name="T12" fmla="*/ 27 w 163"/>
              <a:gd name="T13" fmla="*/ 51 h 104"/>
              <a:gd name="T14" fmla="*/ 0 w 163"/>
              <a:gd name="T15" fmla="*/ 77 h 104"/>
              <a:gd name="T16" fmla="*/ 27 w 163"/>
              <a:gd name="T17" fmla="*/ 104 h 104"/>
              <a:gd name="T18" fmla="*/ 132 w 163"/>
              <a:gd name="T19" fmla="*/ 104 h 104"/>
              <a:gd name="T20" fmla="*/ 152 w 163"/>
              <a:gd name="T21" fmla="*/ 95 h 104"/>
              <a:gd name="T22" fmla="*/ 163 w 163"/>
              <a:gd name="T23" fmla="*/ 7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104">
                <a:moveTo>
                  <a:pt x="163" y="70"/>
                </a:moveTo>
                <a:cubicBezTo>
                  <a:pt x="163" y="52"/>
                  <a:pt x="148" y="37"/>
                  <a:pt x="129" y="37"/>
                </a:cubicBezTo>
                <a:cubicBezTo>
                  <a:pt x="126" y="37"/>
                  <a:pt x="122" y="37"/>
                  <a:pt x="119" y="38"/>
                </a:cubicBezTo>
                <a:cubicBezTo>
                  <a:pt x="117" y="17"/>
                  <a:pt x="99" y="0"/>
                  <a:pt x="77" y="0"/>
                </a:cubicBezTo>
                <a:cubicBezTo>
                  <a:pt x="53" y="0"/>
                  <a:pt x="34" y="19"/>
                  <a:pt x="34" y="42"/>
                </a:cubicBezTo>
                <a:cubicBezTo>
                  <a:pt x="34" y="45"/>
                  <a:pt x="34" y="48"/>
                  <a:pt x="35" y="51"/>
                </a:cubicBezTo>
                <a:cubicBezTo>
                  <a:pt x="27" y="51"/>
                  <a:pt x="27" y="51"/>
                  <a:pt x="27" y="51"/>
                </a:cubicBezTo>
                <a:cubicBezTo>
                  <a:pt x="12" y="51"/>
                  <a:pt x="0" y="63"/>
                  <a:pt x="0" y="77"/>
                </a:cubicBezTo>
                <a:cubicBezTo>
                  <a:pt x="0" y="92"/>
                  <a:pt x="12" y="104"/>
                  <a:pt x="27" y="104"/>
                </a:cubicBezTo>
                <a:cubicBezTo>
                  <a:pt x="132" y="104"/>
                  <a:pt x="132" y="104"/>
                  <a:pt x="132" y="104"/>
                </a:cubicBezTo>
                <a:cubicBezTo>
                  <a:pt x="140" y="104"/>
                  <a:pt x="147" y="100"/>
                  <a:pt x="152" y="95"/>
                </a:cubicBezTo>
                <a:cubicBezTo>
                  <a:pt x="159" y="89"/>
                  <a:pt x="163" y="80"/>
                  <a:pt x="163" y="70"/>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52" name="Freeform 139"/>
          <p:cNvSpPr/>
          <p:nvPr/>
        </p:nvSpPr>
        <p:spPr bwMode="auto">
          <a:xfrm>
            <a:off x="6670445" y="2205379"/>
            <a:ext cx="505818" cy="383117"/>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53" name="Freeform 144"/>
          <p:cNvSpPr/>
          <p:nvPr/>
        </p:nvSpPr>
        <p:spPr bwMode="auto">
          <a:xfrm>
            <a:off x="6721239" y="3479434"/>
            <a:ext cx="412697" cy="446617"/>
          </a:xfrm>
          <a:custGeom>
            <a:avLst/>
            <a:gdLst>
              <a:gd name="T0" fmla="*/ 126 w 134"/>
              <a:gd name="T1" fmla="*/ 100 h 145"/>
              <a:gd name="T2" fmla="*/ 83 w 134"/>
              <a:gd name="T3" fmla="*/ 88 h 145"/>
              <a:gd name="T4" fmla="*/ 85 w 134"/>
              <a:gd name="T5" fmla="*/ 77 h 145"/>
              <a:gd name="T6" fmla="*/ 91 w 134"/>
              <a:gd name="T7" fmla="*/ 69 h 145"/>
              <a:gd name="T8" fmla="*/ 92 w 134"/>
              <a:gd name="T9" fmla="*/ 60 h 145"/>
              <a:gd name="T10" fmla="*/ 94 w 134"/>
              <a:gd name="T11" fmla="*/ 60 h 145"/>
              <a:gd name="T12" fmla="*/ 97 w 134"/>
              <a:gd name="T13" fmla="*/ 58 h 145"/>
              <a:gd name="T14" fmla="*/ 98 w 134"/>
              <a:gd name="T15" fmla="*/ 43 h 145"/>
              <a:gd name="T16" fmla="*/ 96 w 134"/>
              <a:gd name="T17" fmla="*/ 40 h 145"/>
              <a:gd name="T18" fmla="*/ 94 w 134"/>
              <a:gd name="T19" fmla="*/ 40 h 145"/>
              <a:gd name="T20" fmla="*/ 95 w 134"/>
              <a:gd name="T21" fmla="*/ 32 h 145"/>
              <a:gd name="T22" fmla="*/ 90 w 134"/>
              <a:gd name="T23" fmla="*/ 10 h 145"/>
              <a:gd name="T24" fmla="*/ 44 w 134"/>
              <a:gd name="T25" fmla="*/ 10 h 145"/>
              <a:gd name="T26" fmla="*/ 39 w 134"/>
              <a:gd name="T27" fmla="*/ 32 h 145"/>
              <a:gd name="T28" fmla="*/ 40 w 134"/>
              <a:gd name="T29" fmla="*/ 40 h 145"/>
              <a:gd name="T30" fmla="*/ 38 w 134"/>
              <a:gd name="T31" fmla="*/ 40 h 145"/>
              <a:gd name="T32" fmla="*/ 35 w 134"/>
              <a:gd name="T33" fmla="*/ 43 h 145"/>
              <a:gd name="T34" fmla="*/ 37 w 134"/>
              <a:gd name="T35" fmla="*/ 58 h 145"/>
              <a:gd name="T36" fmla="*/ 40 w 134"/>
              <a:gd name="T37" fmla="*/ 60 h 145"/>
              <a:gd name="T38" fmla="*/ 42 w 134"/>
              <a:gd name="T39" fmla="*/ 60 h 145"/>
              <a:gd name="T40" fmla="*/ 43 w 134"/>
              <a:gd name="T41" fmla="*/ 69 h 145"/>
              <a:gd name="T42" fmla="*/ 49 w 134"/>
              <a:gd name="T43" fmla="*/ 77 h 145"/>
              <a:gd name="T44" fmla="*/ 50 w 134"/>
              <a:gd name="T45" fmla="*/ 88 h 145"/>
              <a:gd name="T46" fmla="*/ 8 w 134"/>
              <a:gd name="T47" fmla="*/ 100 h 145"/>
              <a:gd name="T48" fmla="*/ 1 w 134"/>
              <a:gd name="T49" fmla="*/ 113 h 145"/>
              <a:gd name="T50" fmla="*/ 2 w 134"/>
              <a:gd name="T51" fmla="*/ 129 h 145"/>
              <a:gd name="T52" fmla="*/ 11 w 134"/>
              <a:gd name="T53" fmla="*/ 139 h 145"/>
              <a:gd name="T54" fmla="*/ 123 w 134"/>
              <a:gd name="T55" fmla="*/ 139 h 145"/>
              <a:gd name="T56" fmla="*/ 132 w 134"/>
              <a:gd name="T57" fmla="*/ 129 h 145"/>
              <a:gd name="T58" fmla="*/ 133 w 134"/>
              <a:gd name="T59" fmla="*/ 113 h 145"/>
              <a:gd name="T60" fmla="*/ 126 w 134"/>
              <a:gd name="T61" fmla="*/ 10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4" h="145">
                <a:moveTo>
                  <a:pt x="126" y="100"/>
                </a:moveTo>
                <a:cubicBezTo>
                  <a:pt x="113" y="93"/>
                  <a:pt x="98" y="89"/>
                  <a:pt x="83" y="88"/>
                </a:cubicBezTo>
                <a:cubicBezTo>
                  <a:pt x="84" y="84"/>
                  <a:pt x="84" y="81"/>
                  <a:pt x="85" y="77"/>
                </a:cubicBezTo>
                <a:cubicBezTo>
                  <a:pt x="88" y="75"/>
                  <a:pt x="91" y="72"/>
                  <a:pt x="91" y="69"/>
                </a:cubicBezTo>
                <a:cubicBezTo>
                  <a:pt x="91" y="66"/>
                  <a:pt x="92" y="63"/>
                  <a:pt x="92" y="60"/>
                </a:cubicBezTo>
                <a:cubicBezTo>
                  <a:pt x="92" y="60"/>
                  <a:pt x="93" y="60"/>
                  <a:pt x="94" y="60"/>
                </a:cubicBezTo>
                <a:cubicBezTo>
                  <a:pt x="95" y="61"/>
                  <a:pt x="97" y="59"/>
                  <a:pt x="97" y="58"/>
                </a:cubicBezTo>
                <a:cubicBezTo>
                  <a:pt x="98" y="43"/>
                  <a:pt x="98" y="43"/>
                  <a:pt x="98" y="43"/>
                </a:cubicBezTo>
                <a:cubicBezTo>
                  <a:pt x="98" y="41"/>
                  <a:pt x="97" y="40"/>
                  <a:pt x="96" y="40"/>
                </a:cubicBezTo>
                <a:cubicBezTo>
                  <a:pt x="95" y="40"/>
                  <a:pt x="95" y="40"/>
                  <a:pt x="94" y="40"/>
                </a:cubicBezTo>
                <a:cubicBezTo>
                  <a:pt x="94" y="37"/>
                  <a:pt x="95" y="34"/>
                  <a:pt x="95" y="32"/>
                </a:cubicBezTo>
                <a:cubicBezTo>
                  <a:pt x="95" y="28"/>
                  <a:pt x="97" y="17"/>
                  <a:pt x="90" y="10"/>
                </a:cubicBezTo>
                <a:cubicBezTo>
                  <a:pt x="79" y="0"/>
                  <a:pt x="55" y="0"/>
                  <a:pt x="44" y="10"/>
                </a:cubicBezTo>
                <a:cubicBezTo>
                  <a:pt x="36" y="17"/>
                  <a:pt x="38" y="28"/>
                  <a:pt x="39" y="32"/>
                </a:cubicBezTo>
                <a:cubicBezTo>
                  <a:pt x="39" y="34"/>
                  <a:pt x="39" y="37"/>
                  <a:pt x="40" y="40"/>
                </a:cubicBezTo>
                <a:cubicBezTo>
                  <a:pt x="39" y="40"/>
                  <a:pt x="39" y="40"/>
                  <a:pt x="38" y="40"/>
                </a:cubicBezTo>
                <a:cubicBezTo>
                  <a:pt x="36" y="40"/>
                  <a:pt x="35" y="41"/>
                  <a:pt x="35" y="43"/>
                </a:cubicBezTo>
                <a:cubicBezTo>
                  <a:pt x="37" y="58"/>
                  <a:pt x="37" y="58"/>
                  <a:pt x="37" y="58"/>
                </a:cubicBezTo>
                <a:cubicBezTo>
                  <a:pt x="37" y="59"/>
                  <a:pt x="39" y="61"/>
                  <a:pt x="40" y="60"/>
                </a:cubicBezTo>
                <a:cubicBezTo>
                  <a:pt x="41" y="60"/>
                  <a:pt x="41" y="60"/>
                  <a:pt x="42" y="60"/>
                </a:cubicBezTo>
                <a:cubicBezTo>
                  <a:pt x="42" y="63"/>
                  <a:pt x="43" y="66"/>
                  <a:pt x="43" y="69"/>
                </a:cubicBezTo>
                <a:cubicBezTo>
                  <a:pt x="43" y="72"/>
                  <a:pt x="46" y="75"/>
                  <a:pt x="49" y="77"/>
                </a:cubicBezTo>
                <a:cubicBezTo>
                  <a:pt x="49" y="81"/>
                  <a:pt x="50" y="84"/>
                  <a:pt x="50" y="88"/>
                </a:cubicBezTo>
                <a:cubicBezTo>
                  <a:pt x="36" y="89"/>
                  <a:pt x="21" y="93"/>
                  <a:pt x="8" y="100"/>
                </a:cubicBezTo>
                <a:cubicBezTo>
                  <a:pt x="3" y="102"/>
                  <a:pt x="0" y="108"/>
                  <a:pt x="1" y="113"/>
                </a:cubicBezTo>
                <a:cubicBezTo>
                  <a:pt x="1" y="118"/>
                  <a:pt x="2" y="123"/>
                  <a:pt x="2" y="129"/>
                </a:cubicBezTo>
                <a:cubicBezTo>
                  <a:pt x="3" y="133"/>
                  <a:pt x="7" y="138"/>
                  <a:pt x="11" y="139"/>
                </a:cubicBezTo>
                <a:cubicBezTo>
                  <a:pt x="48" y="145"/>
                  <a:pt x="86" y="145"/>
                  <a:pt x="123" y="139"/>
                </a:cubicBezTo>
                <a:cubicBezTo>
                  <a:pt x="127" y="138"/>
                  <a:pt x="131" y="133"/>
                  <a:pt x="132" y="129"/>
                </a:cubicBezTo>
                <a:cubicBezTo>
                  <a:pt x="132" y="123"/>
                  <a:pt x="133" y="118"/>
                  <a:pt x="133" y="113"/>
                </a:cubicBezTo>
                <a:cubicBezTo>
                  <a:pt x="134" y="108"/>
                  <a:pt x="131" y="102"/>
                  <a:pt x="126" y="100"/>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54" name="Freeform 149"/>
          <p:cNvSpPr/>
          <p:nvPr/>
        </p:nvSpPr>
        <p:spPr bwMode="auto">
          <a:xfrm>
            <a:off x="6721239" y="4857683"/>
            <a:ext cx="435977" cy="42756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 calcmode="lin" valueType="num">
                                      <p:cBhvr additive="base">
                                        <p:cTn id="12" dur="500" fill="hold"/>
                                        <p:tgtEl>
                                          <p:spTgt spid="28"/>
                                        </p:tgtEl>
                                        <p:attrNameLst>
                                          <p:attrName>ppt_x</p:attrName>
                                        </p:attrNameLst>
                                      </p:cBhvr>
                                      <p:tavLst>
                                        <p:tav tm="0">
                                          <p:val>
                                            <p:strVal val="#ppt_x"/>
                                          </p:val>
                                        </p:tav>
                                        <p:tav tm="100000">
                                          <p:val>
                                            <p:strVal val="#ppt_x"/>
                                          </p:val>
                                        </p:tav>
                                      </p:tavLst>
                                    </p:anim>
                                    <p:anim calcmode="lin" valueType="num">
                                      <p:cBhvr additive="base">
                                        <p:cTn id="13" dur="500" fill="hold"/>
                                        <p:tgtEl>
                                          <p:spTgt spid="2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ppt_x"/>
                                          </p:val>
                                        </p:tav>
                                        <p:tav tm="100000">
                                          <p:val>
                                            <p:strVal val="#ppt_x"/>
                                          </p:val>
                                        </p:tav>
                                      </p:tavLst>
                                    </p:anim>
                                    <p:anim calcmode="lin" valueType="num">
                                      <p:cBhvr additive="base">
                                        <p:cTn id="18" dur="500" fill="hold"/>
                                        <p:tgtEl>
                                          <p:spTgt spid="3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additive="base">
                                        <p:cTn id="22" dur="500" fill="hold"/>
                                        <p:tgtEl>
                                          <p:spTgt spid="38"/>
                                        </p:tgtEl>
                                        <p:attrNameLst>
                                          <p:attrName>ppt_x</p:attrName>
                                        </p:attrNameLst>
                                      </p:cBhvr>
                                      <p:tavLst>
                                        <p:tav tm="0">
                                          <p:val>
                                            <p:strVal val="#ppt_x"/>
                                          </p:val>
                                        </p:tav>
                                        <p:tav tm="100000">
                                          <p:val>
                                            <p:strVal val="#ppt_x"/>
                                          </p:val>
                                        </p:tav>
                                      </p:tavLst>
                                    </p:anim>
                                    <p:anim calcmode="lin" valueType="num">
                                      <p:cBhvr additive="base">
                                        <p:cTn id="23" dur="500" fill="hold"/>
                                        <p:tgtEl>
                                          <p:spTgt spid="3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accel="50000" decel="50000" fill="hold" nodeType="after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fill="hold"/>
                                        <p:tgtEl>
                                          <p:spTgt spid="43"/>
                                        </p:tgtEl>
                                        <p:attrNameLst>
                                          <p:attrName>ppt_x</p:attrName>
                                        </p:attrNameLst>
                                      </p:cBhvr>
                                      <p:tavLst>
                                        <p:tav tm="0">
                                          <p:val>
                                            <p:strVal val="#ppt_x"/>
                                          </p:val>
                                        </p:tav>
                                        <p:tav tm="100000">
                                          <p:val>
                                            <p:strVal val="#ppt_x"/>
                                          </p:val>
                                        </p:tav>
                                      </p:tavLst>
                                    </p:anim>
                                    <p:anim calcmode="lin" valueType="num">
                                      <p:cBhvr additive="base">
                                        <p:cTn id="28" dur="500" fill="hold"/>
                                        <p:tgtEl>
                                          <p:spTgt spid="43"/>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accel="50000" decel="50000" fill="hold" nodeType="afterEffect">
                                  <p:stCondLst>
                                    <p:cond delay="0"/>
                                  </p:stCondLst>
                                  <p:childTnLst>
                                    <p:set>
                                      <p:cBhvr>
                                        <p:cTn id="31" dur="1" fill="hold">
                                          <p:stCondLst>
                                            <p:cond delay="0"/>
                                          </p:stCondLst>
                                        </p:cTn>
                                        <p:tgtEl>
                                          <p:spTgt spid="48"/>
                                        </p:tgtEl>
                                        <p:attrNameLst>
                                          <p:attrName>style.visibility</p:attrName>
                                        </p:attrNameLst>
                                      </p:cBhvr>
                                      <p:to>
                                        <p:strVal val="visible"/>
                                      </p:to>
                                    </p:set>
                                    <p:anim calcmode="lin" valueType="num">
                                      <p:cBhvr additive="base">
                                        <p:cTn id="32" dur="500" fill="hold"/>
                                        <p:tgtEl>
                                          <p:spTgt spid="48"/>
                                        </p:tgtEl>
                                        <p:attrNameLst>
                                          <p:attrName>ppt_x</p:attrName>
                                        </p:attrNameLst>
                                      </p:cBhvr>
                                      <p:tavLst>
                                        <p:tav tm="0">
                                          <p:val>
                                            <p:strVal val="#ppt_x"/>
                                          </p:val>
                                        </p:tav>
                                        <p:tav tm="100000">
                                          <p:val>
                                            <p:strVal val="#ppt_x"/>
                                          </p:val>
                                        </p:tav>
                                      </p:tavLst>
                                    </p:anim>
                                    <p:anim calcmode="lin" valueType="num">
                                      <p:cBhvr additive="base">
                                        <p:cTn id="33"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任意多边形 13"/>
          <p:cNvSpPr/>
          <p:nvPr/>
        </p:nvSpPr>
        <p:spPr>
          <a:xfrm>
            <a:off x="2566307" y="1491725"/>
            <a:ext cx="2298700" cy="2060264"/>
          </a:xfrm>
          <a:custGeom>
            <a:avLst/>
            <a:gdLst>
              <a:gd name="connsiteX0" fmla="*/ 0 w 2298700"/>
              <a:gd name="connsiteY0" fmla="*/ 1293498 h 2060264"/>
              <a:gd name="connsiteX1" fmla="*/ 30100 w 2298700"/>
              <a:gd name="connsiteY1" fmla="*/ 1293498 h 2060264"/>
              <a:gd name="connsiteX2" fmla="*/ 30100 w 2298700"/>
              <a:gd name="connsiteY2" fmla="*/ 2030164 h 2060264"/>
              <a:gd name="connsiteX3" fmla="*/ 2268600 w 2298700"/>
              <a:gd name="connsiteY3" fmla="*/ 2030164 h 2060264"/>
              <a:gd name="connsiteX4" fmla="*/ 2268600 w 2298700"/>
              <a:gd name="connsiteY4" fmla="*/ 1293498 h 2060264"/>
              <a:gd name="connsiteX5" fmla="*/ 2298700 w 2298700"/>
              <a:gd name="connsiteY5" fmla="*/ 1293498 h 2060264"/>
              <a:gd name="connsiteX6" fmla="*/ 2298700 w 2298700"/>
              <a:gd name="connsiteY6" fmla="*/ 2060264 h 2060264"/>
              <a:gd name="connsiteX7" fmla="*/ 0 w 2298700"/>
              <a:gd name="connsiteY7" fmla="*/ 2060264 h 2060264"/>
              <a:gd name="connsiteX8" fmla="*/ 0 w 2298700"/>
              <a:gd name="connsiteY8" fmla="*/ 0 h 2060264"/>
              <a:gd name="connsiteX9" fmla="*/ 2298700 w 2298700"/>
              <a:gd name="connsiteY9" fmla="*/ 0 h 2060264"/>
              <a:gd name="connsiteX10" fmla="*/ 2298700 w 2298700"/>
              <a:gd name="connsiteY10" fmla="*/ 498664 h 2060264"/>
              <a:gd name="connsiteX11" fmla="*/ 2268600 w 2298700"/>
              <a:gd name="connsiteY11" fmla="*/ 498664 h 2060264"/>
              <a:gd name="connsiteX12" fmla="*/ 2268600 w 2298700"/>
              <a:gd name="connsiteY12" fmla="*/ 30100 h 2060264"/>
              <a:gd name="connsiteX13" fmla="*/ 30100 w 2298700"/>
              <a:gd name="connsiteY13" fmla="*/ 30100 h 2060264"/>
              <a:gd name="connsiteX14" fmla="*/ 30100 w 2298700"/>
              <a:gd name="connsiteY14" fmla="*/ 498664 h 2060264"/>
              <a:gd name="connsiteX15" fmla="*/ 0 w 2298700"/>
              <a:gd name="connsiteY15" fmla="*/ 498664 h 206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98700" h="2060264">
                <a:moveTo>
                  <a:pt x="0" y="1293498"/>
                </a:moveTo>
                <a:lnTo>
                  <a:pt x="30100" y="1293498"/>
                </a:lnTo>
                <a:lnTo>
                  <a:pt x="30100" y="2030164"/>
                </a:lnTo>
                <a:lnTo>
                  <a:pt x="2268600" y="2030164"/>
                </a:lnTo>
                <a:lnTo>
                  <a:pt x="2268600" y="1293498"/>
                </a:lnTo>
                <a:lnTo>
                  <a:pt x="2298700" y="1293498"/>
                </a:lnTo>
                <a:lnTo>
                  <a:pt x="2298700" y="2060264"/>
                </a:lnTo>
                <a:lnTo>
                  <a:pt x="0" y="2060264"/>
                </a:lnTo>
                <a:close/>
                <a:moveTo>
                  <a:pt x="0" y="0"/>
                </a:moveTo>
                <a:lnTo>
                  <a:pt x="2298700" y="0"/>
                </a:lnTo>
                <a:lnTo>
                  <a:pt x="2298700" y="498664"/>
                </a:lnTo>
                <a:lnTo>
                  <a:pt x="2268600" y="498664"/>
                </a:lnTo>
                <a:lnTo>
                  <a:pt x="2268600" y="30100"/>
                </a:lnTo>
                <a:lnTo>
                  <a:pt x="30100" y="30100"/>
                </a:lnTo>
                <a:lnTo>
                  <a:pt x="30100" y="498664"/>
                </a:lnTo>
                <a:lnTo>
                  <a:pt x="0" y="498664"/>
                </a:lnTo>
                <a:close/>
              </a:path>
            </a:pathLst>
          </a:custGeom>
          <a:solidFill>
            <a:srgbClr val="8D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cs typeface="+mn-ea"/>
              <a:sym typeface="+mn-lt"/>
            </a:endParaRPr>
          </a:p>
        </p:txBody>
      </p:sp>
      <p:sp>
        <p:nvSpPr>
          <p:cNvPr id="15" name="文本框 14"/>
          <p:cNvSpPr txBox="1"/>
          <p:nvPr/>
        </p:nvSpPr>
        <p:spPr>
          <a:xfrm>
            <a:off x="2017279" y="1871142"/>
            <a:ext cx="3396764" cy="1015663"/>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6000" b="1" i="0" u="none" strike="noStrike" kern="1200" cap="none" spc="0" normalizeH="0" baseline="0" noProof="0" dirty="0">
                <a:ln>
                  <a:noFill/>
                </a:ln>
                <a:solidFill>
                  <a:schemeClr val="tx2"/>
                </a:solidFill>
                <a:effectLst/>
                <a:uLnTx/>
                <a:uFillTx/>
                <a:cs typeface="+mn-ea"/>
                <a:sym typeface="+mn-lt"/>
              </a:rPr>
              <a:t>PART 01</a:t>
            </a:r>
            <a:endParaRPr kumimoji="0" lang="zh-CN" altLang="en-US" sz="6000" b="1" i="0" u="none" strike="noStrike" kern="1200" cap="none" spc="0" normalizeH="0" baseline="0" noProof="0" dirty="0">
              <a:ln>
                <a:noFill/>
              </a:ln>
              <a:solidFill>
                <a:schemeClr val="tx2"/>
              </a:solidFill>
              <a:effectLst/>
              <a:uLnTx/>
              <a:uFillTx/>
              <a:cs typeface="+mn-ea"/>
              <a:sym typeface="+mn-lt"/>
            </a:endParaRPr>
          </a:p>
        </p:txBody>
      </p:sp>
      <p:cxnSp>
        <p:nvCxnSpPr>
          <p:cNvPr id="16" name="直接连接符 15"/>
          <p:cNvCxnSpPr/>
          <p:nvPr/>
        </p:nvCxnSpPr>
        <p:spPr>
          <a:xfrm>
            <a:off x="3347357" y="2980989"/>
            <a:ext cx="736600" cy="0"/>
          </a:xfrm>
          <a:prstGeom prst="line">
            <a:avLst/>
          </a:prstGeom>
          <a:ln w="38100" cap="rnd">
            <a:gradFill flip="none" rotWithShape="1">
              <a:gsLst>
                <a:gs pos="0">
                  <a:schemeClr val="tx1">
                    <a:lumMod val="50000"/>
                    <a:lumOff val="50000"/>
                  </a:schemeClr>
                </a:gs>
                <a:gs pos="100000">
                  <a:schemeClr val="bg1">
                    <a:lumMod val="75000"/>
                  </a:schemeClr>
                </a:gs>
              </a:gsLst>
              <a:lin ang="2700000" scaled="1"/>
              <a:tileRect/>
            </a:gradFill>
            <a:round/>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1216293" y="3866693"/>
            <a:ext cx="4998728" cy="1421479"/>
            <a:chOff x="2755900" y="343405"/>
            <a:chExt cx="6705600" cy="1421479"/>
          </a:xfrm>
        </p:grpSpPr>
        <p:sp>
          <p:nvSpPr>
            <p:cNvPr id="18" name="文本框 17"/>
            <p:cNvSpPr txBox="1"/>
            <p:nvPr/>
          </p:nvSpPr>
          <p:spPr>
            <a:xfrm>
              <a:off x="3770047" y="343405"/>
              <a:ext cx="4677305" cy="523220"/>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chemeClr val="tx1">
                      <a:lumMod val="75000"/>
                      <a:lumOff val="25000"/>
                    </a:schemeClr>
                  </a:solidFill>
                  <a:effectLst/>
                  <a:uLnTx/>
                  <a:uFillTx/>
                  <a:cs typeface="+mn-ea"/>
                  <a:sym typeface="+mn-lt"/>
                </a:rPr>
                <a:t>Add title text here</a:t>
              </a:r>
              <a:endParaRPr kumimoji="0" lang="zh-CN" altLang="en-US" sz="2800" b="1"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19" name="文本框 18"/>
            <p:cNvSpPr txBox="1"/>
            <p:nvPr/>
          </p:nvSpPr>
          <p:spPr>
            <a:xfrm>
              <a:off x="2755900" y="874191"/>
              <a:ext cx="6705600" cy="890693"/>
            </a:xfrm>
            <a:prstGeom prst="rect">
              <a:avLst/>
            </a:prstGeom>
            <a:noFill/>
          </p:spPr>
          <p:txBody>
            <a:bodyPr wrap="square" rtlCol="0">
              <a:spAutoFit/>
              <a:scene3d>
                <a:camera prst="orthographicFront"/>
                <a:lightRig rig="threePt" dir="t"/>
              </a:scene3d>
              <a:sp3d contourW="12700"/>
            </a:bodyPr>
            <a:lstStyle/>
            <a:p>
              <a:pPr lvl="0" algn="ctr">
                <a:lnSpc>
                  <a:spcPct val="150000"/>
                </a:lnSpc>
                <a:defRPr/>
              </a:pPr>
              <a:r>
                <a:rPr kumimoji="0" lang="en-US" altLang="zh-CN" sz="1200" b="0" i="0" u="none" strike="noStrike" kern="1200" cap="none" spc="0" normalizeH="0" baseline="0" noProof="0" dirty="0">
                  <a:ln>
                    <a:noFill/>
                  </a:ln>
                  <a:solidFill>
                    <a:prstClr val="white">
                      <a:lumMod val="65000"/>
                    </a:prstClr>
                  </a:solidFill>
                  <a:effectLst/>
                  <a:uLnTx/>
                  <a:uFillTx/>
                  <a:cs typeface="+mn-ea"/>
                  <a:sym typeface="+mn-lt"/>
                </a:rPr>
                <a:t>presentation and make it into a film to wider </a:t>
              </a:r>
              <a:r>
                <a:rPr lang="en-US" altLang="zh-CN" sz="1200" dirty="0" err="1">
                  <a:solidFill>
                    <a:prstClr val="white">
                      <a:lumMod val="65000"/>
                    </a:prstClr>
                  </a:solidFill>
                  <a:cs typeface="+mn-ea"/>
                  <a:sym typeface="+mn-lt"/>
                </a:rPr>
                <a:t>fielpresentation</a:t>
              </a:r>
              <a:r>
                <a:rPr lang="en-US" altLang="zh-CN" sz="1200" dirty="0">
                  <a:solidFill>
                    <a:prstClr val="white">
                      <a:lumMod val="65000"/>
                    </a:prstClr>
                  </a:solidFill>
                  <a:cs typeface="+mn-ea"/>
                  <a:sym typeface="+mn-lt"/>
                </a:rPr>
                <a:t> and make it into a film to wider </a:t>
              </a:r>
              <a:r>
                <a:rPr lang="en-US" altLang="zh-CN" sz="1200" dirty="0" err="1">
                  <a:solidFill>
                    <a:prstClr val="white">
                      <a:lumMod val="65000"/>
                    </a:prstClr>
                  </a:solidFill>
                  <a:cs typeface="+mn-ea"/>
                  <a:sym typeface="+mn-lt"/>
                </a:rPr>
                <a:t>fieldpresentation</a:t>
              </a:r>
              <a:r>
                <a:rPr lang="en-US" altLang="zh-CN" sz="1200" dirty="0">
                  <a:solidFill>
                    <a:prstClr val="white">
                      <a:lumMod val="65000"/>
                    </a:prstClr>
                  </a:solidFill>
                  <a:cs typeface="+mn-ea"/>
                  <a:sym typeface="+mn-lt"/>
                </a:rPr>
                <a:t> and make it into a film to wider field</a:t>
              </a: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par>
                          <p:cTn id="14" fill="hold">
                            <p:stCondLst>
                              <p:cond delay="1000"/>
                            </p:stCondLst>
                            <p:childTnLst>
                              <p:par>
                                <p:cTn id="15" presetID="16" presetClass="entr" presetSubtype="21"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460828" y="2400236"/>
            <a:ext cx="5715000" cy="1015663"/>
          </a:xfrm>
          <a:prstGeom prst="rect">
            <a:avLst/>
          </a:prstGeom>
          <a:noFill/>
        </p:spPr>
        <p:txBody>
          <a:bodyPr wrap="square" lIns="91440" tIns="45720" rIns="91440" bIns="45720" rtlCol="0">
            <a:spAutoFit/>
          </a:bodyPr>
          <a:lstStyle/>
          <a:p>
            <a:pPr lvl="0" algn="ctr"/>
            <a:r>
              <a:rPr lang="en-US" altLang="zh-CN" sz="6000" b="1" dirty="0">
                <a:solidFill>
                  <a:srgbClr val="5A6362"/>
                </a:solidFill>
                <a:cs typeface="+mn-ea"/>
                <a:sym typeface="+mn-lt"/>
              </a:rPr>
              <a:t>THANK YOU</a:t>
            </a:r>
            <a:endParaRPr lang="zh-CN" altLang="en-US" sz="6000" b="1" dirty="0">
              <a:solidFill>
                <a:srgbClr val="5A6362"/>
              </a:solidFill>
              <a:cs typeface="+mn-ea"/>
              <a:sym typeface="+mn-lt"/>
            </a:endParaRPr>
          </a:p>
        </p:txBody>
      </p:sp>
      <p:cxnSp>
        <p:nvCxnSpPr>
          <p:cNvPr id="12" name="直接连接符 11"/>
          <p:cNvCxnSpPr>
            <a:cxnSpLocks/>
          </p:cNvCxnSpPr>
          <p:nvPr/>
        </p:nvCxnSpPr>
        <p:spPr>
          <a:xfrm>
            <a:off x="1116166" y="3413488"/>
            <a:ext cx="440432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a:cxnSpLocks/>
          </p:cNvCxnSpPr>
          <p:nvPr/>
        </p:nvCxnSpPr>
        <p:spPr>
          <a:xfrm>
            <a:off x="1116166" y="3834178"/>
            <a:ext cx="440432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893660" y="3445374"/>
            <a:ext cx="4849336" cy="359329"/>
          </a:xfrm>
          <a:prstGeom prst="rect">
            <a:avLst/>
          </a:prstGeom>
          <a:noFill/>
        </p:spPr>
        <p:txBody>
          <a:bodyPr wrap="square" lIns="91440" tIns="45720" rIns="91440" bIns="4572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735" b="0" i="0" u="none" strike="noStrike" kern="1200" cap="none" spc="0" normalizeH="0" baseline="0" noProof="0" dirty="0">
                <a:ln>
                  <a:noFill/>
                </a:ln>
                <a:solidFill>
                  <a:srgbClr val="5A6362"/>
                </a:solidFill>
                <a:effectLst/>
                <a:uLnTx/>
                <a:uFillTx/>
                <a:latin typeface="微软雅黑"/>
                <a:ea typeface="微软雅黑"/>
                <a:cs typeface="+mn-ea"/>
                <a:sym typeface="+mn-lt"/>
              </a:rPr>
              <a:t>BUSINESS REPORT SUMMARY TEMPLATE</a:t>
            </a:r>
            <a:endParaRPr kumimoji="0" lang="zh-CN" altLang="en-US" sz="1735" b="0" i="0" u="none" strike="noStrike" kern="1200" cap="none" spc="0" normalizeH="0" baseline="0" noProof="0" dirty="0">
              <a:ln>
                <a:noFill/>
              </a:ln>
              <a:solidFill>
                <a:srgbClr val="5A6362"/>
              </a:solidFill>
              <a:effectLst/>
              <a:uLnTx/>
              <a:uFillTx/>
              <a:latin typeface="微软雅黑"/>
              <a:ea typeface="微软雅黑"/>
              <a:cs typeface="+mn-ea"/>
              <a:sym typeface="+mn-lt"/>
            </a:endParaRPr>
          </a:p>
        </p:txBody>
      </p:sp>
      <p:sp>
        <p:nvSpPr>
          <p:cNvPr id="15" name="矩形: 圆角 33"/>
          <p:cNvSpPr/>
          <p:nvPr/>
        </p:nvSpPr>
        <p:spPr>
          <a:xfrm>
            <a:off x="1921174" y="4057283"/>
            <a:ext cx="2794308" cy="400418"/>
          </a:xfrm>
          <a:prstGeom prst="roundRect">
            <a:avLst>
              <a:gd name="adj" fmla="val 5000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noProof="0" dirty="0">
                <a:solidFill>
                  <a:srgbClr val="5A6362"/>
                </a:solidFill>
                <a:latin typeface="微软雅黑"/>
                <a:ea typeface="微软雅黑"/>
                <a:cs typeface="+mn-ea"/>
                <a:sym typeface="+mn-lt"/>
              </a:rPr>
              <a:t>Report </a:t>
            </a:r>
            <a:r>
              <a:rPr kumimoji="0" lang="zh-CN" altLang="en-US" sz="1600" b="0" i="0" u="none" strike="noStrike" kern="1200" cap="none" spc="0" normalizeH="0" baseline="0" noProof="0" dirty="0">
                <a:ln>
                  <a:noFill/>
                </a:ln>
                <a:solidFill>
                  <a:srgbClr val="5A6362"/>
                </a:solidFill>
                <a:effectLst/>
                <a:uLnTx/>
                <a:uFillTx/>
                <a:latin typeface="微软雅黑"/>
                <a:ea typeface="微软雅黑"/>
                <a:cs typeface="+mn-ea"/>
                <a:sym typeface="+mn-lt"/>
              </a:rPr>
              <a:t>：</a:t>
            </a:r>
            <a:r>
              <a:rPr kumimoji="0" lang="en-US" altLang="zh-CN" sz="1600" b="0" i="0" u="none" strike="noStrike" kern="1200" cap="none" spc="0" normalizeH="0" baseline="0" noProof="0" dirty="0">
                <a:ln>
                  <a:noFill/>
                </a:ln>
                <a:solidFill>
                  <a:srgbClr val="5A6362"/>
                </a:solidFill>
                <a:effectLst/>
                <a:uLnTx/>
                <a:uFillTx/>
                <a:latin typeface="微软雅黑"/>
                <a:ea typeface="微软雅黑"/>
                <a:cs typeface="+mn-ea"/>
                <a:sym typeface="+mn-lt"/>
              </a:rPr>
              <a:t>freeppt7.com</a:t>
            </a:r>
          </a:p>
        </p:txBody>
      </p:sp>
      <p:sp>
        <p:nvSpPr>
          <p:cNvPr id="16" name="文本框 15"/>
          <p:cNvSpPr txBox="1"/>
          <p:nvPr/>
        </p:nvSpPr>
        <p:spPr>
          <a:xfrm>
            <a:off x="893660" y="1357370"/>
            <a:ext cx="4849336" cy="1107996"/>
          </a:xfrm>
          <a:prstGeom prst="rect">
            <a:avLst/>
          </a:prstGeom>
          <a:noFill/>
        </p:spPr>
        <p:txBody>
          <a:bodyPr wrap="square" lIns="91440" tIns="45720" rIns="91440" bIns="4572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600" b="0" i="0" u="none" strike="noStrike" kern="1200" cap="none" spc="0" normalizeH="0" baseline="0" noProof="0" dirty="0">
                <a:ln>
                  <a:noFill/>
                </a:ln>
                <a:solidFill>
                  <a:srgbClr val="5A6362"/>
                </a:solidFill>
                <a:effectLst/>
                <a:uLnTx/>
                <a:uFillTx/>
                <a:latin typeface="微软雅黑"/>
                <a:ea typeface="微软雅黑"/>
                <a:cs typeface="+mn-ea"/>
                <a:sym typeface="+mn-lt"/>
              </a:rPr>
              <a:t>20XX</a:t>
            </a:r>
            <a:endParaRPr kumimoji="0" lang="zh-CN" altLang="en-US" sz="6600" b="0" i="0" u="none" strike="noStrike" kern="1200" cap="none" spc="0" normalizeH="0" baseline="0" noProof="0" dirty="0">
              <a:ln>
                <a:noFill/>
              </a:ln>
              <a:solidFill>
                <a:srgbClr val="5A6362"/>
              </a:solidFill>
              <a:effectLst/>
              <a:uLnTx/>
              <a:uFillTx/>
              <a:latin typeface="微软雅黑"/>
              <a:ea typeface="微软雅黑"/>
              <a:cs typeface="+mn-ea"/>
              <a:sym typeface="+mn-lt"/>
            </a:endParaRPr>
          </a:p>
        </p:txBody>
      </p:sp>
      <p:sp>
        <p:nvSpPr>
          <p:cNvPr id="2" name="矩形: 圆角 33">
            <a:extLst>
              <a:ext uri="{FF2B5EF4-FFF2-40B4-BE49-F238E27FC236}">
                <a16:creationId xmlns:a16="http://schemas.microsoft.com/office/drawing/2014/main" id="{185ECEFD-7412-4460-B68B-854EDD8BA8C3}"/>
              </a:ext>
            </a:extLst>
          </p:cNvPr>
          <p:cNvSpPr/>
          <p:nvPr/>
        </p:nvSpPr>
        <p:spPr>
          <a:xfrm>
            <a:off x="1921174" y="4594896"/>
            <a:ext cx="2794308" cy="400418"/>
          </a:xfrm>
          <a:prstGeom prst="roundRect">
            <a:avLst>
              <a:gd name="adj" fmla="val 5000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rgbClr val="5A6362"/>
                </a:solidFill>
                <a:effectLst/>
                <a:uLnTx/>
                <a:uFillTx/>
                <a:latin typeface="微软雅黑"/>
                <a:ea typeface="微软雅黑"/>
                <a:cs typeface="+mn-ea"/>
                <a:sym typeface="+mn-lt"/>
              </a:rPr>
              <a:t>Time </a:t>
            </a:r>
            <a:r>
              <a:rPr kumimoji="0" lang="zh-CN" altLang="en-US" sz="1800" b="0" i="0" u="none" strike="noStrike" kern="1200" cap="none" spc="0" normalizeH="0" baseline="0" noProof="0" dirty="0">
                <a:ln>
                  <a:noFill/>
                </a:ln>
                <a:solidFill>
                  <a:srgbClr val="5A6362"/>
                </a:solidFill>
                <a:effectLst/>
                <a:uLnTx/>
                <a:uFillTx/>
                <a:latin typeface="微软雅黑"/>
                <a:ea typeface="微软雅黑"/>
                <a:cs typeface="+mn-ea"/>
                <a:sym typeface="+mn-lt"/>
              </a:rPr>
              <a:t>：</a:t>
            </a:r>
            <a:r>
              <a:rPr kumimoji="0" lang="en-US" altLang="zh-CN" sz="1800" b="0" i="0" u="none" strike="noStrike" kern="1200" cap="none" spc="0" normalizeH="0" baseline="0" noProof="0" dirty="0">
                <a:ln>
                  <a:noFill/>
                </a:ln>
                <a:solidFill>
                  <a:srgbClr val="5A6362"/>
                </a:solidFill>
                <a:effectLst/>
                <a:uLnTx/>
                <a:uFillTx/>
                <a:latin typeface="微软雅黑"/>
                <a:ea typeface="微软雅黑"/>
                <a:cs typeface="+mn-ea"/>
                <a:sym typeface="+mn-lt"/>
              </a:rPr>
              <a:t>20XX</a:t>
            </a:r>
            <a:r>
              <a:rPr kumimoji="0" lang="zh-CN" altLang="en-US" sz="1800" b="0" i="0" u="none" strike="noStrike" kern="1200" cap="none" spc="0" normalizeH="0" baseline="0" noProof="0" dirty="0">
                <a:ln>
                  <a:noFill/>
                </a:ln>
                <a:solidFill>
                  <a:srgbClr val="5A6362"/>
                </a:solidFill>
                <a:effectLst/>
                <a:uLnTx/>
                <a:uFillTx/>
                <a:latin typeface="微软雅黑"/>
                <a:ea typeface="微软雅黑"/>
                <a:cs typeface="+mn-ea"/>
                <a:sym typeface="+mn-lt"/>
              </a:rPr>
              <a:t>      </a:t>
            </a:r>
            <a:endParaRPr kumimoji="0" lang="en-US" altLang="zh-CN" sz="1800" b="0" i="0" u="none" strike="noStrike" kern="1200" cap="none" spc="0" normalizeH="0" baseline="0" noProof="0" dirty="0">
              <a:ln>
                <a:noFill/>
              </a:ln>
              <a:solidFill>
                <a:srgbClr val="5A6362"/>
              </a:solidFill>
              <a:effectLst/>
              <a:uLnTx/>
              <a:uFillTx/>
              <a:latin typeface="微软雅黑"/>
              <a:ea typeface="微软雅黑"/>
              <a:cs typeface="+mn-ea"/>
              <a:sym typeface="+mn-lt"/>
            </a:endParaRPr>
          </a:p>
        </p:txBody>
      </p:sp>
      <p:sp>
        <p:nvSpPr>
          <p:cNvPr id="4" name="TextBox 9">
            <a:extLst>
              <a:ext uri="{FF2B5EF4-FFF2-40B4-BE49-F238E27FC236}">
                <a16:creationId xmlns:a16="http://schemas.microsoft.com/office/drawing/2014/main" id="{BB4380DE-837C-D13E-5DAB-BB6C7993D8FA}"/>
              </a:ext>
            </a:extLst>
          </p:cNvPr>
          <p:cNvSpPr txBox="1"/>
          <p:nvPr/>
        </p:nvSpPr>
        <p:spPr>
          <a:xfrm>
            <a:off x="7112979" y="6600695"/>
            <a:ext cx="453651"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solidFill>
                <a:effectLst/>
                <a:uLnTx/>
                <a:uFillTx/>
              </a:rPr>
              <a:t>PPT</a:t>
            </a:r>
            <a:r>
              <a:rPr kumimoji="0" lang="zh-CN" altLang="en-US" sz="100" b="0" i="0" u="none" strike="noStrike" kern="0" cap="none" spc="0" normalizeH="0" baseline="0" noProof="0" dirty="0">
                <a:ln>
                  <a:noFill/>
                </a:ln>
                <a:solidFill>
                  <a:schemeClr val="bg1"/>
                </a:solidFill>
                <a:effectLst/>
                <a:uLnTx/>
                <a:uFillTx/>
              </a:rPr>
              <a:t>下载 </a:t>
            </a:r>
            <a:r>
              <a:rPr kumimoji="0" lang="en-US" altLang="zh-CN" sz="100" b="0" i="0" u="none" strike="noStrike" kern="0" cap="none" spc="0" normalizeH="0" baseline="0" noProof="0" dirty="0">
                <a:ln>
                  <a:noFill/>
                </a:ln>
                <a:solidFill>
                  <a:schemeClr val="bg1"/>
                </a:solidFill>
                <a:effectLst/>
                <a:uLnTx/>
                <a:uFillTx/>
              </a:rPr>
              <a:t>http://www.1ppt.com/xiazai/</a:t>
            </a:r>
          </a:p>
        </p:txBody>
      </p:sp>
      <p:pic>
        <p:nvPicPr>
          <p:cNvPr id="3" name="图片 2" descr="图片1">
            <a:extLst>
              <a:ext uri="{FF2B5EF4-FFF2-40B4-BE49-F238E27FC236}">
                <a16:creationId xmlns:a16="http://schemas.microsoft.com/office/drawing/2014/main" id="{1AB1FECA-6BAD-B187-095B-3F00A2948C20}"/>
              </a:ext>
            </a:extLst>
          </p:cNvPr>
          <p:cNvPicPr>
            <a:picLocks noChangeAspect="1"/>
          </p:cNvPicPr>
          <p:nvPr>
            <p:custDataLst>
              <p:tags r:id="rId1"/>
            </p:custDataLst>
          </p:nvPr>
        </p:nvPicPr>
        <p:blipFill>
          <a:blip r:embed="rId4">
            <a:duotone>
              <a:prstClr val="black"/>
              <a:schemeClr val="accent2">
                <a:tint val="45000"/>
                <a:satMod val="400000"/>
              </a:schemeClr>
            </a:duotone>
          </a:blip>
          <a:stretch>
            <a:fillRect/>
          </a:stretch>
        </p:blipFill>
        <p:spPr>
          <a:xfrm>
            <a:off x="735307" y="496444"/>
            <a:ext cx="1280160" cy="426720"/>
          </a:xfrm>
          <a:prstGeom prst="rect">
            <a:avLst/>
          </a:prstGeom>
        </p:spPr>
      </p:pic>
    </p:spTree>
    <p:extLst>
      <p:ext uri="{BB962C8B-B14F-4D97-AF65-F5344CB8AC3E}">
        <p14:creationId xmlns:p14="http://schemas.microsoft.com/office/powerpoint/2010/main" val="106228778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6"/>
                                        </p:tgtEl>
                                        <p:attrNameLst>
                                          <p:attrName>ppt_y</p:attrName>
                                        </p:attrNameLst>
                                      </p:cBhvr>
                                      <p:tavLst>
                                        <p:tav tm="0">
                                          <p:val>
                                            <p:strVal val="#ppt_y"/>
                                          </p:val>
                                        </p:tav>
                                        <p:tav tm="100000">
                                          <p:val>
                                            <p:strVal val="#ppt_y"/>
                                          </p:val>
                                        </p:tav>
                                      </p:tavLst>
                                    </p:anim>
                                    <p:anim calcmode="lin" valueType="num">
                                      <p:cBhvr>
                                        <p:cTn id="9"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6"/>
                                        </p:tgtEl>
                                      </p:cBhvr>
                                    </p:animEffect>
                                  </p:childTnLst>
                                </p:cTn>
                              </p:par>
                            </p:childTnLst>
                          </p:cTn>
                        </p:par>
                        <p:par>
                          <p:cTn id="12" fill="hold">
                            <p:stCondLst>
                              <p:cond delay="6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1"/>
                                        </p:tgtEl>
                                        <p:attrNameLst>
                                          <p:attrName>ppt_y</p:attrName>
                                        </p:attrNameLst>
                                      </p:cBhvr>
                                      <p:tavLst>
                                        <p:tav tm="0">
                                          <p:val>
                                            <p:strVal val="#ppt_y"/>
                                          </p:val>
                                        </p:tav>
                                        <p:tav tm="100000">
                                          <p:val>
                                            <p:strVal val="#ppt_y"/>
                                          </p:val>
                                        </p:tav>
                                      </p:tavLst>
                                    </p:anim>
                                    <p:anim calcmode="lin" valueType="num">
                                      <p:cBhvr>
                                        <p:cTn id="17"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1"/>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500"/>
                                        <p:tgtEl>
                                          <p:spTgt spid="12"/>
                                        </p:tgtEl>
                                      </p:cBhvr>
                                    </p:animEffect>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par>
                          <p:cTn id="33" fill="hold">
                            <p:stCondLst>
                              <p:cond delay="3000"/>
                            </p:stCondLst>
                            <p:childTnLst>
                              <p:par>
                                <p:cTn id="34" presetID="2" presetClass="entr" presetSubtype="4"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fill="hold" grpId="0" nodeType="after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animBg="1"/>
      <p:bldP spid="16"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
        <p:nvSpPr>
          <p:cNvPr id="21" name="Freeform 5"/>
          <p:cNvSpPr/>
          <p:nvPr/>
        </p:nvSpPr>
        <p:spPr bwMode="auto">
          <a:xfrm>
            <a:off x="7167089" y="3347677"/>
            <a:ext cx="1936663" cy="1940399"/>
          </a:xfrm>
          <a:custGeom>
            <a:avLst/>
            <a:gdLst>
              <a:gd name="T0" fmla="*/ 1112 w 1112"/>
              <a:gd name="T1" fmla="*/ 332 h 1114"/>
              <a:gd name="T2" fmla="*/ 331 w 1112"/>
              <a:gd name="T3" fmla="*/ 1114 h 1114"/>
              <a:gd name="T4" fmla="*/ 0 w 1112"/>
              <a:gd name="T5" fmla="*/ 782 h 1114"/>
              <a:gd name="T6" fmla="*/ 781 w 1112"/>
              <a:gd name="T7" fmla="*/ 0 h 1114"/>
              <a:gd name="T8" fmla="*/ 1112 w 1112"/>
              <a:gd name="T9" fmla="*/ 332 h 1114"/>
            </a:gdLst>
            <a:ahLst/>
            <a:cxnLst>
              <a:cxn ang="0">
                <a:pos x="T0" y="T1"/>
              </a:cxn>
              <a:cxn ang="0">
                <a:pos x="T2" y="T3"/>
              </a:cxn>
              <a:cxn ang="0">
                <a:pos x="T4" y="T5"/>
              </a:cxn>
              <a:cxn ang="0">
                <a:pos x="T6" y="T7"/>
              </a:cxn>
              <a:cxn ang="0">
                <a:pos x="T8" y="T9"/>
              </a:cxn>
            </a:cxnLst>
            <a:rect l="0" t="0" r="r" b="b"/>
            <a:pathLst>
              <a:path w="1112" h="1114">
                <a:moveTo>
                  <a:pt x="1112" y="332"/>
                </a:moveTo>
                <a:lnTo>
                  <a:pt x="331" y="1114"/>
                </a:lnTo>
                <a:lnTo>
                  <a:pt x="0" y="782"/>
                </a:lnTo>
                <a:lnTo>
                  <a:pt x="781" y="0"/>
                </a:lnTo>
                <a:lnTo>
                  <a:pt x="1112" y="332"/>
                </a:lnTo>
                <a:close/>
              </a:path>
            </a:pathLst>
          </a:custGeom>
          <a:solidFill>
            <a:schemeClr val="bg1">
              <a:lumMod val="75000"/>
              <a:alpha val="15000"/>
            </a:schemeClr>
          </a:solidFill>
          <a:ln>
            <a:noFill/>
          </a:ln>
        </p:spPr>
        <p:txBody>
          <a:bodyPr vert="horz" wrap="square" lIns="91440" tIns="45720" rIns="91440" bIns="45720" numCol="1" anchor="ctr" anchorCtr="0" compatLnSpc="1"/>
          <a:lstStyle/>
          <a:p>
            <a:pPr algn="ctr"/>
            <a:endParaRPr lang="en-US" sz="1405">
              <a:cs typeface="+mn-ea"/>
              <a:sym typeface="+mn-lt"/>
            </a:endParaRPr>
          </a:p>
        </p:txBody>
      </p:sp>
      <p:sp>
        <p:nvSpPr>
          <p:cNvPr id="22" name="Freeform 6"/>
          <p:cNvSpPr/>
          <p:nvPr/>
        </p:nvSpPr>
        <p:spPr bwMode="auto">
          <a:xfrm>
            <a:off x="5806897" y="3347677"/>
            <a:ext cx="1936663" cy="1940399"/>
          </a:xfrm>
          <a:custGeom>
            <a:avLst/>
            <a:gdLst>
              <a:gd name="T0" fmla="*/ 332 w 1112"/>
              <a:gd name="T1" fmla="*/ 0 h 1114"/>
              <a:gd name="T2" fmla="*/ 1112 w 1112"/>
              <a:gd name="T3" fmla="*/ 782 h 1114"/>
              <a:gd name="T4" fmla="*/ 781 w 1112"/>
              <a:gd name="T5" fmla="*/ 1114 h 1114"/>
              <a:gd name="T6" fmla="*/ 0 w 1112"/>
              <a:gd name="T7" fmla="*/ 332 h 1114"/>
              <a:gd name="T8" fmla="*/ 332 w 1112"/>
              <a:gd name="T9" fmla="*/ 0 h 1114"/>
            </a:gdLst>
            <a:ahLst/>
            <a:cxnLst>
              <a:cxn ang="0">
                <a:pos x="T0" y="T1"/>
              </a:cxn>
              <a:cxn ang="0">
                <a:pos x="T2" y="T3"/>
              </a:cxn>
              <a:cxn ang="0">
                <a:pos x="T4" y="T5"/>
              </a:cxn>
              <a:cxn ang="0">
                <a:pos x="T6" y="T7"/>
              </a:cxn>
              <a:cxn ang="0">
                <a:pos x="T8" y="T9"/>
              </a:cxn>
            </a:cxnLst>
            <a:rect l="0" t="0" r="r" b="b"/>
            <a:pathLst>
              <a:path w="1112" h="1114">
                <a:moveTo>
                  <a:pt x="332" y="0"/>
                </a:moveTo>
                <a:lnTo>
                  <a:pt x="1112" y="782"/>
                </a:lnTo>
                <a:lnTo>
                  <a:pt x="781" y="1114"/>
                </a:lnTo>
                <a:lnTo>
                  <a:pt x="0" y="332"/>
                </a:lnTo>
                <a:lnTo>
                  <a:pt x="332" y="0"/>
                </a:lnTo>
                <a:close/>
              </a:path>
            </a:pathLst>
          </a:custGeom>
          <a:solidFill>
            <a:schemeClr val="bg1">
              <a:lumMod val="50000"/>
              <a:alpha val="15000"/>
            </a:schemeClr>
          </a:solidFill>
          <a:ln>
            <a:noFill/>
          </a:ln>
        </p:spPr>
        <p:txBody>
          <a:bodyPr vert="horz" wrap="square" lIns="91440" tIns="45720" rIns="91440" bIns="45720" numCol="1" anchor="ctr" anchorCtr="0" compatLnSpc="1"/>
          <a:lstStyle/>
          <a:p>
            <a:pPr algn="ctr"/>
            <a:endParaRPr lang="en-US" sz="1405">
              <a:cs typeface="+mn-ea"/>
              <a:sym typeface="+mn-lt"/>
            </a:endParaRPr>
          </a:p>
        </p:txBody>
      </p:sp>
      <p:sp>
        <p:nvSpPr>
          <p:cNvPr id="23" name="Freeform 7"/>
          <p:cNvSpPr/>
          <p:nvPr/>
        </p:nvSpPr>
        <p:spPr bwMode="auto">
          <a:xfrm>
            <a:off x="7167089" y="1985568"/>
            <a:ext cx="1936663" cy="1940399"/>
          </a:xfrm>
          <a:custGeom>
            <a:avLst/>
            <a:gdLst>
              <a:gd name="T0" fmla="*/ 331 w 1112"/>
              <a:gd name="T1" fmla="*/ 0 h 1114"/>
              <a:gd name="T2" fmla="*/ 1112 w 1112"/>
              <a:gd name="T3" fmla="*/ 782 h 1114"/>
              <a:gd name="T4" fmla="*/ 781 w 1112"/>
              <a:gd name="T5" fmla="*/ 1114 h 1114"/>
              <a:gd name="T6" fmla="*/ 0 w 1112"/>
              <a:gd name="T7" fmla="*/ 332 h 1114"/>
              <a:gd name="T8" fmla="*/ 331 w 1112"/>
              <a:gd name="T9" fmla="*/ 0 h 1114"/>
            </a:gdLst>
            <a:ahLst/>
            <a:cxnLst>
              <a:cxn ang="0">
                <a:pos x="T0" y="T1"/>
              </a:cxn>
              <a:cxn ang="0">
                <a:pos x="T2" y="T3"/>
              </a:cxn>
              <a:cxn ang="0">
                <a:pos x="T4" y="T5"/>
              </a:cxn>
              <a:cxn ang="0">
                <a:pos x="T6" y="T7"/>
              </a:cxn>
              <a:cxn ang="0">
                <a:pos x="T8" y="T9"/>
              </a:cxn>
            </a:cxnLst>
            <a:rect l="0" t="0" r="r" b="b"/>
            <a:pathLst>
              <a:path w="1112" h="1114">
                <a:moveTo>
                  <a:pt x="331" y="0"/>
                </a:moveTo>
                <a:lnTo>
                  <a:pt x="1112" y="782"/>
                </a:lnTo>
                <a:lnTo>
                  <a:pt x="781" y="1114"/>
                </a:lnTo>
                <a:lnTo>
                  <a:pt x="0" y="332"/>
                </a:lnTo>
                <a:lnTo>
                  <a:pt x="331" y="0"/>
                </a:lnTo>
                <a:close/>
              </a:path>
            </a:pathLst>
          </a:custGeom>
          <a:solidFill>
            <a:schemeClr val="bg1">
              <a:lumMod val="50000"/>
              <a:alpha val="15000"/>
            </a:schemeClr>
          </a:solidFill>
          <a:ln>
            <a:noFill/>
          </a:ln>
        </p:spPr>
        <p:txBody>
          <a:bodyPr vert="horz" wrap="square" lIns="91440" tIns="45720" rIns="91440" bIns="45720" numCol="1" anchor="ctr" anchorCtr="0" compatLnSpc="1"/>
          <a:lstStyle/>
          <a:p>
            <a:pPr algn="ctr"/>
            <a:endParaRPr lang="en-US" sz="1405">
              <a:cs typeface="+mn-ea"/>
              <a:sym typeface="+mn-lt"/>
            </a:endParaRPr>
          </a:p>
        </p:txBody>
      </p:sp>
      <p:sp>
        <p:nvSpPr>
          <p:cNvPr id="24" name="Freeform 8"/>
          <p:cNvSpPr/>
          <p:nvPr/>
        </p:nvSpPr>
        <p:spPr bwMode="auto">
          <a:xfrm>
            <a:off x="5806897" y="1985568"/>
            <a:ext cx="1936663" cy="1940399"/>
          </a:xfrm>
          <a:custGeom>
            <a:avLst/>
            <a:gdLst>
              <a:gd name="T0" fmla="*/ 1112 w 1112"/>
              <a:gd name="T1" fmla="*/ 332 h 1114"/>
              <a:gd name="T2" fmla="*/ 332 w 1112"/>
              <a:gd name="T3" fmla="*/ 1114 h 1114"/>
              <a:gd name="T4" fmla="*/ 0 w 1112"/>
              <a:gd name="T5" fmla="*/ 782 h 1114"/>
              <a:gd name="T6" fmla="*/ 781 w 1112"/>
              <a:gd name="T7" fmla="*/ 0 h 1114"/>
              <a:gd name="T8" fmla="*/ 1112 w 1112"/>
              <a:gd name="T9" fmla="*/ 332 h 1114"/>
            </a:gdLst>
            <a:ahLst/>
            <a:cxnLst>
              <a:cxn ang="0">
                <a:pos x="T0" y="T1"/>
              </a:cxn>
              <a:cxn ang="0">
                <a:pos x="T2" y="T3"/>
              </a:cxn>
              <a:cxn ang="0">
                <a:pos x="T4" y="T5"/>
              </a:cxn>
              <a:cxn ang="0">
                <a:pos x="T6" y="T7"/>
              </a:cxn>
              <a:cxn ang="0">
                <a:pos x="T8" y="T9"/>
              </a:cxn>
            </a:cxnLst>
            <a:rect l="0" t="0" r="r" b="b"/>
            <a:pathLst>
              <a:path w="1112" h="1114">
                <a:moveTo>
                  <a:pt x="1112" y="332"/>
                </a:moveTo>
                <a:lnTo>
                  <a:pt x="332" y="1114"/>
                </a:lnTo>
                <a:lnTo>
                  <a:pt x="0" y="782"/>
                </a:lnTo>
                <a:lnTo>
                  <a:pt x="781" y="0"/>
                </a:lnTo>
                <a:lnTo>
                  <a:pt x="1112" y="332"/>
                </a:lnTo>
                <a:close/>
              </a:path>
            </a:pathLst>
          </a:custGeom>
          <a:solidFill>
            <a:schemeClr val="bg1">
              <a:lumMod val="75000"/>
              <a:alpha val="15000"/>
            </a:schemeClr>
          </a:solidFill>
          <a:ln>
            <a:noFill/>
          </a:ln>
        </p:spPr>
        <p:txBody>
          <a:bodyPr vert="horz" wrap="square" lIns="91440" tIns="45720" rIns="91440" bIns="45720" numCol="1" anchor="ctr" anchorCtr="0" compatLnSpc="1"/>
          <a:lstStyle/>
          <a:p>
            <a:pPr algn="ctr"/>
            <a:endParaRPr lang="en-US" sz="1405">
              <a:cs typeface="+mn-ea"/>
              <a:sym typeface="+mn-lt"/>
            </a:endParaRPr>
          </a:p>
        </p:txBody>
      </p:sp>
      <p:sp>
        <p:nvSpPr>
          <p:cNvPr id="25" name="Freeform 9"/>
          <p:cNvSpPr/>
          <p:nvPr/>
        </p:nvSpPr>
        <p:spPr bwMode="auto">
          <a:xfrm>
            <a:off x="4446706" y="3347677"/>
            <a:ext cx="1938405" cy="1940399"/>
          </a:xfrm>
          <a:custGeom>
            <a:avLst/>
            <a:gdLst>
              <a:gd name="T0" fmla="*/ 1113 w 1113"/>
              <a:gd name="T1" fmla="*/ 332 h 1114"/>
              <a:gd name="T2" fmla="*/ 332 w 1113"/>
              <a:gd name="T3" fmla="*/ 1114 h 1114"/>
              <a:gd name="T4" fmla="*/ 0 w 1113"/>
              <a:gd name="T5" fmla="*/ 782 h 1114"/>
              <a:gd name="T6" fmla="*/ 781 w 1113"/>
              <a:gd name="T7" fmla="*/ 0 h 1114"/>
              <a:gd name="T8" fmla="*/ 1113 w 1113"/>
              <a:gd name="T9" fmla="*/ 332 h 1114"/>
            </a:gdLst>
            <a:ahLst/>
            <a:cxnLst>
              <a:cxn ang="0">
                <a:pos x="T0" y="T1"/>
              </a:cxn>
              <a:cxn ang="0">
                <a:pos x="T2" y="T3"/>
              </a:cxn>
              <a:cxn ang="0">
                <a:pos x="T4" y="T5"/>
              </a:cxn>
              <a:cxn ang="0">
                <a:pos x="T6" y="T7"/>
              </a:cxn>
              <a:cxn ang="0">
                <a:pos x="T8" y="T9"/>
              </a:cxn>
            </a:cxnLst>
            <a:rect l="0" t="0" r="r" b="b"/>
            <a:pathLst>
              <a:path w="1113" h="1114">
                <a:moveTo>
                  <a:pt x="1113" y="332"/>
                </a:moveTo>
                <a:lnTo>
                  <a:pt x="332" y="1114"/>
                </a:lnTo>
                <a:lnTo>
                  <a:pt x="0" y="782"/>
                </a:lnTo>
                <a:lnTo>
                  <a:pt x="781" y="0"/>
                </a:lnTo>
                <a:lnTo>
                  <a:pt x="1113" y="332"/>
                </a:lnTo>
                <a:close/>
              </a:path>
            </a:pathLst>
          </a:custGeom>
          <a:solidFill>
            <a:schemeClr val="bg1">
              <a:lumMod val="75000"/>
              <a:alpha val="15000"/>
            </a:schemeClr>
          </a:solidFill>
          <a:ln>
            <a:noFill/>
          </a:ln>
        </p:spPr>
        <p:txBody>
          <a:bodyPr vert="horz" wrap="square" lIns="91440" tIns="45720" rIns="91440" bIns="45720" numCol="1" anchor="ctr" anchorCtr="0" compatLnSpc="1"/>
          <a:lstStyle/>
          <a:p>
            <a:pPr algn="ctr"/>
            <a:endParaRPr lang="en-US" sz="1405">
              <a:cs typeface="+mn-ea"/>
              <a:sym typeface="+mn-lt"/>
            </a:endParaRPr>
          </a:p>
        </p:txBody>
      </p:sp>
      <p:sp>
        <p:nvSpPr>
          <p:cNvPr id="26" name="Freeform 10"/>
          <p:cNvSpPr/>
          <p:nvPr/>
        </p:nvSpPr>
        <p:spPr bwMode="auto">
          <a:xfrm>
            <a:off x="3088254" y="3347677"/>
            <a:ext cx="1936663" cy="1940399"/>
          </a:xfrm>
          <a:custGeom>
            <a:avLst/>
            <a:gdLst>
              <a:gd name="T0" fmla="*/ 331 w 1112"/>
              <a:gd name="T1" fmla="*/ 0 h 1114"/>
              <a:gd name="T2" fmla="*/ 1112 w 1112"/>
              <a:gd name="T3" fmla="*/ 782 h 1114"/>
              <a:gd name="T4" fmla="*/ 780 w 1112"/>
              <a:gd name="T5" fmla="*/ 1114 h 1114"/>
              <a:gd name="T6" fmla="*/ 0 w 1112"/>
              <a:gd name="T7" fmla="*/ 332 h 1114"/>
              <a:gd name="T8" fmla="*/ 331 w 1112"/>
              <a:gd name="T9" fmla="*/ 0 h 1114"/>
            </a:gdLst>
            <a:ahLst/>
            <a:cxnLst>
              <a:cxn ang="0">
                <a:pos x="T0" y="T1"/>
              </a:cxn>
              <a:cxn ang="0">
                <a:pos x="T2" y="T3"/>
              </a:cxn>
              <a:cxn ang="0">
                <a:pos x="T4" y="T5"/>
              </a:cxn>
              <a:cxn ang="0">
                <a:pos x="T6" y="T7"/>
              </a:cxn>
              <a:cxn ang="0">
                <a:pos x="T8" y="T9"/>
              </a:cxn>
            </a:cxnLst>
            <a:rect l="0" t="0" r="r" b="b"/>
            <a:pathLst>
              <a:path w="1112" h="1114">
                <a:moveTo>
                  <a:pt x="331" y="0"/>
                </a:moveTo>
                <a:lnTo>
                  <a:pt x="1112" y="782"/>
                </a:lnTo>
                <a:lnTo>
                  <a:pt x="780" y="1114"/>
                </a:lnTo>
                <a:lnTo>
                  <a:pt x="0" y="332"/>
                </a:lnTo>
                <a:lnTo>
                  <a:pt x="331" y="0"/>
                </a:lnTo>
                <a:close/>
              </a:path>
            </a:pathLst>
          </a:custGeom>
          <a:solidFill>
            <a:schemeClr val="bg1">
              <a:lumMod val="50000"/>
              <a:alpha val="15000"/>
            </a:schemeClr>
          </a:solidFill>
          <a:ln>
            <a:noFill/>
          </a:ln>
        </p:spPr>
        <p:txBody>
          <a:bodyPr vert="horz" wrap="square" lIns="91440" tIns="45720" rIns="91440" bIns="45720" numCol="1" anchor="ctr" anchorCtr="0" compatLnSpc="1"/>
          <a:lstStyle/>
          <a:p>
            <a:pPr algn="ctr"/>
            <a:endParaRPr lang="en-US" sz="1405">
              <a:cs typeface="+mn-ea"/>
              <a:sym typeface="+mn-lt"/>
            </a:endParaRPr>
          </a:p>
        </p:txBody>
      </p:sp>
      <p:sp>
        <p:nvSpPr>
          <p:cNvPr id="27" name="Freeform 11"/>
          <p:cNvSpPr/>
          <p:nvPr/>
        </p:nvSpPr>
        <p:spPr bwMode="auto">
          <a:xfrm>
            <a:off x="4446706" y="1985568"/>
            <a:ext cx="1938405" cy="1940399"/>
          </a:xfrm>
          <a:custGeom>
            <a:avLst/>
            <a:gdLst>
              <a:gd name="T0" fmla="*/ 332 w 1113"/>
              <a:gd name="T1" fmla="*/ 0 h 1114"/>
              <a:gd name="T2" fmla="*/ 1113 w 1113"/>
              <a:gd name="T3" fmla="*/ 782 h 1114"/>
              <a:gd name="T4" fmla="*/ 781 w 1113"/>
              <a:gd name="T5" fmla="*/ 1114 h 1114"/>
              <a:gd name="T6" fmla="*/ 0 w 1113"/>
              <a:gd name="T7" fmla="*/ 332 h 1114"/>
              <a:gd name="T8" fmla="*/ 332 w 1113"/>
              <a:gd name="T9" fmla="*/ 0 h 1114"/>
            </a:gdLst>
            <a:ahLst/>
            <a:cxnLst>
              <a:cxn ang="0">
                <a:pos x="T0" y="T1"/>
              </a:cxn>
              <a:cxn ang="0">
                <a:pos x="T2" y="T3"/>
              </a:cxn>
              <a:cxn ang="0">
                <a:pos x="T4" y="T5"/>
              </a:cxn>
              <a:cxn ang="0">
                <a:pos x="T6" y="T7"/>
              </a:cxn>
              <a:cxn ang="0">
                <a:pos x="T8" y="T9"/>
              </a:cxn>
            </a:cxnLst>
            <a:rect l="0" t="0" r="r" b="b"/>
            <a:pathLst>
              <a:path w="1113" h="1114">
                <a:moveTo>
                  <a:pt x="332" y="0"/>
                </a:moveTo>
                <a:lnTo>
                  <a:pt x="1113" y="782"/>
                </a:lnTo>
                <a:lnTo>
                  <a:pt x="781" y="1114"/>
                </a:lnTo>
                <a:lnTo>
                  <a:pt x="0" y="332"/>
                </a:lnTo>
                <a:lnTo>
                  <a:pt x="332" y="0"/>
                </a:lnTo>
                <a:close/>
              </a:path>
            </a:pathLst>
          </a:custGeom>
          <a:solidFill>
            <a:schemeClr val="bg1">
              <a:lumMod val="50000"/>
              <a:alpha val="15000"/>
            </a:schemeClr>
          </a:solidFill>
          <a:ln>
            <a:noFill/>
          </a:ln>
        </p:spPr>
        <p:txBody>
          <a:bodyPr vert="horz" wrap="square" lIns="91440" tIns="45720" rIns="91440" bIns="45720" numCol="1" anchor="ctr" anchorCtr="0" compatLnSpc="1"/>
          <a:lstStyle/>
          <a:p>
            <a:pPr algn="ctr"/>
            <a:endParaRPr lang="en-US" sz="1405">
              <a:cs typeface="+mn-ea"/>
              <a:sym typeface="+mn-lt"/>
            </a:endParaRPr>
          </a:p>
        </p:txBody>
      </p:sp>
      <p:sp>
        <p:nvSpPr>
          <p:cNvPr id="28" name="Freeform 12"/>
          <p:cNvSpPr/>
          <p:nvPr/>
        </p:nvSpPr>
        <p:spPr bwMode="auto">
          <a:xfrm>
            <a:off x="3088254" y="1985568"/>
            <a:ext cx="1936663" cy="1940399"/>
          </a:xfrm>
          <a:custGeom>
            <a:avLst/>
            <a:gdLst>
              <a:gd name="T0" fmla="*/ 1112 w 1112"/>
              <a:gd name="T1" fmla="*/ 332 h 1114"/>
              <a:gd name="T2" fmla="*/ 331 w 1112"/>
              <a:gd name="T3" fmla="*/ 1114 h 1114"/>
              <a:gd name="T4" fmla="*/ 0 w 1112"/>
              <a:gd name="T5" fmla="*/ 782 h 1114"/>
              <a:gd name="T6" fmla="*/ 780 w 1112"/>
              <a:gd name="T7" fmla="*/ 0 h 1114"/>
              <a:gd name="T8" fmla="*/ 1112 w 1112"/>
              <a:gd name="T9" fmla="*/ 332 h 1114"/>
            </a:gdLst>
            <a:ahLst/>
            <a:cxnLst>
              <a:cxn ang="0">
                <a:pos x="T0" y="T1"/>
              </a:cxn>
              <a:cxn ang="0">
                <a:pos x="T2" y="T3"/>
              </a:cxn>
              <a:cxn ang="0">
                <a:pos x="T4" y="T5"/>
              </a:cxn>
              <a:cxn ang="0">
                <a:pos x="T6" y="T7"/>
              </a:cxn>
              <a:cxn ang="0">
                <a:pos x="T8" y="T9"/>
              </a:cxn>
            </a:cxnLst>
            <a:rect l="0" t="0" r="r" b="b"/>
            <a:pathLst>
              <a:path w="1112" h="1114">
                <a:moveTo>
                  <a:pt x="1112" y="332"/>
                </a:moveTo>
                <a:lnTo>
                  <a:pt x="331" y="1114"/>
                </a:lnTo>
                <a:lnTo>
                  <a:pt x="0" y="782"/>
                </a:lnTo>
                <a:lnTo>
                  <a:pt x="780" y="0"/>
                </a:lnTo>
                <a:lnTo>
                  <a:pt x="1112" y="332"/>
                </a:lnTo>
                <a:close/>
              </a:path>
            </a:pathLst>
          </a:custGeom>
          <a:solidFill>
            <a:schemeClr val="bg1">
              <a:lumMod val="75000"/>
              <a:alpha val="15000"/>
            </a:schemeClr>
          </a:solidFill>
          <a:ln>
            <a:noFill/>
          </a:ln>
        </p:spPr>
        <p:txBody>
          <a:bodyPr vert="horz" wrap="square" lIns="91440" tIns="45720" rIns="91440" bIns="45720" numCol="1" anchor="ctr" anchorCtr="0" compatLnSpc="1"/>
          <a:lstStyle/>
          <a:p>
            <a:pPr algn="ctr"/>
            <a:endParaRPr lang="en-US" sz="1405">
              <a:cs typeface="+mn-ea"/>
              <a:sym typeface="+mn-lt"/>
            </a:endParaRPr>
          </a:p>
        </p:txBody>
      </p:sp>
      <p:sp>
        <p:nvSpPr>
          <p:cNvPr id="29" name="Freeform 13"/>
          <p:cNvSpPr/>
          <p:nvPr/>
        </p:nvSpPr>
        <p:spPr bwMode="auto">
          <a:xfrm>
            <a:off x="2931511" y="3190911"/>
            <a:ext cx="889959" cy="895300"/>
          </a:xfrm>
          <a:custGeom>
            <a:avLst/>
            <a:gdLst>
              <a:gd name="T0" fmla="*/ 178 w 216"/>
              <a:gd name="T1" fmla="*/ 38 h 217"/>
              <a:gd name="T2" fmla="*/ 178 w 216"/>
              <a:gd name="T3" fmla="*/ 178 h 217"/>
              <a:gd name="T4" fmla="*/ 38 w 216"/>
              <a:gd name="T5" fmla="*/ 178 h 217"/>
              <a:gd name="T6" fmla="*/ 38 w 216"/>
              <a:gd name="T7" fmla="*/ 38 h 217"/>
              <a:gd name="T8" fmla="*/ 178 w 216"/>
              <a:gd name="T9" fmla="*/ 38 h 217"/>
            </a:gdLst>
            <a:ahLst/>
            <a:cxnLst>
              <a:cxn ang="0">
                <a:pos x="T0" y="T1"/>
              </a:cxn>
              <a:cxn ang="0">
                <a:pos x="T2" y="T3"/>
              </a:cxn>
              <a:cxn ang="0">
                <a:pos x="T4" y="T5"/>
              </a:cxn>
              <a:cxn ang="0">
                <a:pos x="T6" y="T7"/>
              </a:cxn>
              <a:cxn ang="0">
                <a:pos x="T8" y="T9"/>
              </a:cxn>
            </a:cxnLst>
            <a:rect l="0" t="0" r="r" b="b"/>
            <a:pathLst>
              <a:path w="216" h="217">
                <a:moveTo>
                  <a:pt x="178" y="38"/>
                </a:moveTo>
                <a:cubicBezTo>
                  <a:pt x="216" y="77"/>
                  <a:pt x="216" y="139"/>
                  <a:pt x="178" y="178"/>
                </a:cubicBezTo>
                <a:cubicBezTo>
                  <a:pt x="139" y="217"/>
                  <a:pt x="77" y="217"/>
                  <a:pt x="38" y="178"/>
                </a:cubicBezTo>
                <a:cubicBezTo>
                  <a:pt x="0" y="139"/>
                  <a:pt x="0" y="77"/>
                  <a:pt x="38" y="38"/>
                </a:cubicBezTo>
                <a:cubicBezTo>
                  <a:pt x="77" y="0"/>
                  <a:pt x="139" y="0"/>
                  <a:pt x="178" y="38"/>
                </a:cubicBezTo>
                <a:close/>
              </a:path>
            </a:pathLst>
          </a:custGeom>
          <a:solidFill>
            <a:schemeClr val="tx1">
              <a:lumMod val="65000"/>
              <a:lumOff val="35000"/>
            </a:schemeClr>
          </a:solidFill>
          <a:ln>
            <a:noFill/>
          </a:ln>
        </p:spPr>
        <p:txBody>
          <a:bodyPr vert="horz" wrap="square" lIns="91440" tIns="45720" rIns="91440" bIns="45720" numCol="1" anchor="ctr" anchorCtr="0" compatLnSpc="1"/>
          <a:lstStyle/>
          <a:p>
            <a:pPr algn="ctr"/>
            <a:endParaRPr lang="en-AU" sz="2000" dirty="0">
              <a:solidFill>
                <a:srgbClr val="FFFFFF"/>
              </a:solidFill>
              <a:cs typeface="+mn-ea"/>
              <a:sym typeface="+mn-lt"/>
            </a:endParaRPr>
          </a:p>
        </p:txBody>
      </p:sp>
      <p:sp>
        <p:nvSpPr>
          <p:cNvPr id="30" name="Freeform 14"/>
          <p:cNvSpPr/>
          <p:nvPr/>
        </p:nvSpPr>
        <p:spPr bwMode="auto">
          <a:xfrm>
            <a:off x="4286476" y="1828801"/>
            <a:ext cx="895183" cy="895300"/>
          </a:xfrm>
          <a:custGeom>
            <a:avLst/>
            <a:gdLst>
              <a:gd name="T0" fmla="*/ 179 w 217"/>
              <a:gd name="T1" fmla="*/ 178 h 217"/>
              <a:gd name="T2" fmla="*/ 39 w 217"/>
              <a:gd name="T3" fmla="*/ 178 h 217"/>
              <a:gd name="T4" fmla="*/ 39 w 217"/>
              <a:gd name="T5" fmla="*/ 38 h 217"/>
              <a:gd name="T6" fmla="*/ 179 w 217"/>
              <a:gd name="T7" fmla="*/ 38 h 217"/>
              <a:gd name="T8" fmla="*/ 179 w 217"/>
              <a:gd name="T9" fmla="*/ 178 h 217"/>
            </a:gdLst>
            <a:ahLst/>
            <a:cxnLst>
              <a:cxn ang="0">
                <a:pos x="T0" y="T1"/>
              </a:cxn>
              <a:cxn ang="0">
                <a:pos x="T2" y="T3"/>
              </a:cxn>
              <a:cxn ang="0">
                <a:pos x="T4" y="T5"/>
              </a:cxn>
              <a:cxn ang="0">
                <a:pos x="T6" y="T7"/>
              </a:cxn>
              <a:cxn ang="0">
                <a:pos x="T8" y="T9"/>
              </a:cxn>
            </a:cxnLst>
            <a:rect l="0" t="0" r="r" b="b"/>
            <a:pathLst>
              <a:path w="217" h="217">
                <a:moveTo>
                  <a:pt x="179" y="178"/>
                </a:moveTo>
                <a:cubicBezTo>
                  <a:pt x="140" y="217"/>
                  <a:pt x="78" y="217"/>
                  <a:pt x="39" y="178"/>
                </a:cubicBezTo>
                <a:cubicBezTo>
                  <a:pt x="0" y="139"/>
                  <a:pt x="0" y="77"/>
                  <a:pt x="39" y="38"/>
                </a:cubicBezTo>
                <a:cubicBezTo>
                  <a:pt x="78" y="0"/>
                  <a:pt x="140" y="0"/>
                  <a:pt x="179" y="38"/>
                </a:cubicBezTo>
                <a:cubicBezTo>
                  <a:pt x="217" y="77"/>
                  <a:pt x="217" y="139"/>
                  <a:pt x="179" y="178"/>
                </a:cubicBezTo>
                <a:close/>
              </a:path>
            </a:pathLst>
          </a:custGeom>
          <a:solidFill>
            <a:schemeClr val="accent5"/>
          </a:solidFill>
          <a:ln>
            <a:noFill/>
          </a:ln>
        </p:spPr>
        <p:txBody>
          <a:bodyPr vert="horz" wrap="square" lIns="91440" tIns="45720" rIns="91440" bIns="45720" numCol="1" anchor="ctr" anchorCtr="0" compatLnSpc="1"/>
          <a:lstStyle/>
          <a:p>
            <a:pPr algn="ctr"/>
            <a:endParaRPr lang="en-US" sz="2000" dirty="0">
              <a:solidFill>
                <a:schemeClr val="bg1"/>
              </a:solidFill>
              <a:cs typeface="+mn-ea"/>
              <a:sym typeface="+mn-lt"/>
            </a:endParaRPr>
          </a:p>
        </p:txBody>
      </p:sp>
      <p:sp>
        <p:nvSpPr>
          <p:cNvPr id="31" name="Freeform 15"/>
          <p:cNvSpPr/>
          <p:nvPr/>
        </p:nvSpPr>
        <p:spPr bwMode="auto">
          <a:xfrm>
            <a:off x="4286476" y="4553024"/>
            <a:ext cx="895183" cy="891817"/>
          </a:xfrm>
          <a:custGeom>
            <a:avLst/>
            <a:gdLst>
              <a:gd name="T0" fmla="*/ 179 w 217"/>
              <a:gd name="T1" fmla="*/ 38 h 216"/>
              <a:gd name="T2" fmla="*/ 179 w 217"/>
              <a:gd name="T3" fmla="*/ 178 h 216"/>
              <a:gd name="T4" fmla="*/ 39 w 217"/>
              <a:gd name="T5" fmla="*/ 178 h 216"/>
              <a:gd name="T6" fmla="*/ 39 w 217"/>
              <a:gd name="T7" fmla="*/ 38 h 216"/>
              <a:gd name="T8" fmla="*/ 179 w 217"/>
              <a:gd name="T9" fmla="*/ 38 h 216"/>
            </a:gdLst>
            <a:ahLst/>
            <a:cxnLst>
              <a:cxn ang="0">
                <a:pos x="T0" y="T1"/>
              </a:cxn>
              <a:cxn ang="0">
                <a:pos x="T2" y="T3"/>
              </a:cxn>
              <a:cxn ang="0">
                <a:pos x="T4" y="T5"/>
              </a:cxn>
              <a:cxn ang="0">
                <a:pos x="T6" y="T7"/>
              </a:cxn>
              <a:cxn ang="0">
                <a:pos x="T8" y="T9"/>
              </a:cxn>
            </a:cxnLst>
            <a:rect l="0" t="0" r="r" b="b"/>
            <a:pathLst>
              <a:path w="217" h="216">
                <a:moveTo>
                  <a:pt x="179" y="38"/>
                </a:moveTo>
                <a:cubicBezTo>
                  <a:pt x="217" y="77"/>
                  <a:pt x="217" y="139"/>
                  <a:pt x="179" y="178"/>
                </a:cubicBezTo>
                <a:cubicBezTo>
                  <a:pt x="140" y="216"/>
                  <a:pt x="78" y="216"/>
                  <a:pt x="39" y="178"/>
                </a:cubicBezTo>
                <a:cubicBezTo>
                  <a:pt x="0" y="139"/>
                  <a:pt x="0" y="77"/>
                  <a:pt x="39" y="38"/>
                </a:cubicBezTo>
                <a:cubicBezTo>
                  <a:pt x="78" y="0"/>
                  <a:pt x="140" y="0"/>
                  <a:pt x="179" y="38"/>
                </a:cubicBezTo>
                <a:close/>
              </a:path>
            </a:pathLst>
          </a:custGeom>
          <a:solidFill>
            <a:schemeClr val="accent1"/>
          </a:solidFill>
          <a:ln>
            <a:noFill/>
          </a:ln>
        </p:spPr>
        <p:txBody>
          <a:bodyPr vert="horz" wrap="square" lIns="91440" tIns="45720" rIns="91440" bIns="45720" numCol="1" anchor="ctr" anchorCtr="0" compatLnSpc="1"/>
          <a:lstStyle/>
          <a:p>
            <a:pPr algn="ctr"/>
            <a:endParaRPr lang="en-US" sz="2000" dirty="0">
              <a:solidFill>
                <a:schemeClr val="bg1"/>
              </a:solidFill>
              <a:cs typeface="+mn-ea"/>
              <a:sym typeface="+mn-lt"/>
            </a:endParaRPr>
          </a:p>
        </p:txBody>
      </p:sp>
      <p:sp>
        <p:nvSpPr>
          <p:cNvPr id="32" name="Freeform 16"/>
          <p:cNvSpPr/>
          <p:nvPr/>
        </p:nvSpPr>
        <p:spPr bwMode="auto">
          <a:xfrm>
            <a:off x="5646670" y="3190911"/>
            <a:ext cx="895183" cy="895300"/>
          </a:xfrm>
          <a:custGeom>
            <a:avLst/>
            <a:gdLst>
              <a:gd name="T0" fmla="*/ 179 w 217"/>
              <a:gd name="T1" fmla="*/ 178 h 217"/>
              <a:gd name="T2" fmla="*/ 39 w 217"/>
              <a:gd name="T3" fmla="*/ 178 h 217"/>
              <a:gd name="T4" fmla="*/ 39 w 217"/>
              <a:gd name="T5" fmla="*/ 38 h 217"/>
              <a:gd name="T6" fmla="*/ 179 w 217"/>
              <a:gd name="T7" fmla="*/ 38 h 217"/>
              <a:gd name="T8" fmla="*/ 179 w 217"/>
              <a:gd name="T9" fmla="*/ 178 h 217"/>
            </a:gdLst>
            <a:ahLst/>
            <a:cxnLst>
              <a:cxn ang="0">
                <a:pos x="T0" y="T1"/>
              </a:cxn>
              <a:cxn ang="0">
                <a:pos x="T2" y="T3"/>
              </a:cxn>
              <a:cxn ang="0">
                <a:pos x="T4" y="T5"/>
              </a:cxn>
              <a:cxn ang="0">
                <a:pos x="T6" y="T7"/>
              </a:cxn>
              <a:cxn ang="0">
                <a:pos x="T8" y="T9"/>
              </a:cxn>
            </a:cxnLst>
            <a:rect l="0" t="0" r="r" b="b"/>
            <a:pathLst>
              <a:path w="217" h="217">
                <a:moveTo>
                  <a:pt x="179" y="178"/>
                </a:moveTo>
                <a:cubicBezTo>
                  <a:pt x="140" y="217"/>
                  <a:pt x="78" y="217"/>
                  <a:pt x="39" y="178"/>
                </a:cubicBezTo>
                <a:cubicBezTo>
                  <a:pt x="0" y="139"/>
                  <a:pt x="0" y="77"/>
                  <a:pt x="39" y="38"/>
                </a:cubicBezTo>
                <a:cubicBezTo>
                  <a:pt x="78" y="0"/>
                  <a:pt x="140" y="0"/>
                  <a:pt x="179" y="38"/>
                </a:cubicBezTo>
                <a:cubicBezTo>
                  <a:pt x="217" y="77"/>
                  <a:pt x="217" y="139"/>
                  <a:pt x="179" y="178"/>
                </a:cubicBezTo>
                <a:close/>
              </a:path>
            </a:pathLst>
          </a:custGeom>
          <a:solidFill>
            <a:schemeClr val="accent6"/>
          </a:solidFill>
          <a:ln>
            <a:noFill/>
          </a:ln>
        </p:spPr>
        <p:txBody>
          <a:bodyPr vert="horz" wrap="square" lIns="91440" tIns="45720" rIns="91440" bIns="45720" numCol="1" anchor="ctr" anchorCtr="0" compatLnSpc="1"/>
          <a:lstStyle/>
          <a:p>
            <a:pPr algn="ctr"/>
            <a:endParaRPr lang="en-US" sz="2000" dirty="0">
              <a:solidFill>
                <a:schemeClr val="bg1"/>
              </a:solidFill>
              <a:cs typeface="+mn-ea"/>
              <a:sym typeface="+mn-lt"/>
            </a:endParaRPr>
          </a:p>
        </p:txBody>
      </p:sp>
      <p:sp>
        <p:nvSpPr>
          <p:cNvPr id="33" name="Freeform 17"/>
          <p:cNvSpPr/>
          <p:nvPr/>
        </p:nvSpPr>
        <p:spPr bwMode="auto">
          <a:xfrm>
            <a:off x="7006861" y="1828801"/>
            <a:ext cx="893443" cy="895300"/>
          </a:xfrm>
          <a:custGeom>
            <a:avLst/>
            <a:gdLst>
              <a:gd name="T0" fmla="*/ 179 w 217"/>
              <a:gd name="T1" fmla="*/ 178 h 217"/>
              <a:gd name="T2" fmla="*/ 39 w 217"/>
              <a:gd name="T3" fmla="*/ 178 h 217"/>
              <a:gd name="T4" fmla="*/ 39 w 217"/>
              <a:gd name="T5" fmla="*/ 38 h 217"/>
              <a:gd name="T6" fmla="*/ 179 w 217"/>
              <a:gd name="T7" fmla="*/ 38 h 217"/>
              <a:gd name="T8" fmla="*/ 179 w 217"/>
              <a:gd name="T9" fmla="*/ 178 h 217"/>
            </a:gdLst>
            <a:ahLst/>
            <a:cxnLst>
              <a:cxn ang="0">
                <a:pos x="T0" y="T1"/>
              </a:cxn>
              <a:cxn ang="0">
                <a:pos x="T2" y="T3"/>
              </a:cxn>
              <a:cxn ang="0">
                <a:pos x="T4" y="T5"/>
              </a:cxn>
              <a:cxn ang="0">
                <a:pos x="T6" y="T7"/>
              </a:cxn>
              <a:cxn ang="0">
                <a:pos x="T8" y="T9"/>
              </a:cxn>
            </a:cxnLst>
            <a:rect l="0" t="0" r="r" b="b"/>
            <a:pathLst>
              <a:path w="217" h="217">
                <a:moveTo>
                  <a:pt x="179" y="178"/>
                </a:moveTo>
                <a:cubicBezTo>
                  <a:pt x="140" y="217"/>
                  <a:pt x="78" y="217"/>
                  <a:pt x="39" y="178"/>
                </a:cubicBezTo>
                <a:cubicBezTo>
                  <a:pt x="0" y="139"/>
                  <a:pt x="0" y="77"/>
                  <a:pt x="39" y="38"/>
                </a:cubicBezTo>
                <a:cubicBezTo>
                  <a:pt x="78" y="0"/>
                  <a:pt x="140" y="0"/>
                  <a:pt x="179" y="38"/>
                </a:cubicBezTo>
                <a:cubicBezTo>
                  <a:pt x="217" y="77"/>
                  <a:pt x="217" y="139"/>
                  <a:pt x="179" y="178"/>
                </a:cubicBezTo>
                <a:close/>
              </a:path>
            </a:pathLst>
          </a:custGeom>
          <a:solidFill>
            <a:schemeClr val="accent5"/>
          </a:solidFill>
          <a:ln>
            <a:noFill/>
          </a:ln>
        </p:spPr>
        <p:txBody>
          <a:bodyPr vert="horz" wrap="square" lIns="91440" tIns="45720" rIns="91440" bIns="45720" numCol="1" anchor="ctr" anchorCtr="0" compatLnSpc="1"/>
          <a:lstStyle/>
          <a:p>
            <a:pPr algn="ctr"/>
            <a:endParaRPr lang="en-US" sz="2000" dirty="0">
              <a:solidFill>
                <a:schemeClr val="bg1"/>
              </a:solidFill>
              <a:cs typeface="+mn-ea"/>
              <a:sym typeface="+mn-lt"/>
            </a:endParaRPr>
          </a:p>
        </p:txBody>
      </p:sp>
      <p:sp>
        <p:nvSpPr>
          <p:cNvPr id="38" name="Freeform 18"/>
          <p:cNvSpPr/>
          <p:nvPr/>
        </p:nvSpPr>
        <p:spPr bwMode="auto">
          <a:xfrm>
            <a:off x="7006861" y="4553024"/>
            <a:ext cx="893443" cy="891817"/>
          </a:xfrm>
          <a:custGeom>
            <a:avLst/>
            <a:gdLst>
              <a:gd name="T0" fmla="*/ 179 w 217"/>
              <a:gd name="T1" fmla="*/ 38 h 216"/>
              <a:gd name="T2" fmla="*/ 179 w 217"/>
              <a:gd name="T3" fmla="*/ 178 h 216"/>
              <a:gd name="T4" fmla="*/ 39 w 217"/>
              <a:gd name="T5" fmla="*/ 178 h 216"/>
              <a:gd name="T6" fmla="*/ 39 w 217"/>
              <a:gd name="T7" fmla="*/ 38 h 216"/>
              <a:gd name="T8" fmla="*/ 179 w 217"/>
              <a:gd name="T9" fmla="*/ 38 h 216"/>
            </a:gdLst>
            <a:ahLst/>
            <a:cxnLst>
              <a:cxn ang="0">
                <a:pos x="T0" y="T1"/>
              </a:cxn>
              <a:cxn ang="0">
                <a:pos x="T2" y="T3"/>
              </a:cxn>
              <a:cxn ang="0">
                <a:pos x="T4" y="T5"/>
              </a:cxn>
              <a:cxn ang="0">
                <a:pos x="T6" y="T7"/>
              </a:cxn>
              <a:cxn ang="0">
                <a:pos x="T8" y="T9"/>
              </a:cxn>
            </a:cxnLst>
            <a:rect l="0" t="0" r="r" b="b"/>
            <a:pathLst>
              <a:path w="217" h="216">
                <a:moveTo>
                  <a:pt x="179" y="38"/>
                </a:moveTo>
                <a:cubicBezTo>
                  <a:pt x="217" y="77"/>
                  <a:pt x="217" y="139"/>
                  <a:pt x="179" y="178"/>
                </a:cubicBezTo>
                <a:cubicBezTo>
                  <a:pt x="140" y="216"/>
                  <a:pt x="78" y="216"/>
                  <a:pt x="39" y="178"/>
                </a:cubicBezTo>
                <a:cubicBezTo>
                  <a:pt x="0" y="139"/>
                  <a:pt x="0" y="77"/>
                  <a:pt x="39" y="38"/>
                </a:cubicBezTo>
                <a:cubicBezTo>
                  <a:pt x="78" y="0"/>
                  <a:pt x="140" y="0"/>
                  <a:pt x="179" y="38"/>
                </a:cubicBezTo>
                <a:close/>
              </a:path>
            </a:pathLst>
          </a:custGeom>
          <a:solidFill>
            <a:schemeClr val="accent1"/>
          </a:solidFill>
          <a:ln>
            <a:noFill/>
          </a:ln>
        </p:spPr>
        <p:txBody>
          <a:bodyPr vert="horz" wrap="square" lIns="91440" tIns="45720" rIns="91440" bIns="45720" numCol="1" anchor="ctr" anchorCtr="0" compatLnSpc="1"/>
          <a:lstStyle/>
          <a:p>
            <a:pPr algn="ctr"/>
            <a:endParaRPr lang="en-US" sz="2000" dirty="0">
              <a:solidFill>
                <a:srgbClr val="FFFFFF"/>
              </a:solidFill>
              <a:cs typeface="+mn-ea"/>
              <a:sym typeface="+mn-lt"/>
            </a:endParaRPr>
          </a:p>
        </p:txBody>
      </p:sp>
      <p:sp>
        <p:nvSpPr>
          <p:cNvPr id="41" name="Freeform 19"/>
          <p:cNvSpPr/>
          <p:nvPr/>
        </p:nvSpPr>
        <p:spPr bwMode="auto">
          <a:xfrm>
            <a:off x="8367055" y="3190911"/>
            <a:ext cx="893443" cy="895300"/>
          </a:xfrm>
          <a:custGeom>
            <a:avLst/>
            <a:gdLst>
              <a:gd name="T0" fmla="*/ 179 w 217"/>
              <a:gd name="T1" fmla="*/ 178 h 217"/>
              <a:gd name="T2" fmla="*/ 39 w 217"/>
              <a:gd name="T3" fmla="*/ 178 h 217"/>
              <a:gd name="T4" fmla="*/ 39 w 217"/>
              <a:gd name="T5" fmla="*/ 38 h 217"/>
              <a:gd name="T6" fmla="*/ 179 w 217"/>
              <a:gd name="T7" fmla="*/ 38 h 217"/>
              <a:gd name="T8" fmla="*/ 179 w 217"/>
              <a:gd name="T9" fmla="*/ 178 h 217"/>
            </a:gdLst>
            <a:ahLst/>
            <a:cxnLst>
              <a:cxn ang="0">
                <a:pos x="T0" y="T1"/>
              </a:cxn>
              <a:cxn ang="0">
                <a:pos x="T2" y="T3"/>
              </a:cxn>
              <a:cxn ang="0">
                <a:pos x="T4" y="T5"/>
              </a:cxn>
              <a:cxn ang="0">
                <a:pos x="T6" y="T7"/>
              </a:cxn>
              <a:cxn ang="0">
                <a:pos x="T8" y="T9"/>
              </a:cxn>
            </a:cxnLst>
            <a:rect l="0" t="0" r="r" b="b"/>
            <a:pathLst>
              <a:path w="217" h="217">
                <a:moveTo>
                  <a:pt x="179" y="178"/>
                </a:moveTo>
                <a:cubicBezTo>
                  <a:pt x="140" y="217"/>
                  <a:pt x="78" y="217"/>
                  <a:pt x="39" y="178"/>
                </a:cubicBezTo>
                <a:cubicBezTo>
                  <a:pt x="0" y="139"/>
                  <a:pt x="0" y="77"/>
                  <a:pt x="39" y="38"/>
                </a:cubicBezTo>
                <a:cubicBezTo>
                  <a:pt x="78" y="0"/>
                  <a:pt x="140" y="0"/>
                  <a:pt x="179" y="38"/>
                </a:cubicBezTo>
                <a:cubicBezTo>
                  <a:pt x="217" y="77"/>
                  <a:pt x="217" y="139"/>
                  <a:pt x="179" y="178"/>
                </a:cubicBezTo>
                <a:close/>
              </a:path>
            </a:pathLst>
          </a:custGeom>
          <a:solidFill>
            <a:schemeClr val="tx1">
              <a:lumMod val="65000"/>
              <a:lumOff val="35000"/>
            </a:schemeClr>
          </a:solidFill>
          <a:ln>
            <a:noFill/>
          </a:ln>
        </p:spPr>
        <p:txBody>
          <a:bodyPr vert="horz" wrap="square" lIns="91440" tIns="45720" rIns="91440" bIns="45720" numCol="1" anchor="ctr" anchorCtr="0" compatLnSpc="1"/>
          <a:lstStyle/>
          <a:p>
            <a:pPr lvl="0" algn="ctr"/>
            <a:endParaRPr lang="en-US" sz="2000" dirty="0">
              <a:solidFill>
                <a:srgbClr val="FFFFFF"/>
              </a:solidFill>
              <a:cs typeface="+mn-ea"/>
              <a:sym typeface="+mn-lt"/>
            </a:endParaRPr>
          </a:p>
        </p:txBody>
      </p:sp>
      <p:sp>
        <p:nvSpPr>
          <p:cNvPr id="43" name="TextBox 42"/>
          <p:cNvSpPr txBox="1"/>
          <p:nvPr/>
        </p:nvSpPr>
        <p:spPr>
          <a:xfrm flipH="1">
            <a:off x="1677983" y="1862455"/>
            <a:ext cx="1331314" cy="246221"/>
          </a:xfrm>
          <a:prstGeom prst="rect">
            <a:avLst/>
          </a:prstGeom>
          <a:noFill/>
        </p:spPr>
        <p:txBody>
          <a:bodyPr wrap="square" lIns="0" tIns="0" rIns="0" bIns="0" rtlCol="0" anchor="ctr">
            <a:spAutoFit/>
          </a:bodyPr>
          <a:lstStyle/>
          <a:p>
            <a:pPr algn="r"/>
            <a:r>
              <a:rPr lang="en-US" altLang="zh-CN" sz="1600" dirty="0">
                <a:solidFill>
                  <a:schemeClr val="accent5"/>
                </a:solidFill>
                <a:cs typeface="+mn-ea"/>
                <a:sym typeface="+mn-lt"/>
              </a:rPr>
              <a:t>Add Title Text</a:t>
            </a:r>
            <a:endParaRPr lang="en-AU" sz="1600" dirty="0">
              <a:solidFill>
                <a:schemeClr val="accent5"/>
              </a:solidFill>
              <a:cs typeface="+mn-ea"/>
              <a:sym typeface="+mn-lt"/>
            </a:endParaRPr>
          </a:p>
        </p:txBody>
      </p:sp>
      <p:sp>
        <p:nvSpPr>
          <p:cNvPr id="45" name="Text Placeholder 32"/>
          <p:cNvSpPr txBox="1"/>
          <p:nvPr/>
        </p:nvSpPr>
        <p:spPr>
          <a:xfrm flipH="1">
            <a:off x="1072630" y="2154811"/>
            <a:ext cx="1936662" cy="42930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zh-CN" altLang="en-US" sz="1200" dirty="0">
              <a:solidFill>
                <a:srgbClr val="7F7F7F"/>
              </a:solidFill>
              <a:latin typeface="+mn-lt"/>
              <a:cs typeface="+mn-ea"/>
              <a:sym typeface="+mn-lt"/>
            </a:endParaRPr>
          </a:p>
        </p:txBody>
      </p:sp>
      <p:sp>
        <p:nvSpPr>
          <p:cNvPr id="47" name="TextBox 46"/>
          <p:cNvSpPr txBox="1"/>
          <p:nvPr/>
        </p:nvSpPr>
        <p:spPr>
          <a:xfrm flipH="1">
            <a:off x="776551" y="3364552"/>
            <a:ext cx="1331314" cy="246221"/>
          </a:xfrm>
          <a:prstGeom prst="rect">
            <a:avLst/>
          </a:prstGeom>
          <a:noFill/>
        </p:spPr>
        <p:txBody>
          <a:bodyPr wrap="square" lIns="0" tIns="0" rIns="0" bIns="0" rtlCol="0" anchor="ctr">
            <a:spAutoFit/>
          </a:bodyPr>
          <a:lstStyle/>
          <a:p>
            <a:pPr algn="r"/>
            <a:r>
              <a:rPr lang="en-US" altLang="zh-CN" sz="1600" dirty="0">
                <a:solidFill>
                  <a:srgbClr val="7F7F7F"/>
                </a:solidFill>
                <a:cs typeface="+mn-ea"/>
                <a:sym typeface="+mn-lt"/>
              </a:rPr>
              <a:t>Add Title Text</a:t>
            </a:r>
            <a:endParaRPr lang="en-AU" sz="1600" dirty="0">
              <a:solidFill>
                <a:srgbClr val="7F7F7F"/>
              </a:solidFill>
              <a:cs typeface="+mn-ea"/>
              <a:sym typeface="+mn-lt"/>
            </a:endParaRPr>
          </a:p>
        </p:txBody>
      </p:sp>
      <p:sp>
        <p:nvSpPr>
          <p:cNvPr id="49" name="Text Placeholder 32"/>
          <p:cNvSpPr txBox="1"/>
          <p:nvPr/>
        </p:nvSpPr>
        <p:spPr>
          <a:xfrm flipH="1">
            <a:off x="171198" y="3656907"/>
            <a:ext cx="1936662" cy="42930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50" name="TextBox 49"/>
          <p:cNvSpPr txBox="1"/>
          <p:nvPr/>
        </p:nvSpPr>
        <p:spPr>
          <a:xfrm flipH="1">
            <a:off x="1718181" y="4847223"/>
            <a:ext cx="1331314" cy="246221"/>
          </a:xfrm>
          <a:prstGeom prst="rect">
            <a:avLst/>
          </a:prstGeom>
          <a:noFill/>
        </p:spPr>
        <p:txBody>
          <a:bodyPr wrap="square" lIns="0" tIns="0" rIns="0" bIns="0" rtlCol="0" anchor="ctr">
            <a:spAutoFit/>
          </a:bodyPr>
          <a:lstStyle/>
          <a:p>
            <a:pPr algn="r"/>
            <a:r>
              <a:rPr lang="en-US" altLang="zh-CN" sz="1600" dirty="0">
                <a:solidFill>
                  <a:schemeClr val="accent1"/>
                </a:solidFill>
                <a:cs typeface="+mn-ea"/>
                <a:sym typeface="+mn-lt"/>
              </a:rPr>
              <a:t>Add Title Text</a:t>
            </a:r>
            <a:endParaRPr lang="en-AU" sz="1600" dirty="0">
              <a:solidFill>
                <a:schemeClr val="accent1"/>
              </a:solidFill>
              <a:cs typeface="+mn-ea"/>
              <a:sym typeface="+mn-lt"/>
            </a:endParaRPr>
          </a:p>
        </p:txBody>
      </p:sp>
      <p:sp>
        <p:nvSpPr>
          <p:cNvPr id="51" name="Text Placeholder 32"/>
          <p:cNvSpPr txBox="1"/>
          <p:nvPr/>
        </p:nvSpPr>
        <p:spPr>
          <a:xfrm flipH="1">
            <a:off x="1112828" y="5139579"/>
            <a:ext cx="1936662" cy="42930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56" name="TextBox 55"/>
          <p:cNvSpPr txBox="1"/>
          <p:nvPr/>
        </p:nvSpPr>
        <p:spPr>
          <a:xfrm flipH="1">
            <a:off x="3050964" y="1844570"/>
            <a:ext cx="622115" cy="430887"/>
          </a:xfrm>
          <a:prstGeom prst="rect">
            <a:avLst/>
          </a:prstGeom>
          <a:noFill/>
        </p:spPr>
        <p:txBody>
          <a:bodyPr wrap="square" lIns="0" tIns="0" rIns="0" bIns="0" rtlCol="0" anchor="ctr">
            <a:spAutoFit/>
          </a:bodyPr>
          <a:lstStyle/>
          <a:p>
            <a:pPr algn="ctr"/>
            <a:r>
              <a:rPr lang="en-AU" sz="2800" dirty="0">
                <a:solidFill>
                  <a:schemeClr val="accent5"/>
                </a:solidFill>
                <a:cs typeface="+mn-ea"/>
                <a:sym typeface="+mn-lt"/>
              </a:rPr>
              <a:t>01</a:t>
            </a:r>
          </a:p>
        </p:txBody>
      </p:sp>
      <p:sp>
        <p:nvSpPr>
          <p:cNvPr id="57" name="TextBox 56"/>
          <p:cNvSpPr txBox="1"/>
          <p:nvPr/>
        </p:nvSpPr>
        <p:spPr>
          <a:xfrm flipH="1">
            <a:off x="2149530" y="3345221"/>
            <a:ext cx="622115" cy="430887"/>
          </a:xfrm>
          <a:prstGeom prst="rect">
            <a:avLst/>
          </a:prstGeom>
          <a:noFill/>
        </p:spPr>
        <p:txBody>
          <a:bodyPr wrap="square" lIns="0" tIns="0" rIns="0" bIns="0" rtlCol="0" anchor="ctr">
            <a:spAutoFit/>
          </a:bodyPr>
          <a:lstStyle/>
          <a:p>
            <a:pPr algn="ctr"/>
            <a:r>
              <a:rPr lang="en-AU" sz="2800" dirty="0">
                <a:solidFill>
                  <a:srgbClr val="7F7F7F"/>
                </a:solidFill>
                <a:cs typeface="+mn-ea"/>
                <a:sym typeface="+mn-lt"/>
              </a:rPr>
              <a:t>02</a:t>
            </a:r>
          </a:p>
        </p:txBody>
      </p:sp>
      <p:sp>
        <p:nvSpPr>
          <p:cNvPr id="58" name="TextBox 57"/>
          <p:cNvSpPr txBox="1"/>
          <p:nvPr/>
        </p:nvSpPr>
        <p:spPr>
          <a:xfrm flipH="1">
            <a:off x="3091160" y="4835823"/>
            <a:ext cx="622115" cy="430887"/>
          </a:xfrm>
          <a:prstGeom prst="rect">
            <a:avLst/>
          </a:prstGeom>
          <a:noFill/>
        </p:spPr>
        <p:txBody>
          <a:bodyPr wrap="square" lIns="0" tIns="0" rIns="0" bIns="0" rtlCol="0" anchor="ctr">
            <a:spAutoFit/>
          </a:bodyPr>
          <a:lstStyle/>
          <a:p>
            <a:pPr algn="ctr"/>
            <a:r>
              <a:rPr lang="en-AU" sz="2800" dirty="0">
                <a:solidFill>
                  <a:schemeClr val="accent1"/>
                </a:solidFill>
                <a:cs typeface="+mn-ea"/>
                <a:sym typeface="+mn-lt"/>
              </a:rPr>
              <a:t>03</a:t>
            </a:r>
          </a:p>
        </p:txBody>
      </p:sp>
      <p:sp>
        <p:nvSpPr>
          <p:cNvPr id="59" name="TextBox 58"/>
          <p:cNvSpPr txBox="1"/>
          <p:nvPr/>
        </p:nvSpPr>
        <p:spPr>
          <a:xfrm>
            <a:off x="9113443" y="1862455"/>
            <a:ext cx="1331314" cy="246221"/>
          </a:xfrm>
          <a:prstGeom prst="rect">
            <a:avLst/>
          </a:prstGeom>
          <a:noFill/>
        </p:spPr>
        <p:txBody>
          <a:bodyPr wrap="square" lIns="0" tIns="0" rIns="0" bIns="0" rtlCol="0" anchor="ctr">
            <a:spAutoFit/>
          </a:bodyPr>
          <a:lstStyle/>
          <a:p>
            <a:r>
              <a:rPr lang="en-US" altLang="zh-CN" sz="1600" dirty="0">
                <a:solidFill>
                  <a:schemeClr val="accent5"/>
                </a:solidFill>
                <a:cs typeface="+mn-ea"/>
                <a:sym typeface="+mn-lt"/>
              </a:rPr>
              <a:t>Add Title Text</a:t>
            </a:r>
            <a:endParaRPr lang="en-AU" sz="1600" dirty="0">
              <a:solidFill>
                <a:schemeClr val="accent5"/>
              </a:solidFill>
              <a:cs typeface="+mn-ea"/>
              <a:sym typeface="+mn-lt"/>
            </a:endParaRPr>
          </a:p>
        </p:txBody>
      </p:sp>
      <p:sp>
        <p:nvSpPr>
          <p:cNvPr id="60" name="Text Placeholder 32"/>
          <p:cNvSpPr txBox="1"/>
          <p:nvPr/>
        </p:nvSpPr>
        <p:spPr>
          <a:xfrm>
            <a:off x="9113448" y="2154811"/>
            <a:ext cx="1936662" cy="42930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1" name="TextBox 60"/>
          <p:cNvSpPr txBox="1"/>
          <p:nvPr/>
        </p:nvSpPr>
        <p:spPr>
          <a:xfrm>
            <a:off x="10014877" y="3364552"/>
            <a:ext cx="1331314" cy="246221"/>
          </a:xfrm>
          <a:prstGeom prst="rect">
            <a:avLst/>
          </a:prstGeom>
          <a:noFill/>
        </p:spPr>
        <p:txBody>
          <a:bodyPr wrap="square" lIns="0" tIns="0" rIns="0" bIns="0" rtlCol="0" anchor="ctr">
            <a:spAutoFit/>
          </a:bodyPr>
          <a:lstStyle/>
          <a:p>
            <a:r>
              <a:rPr lang="en-US" altLang="zh-CN" sz="1600" dirty="0">
                <a:solidFill>
                  <a:srgbClr val="7F7F7F"/>
                </a:solidFill>
                <a:cs typeface="+mn-ea"/>
                <a:sym typeface="+mn-lt"/>
              </a:rPr>
              <a:t>Add Title Text</a:t>
            </a:r>
            <a:endParaRPr lang="en-AU" sz="1600" dirty="0">
              <a:solidFill>
                <a:srgbClr val="7F7F7F"/>
              </a:solidFill>
              <a:cs typeface="+mn-ea"/>
              <a:sym typeface="+mn-lt"/>
            </a:endParaRPr>
          </a:p>
        </p:txBody>
      </p:sp>
      <p:sp>
        <p:nvSpPr>
          <p:cNvPr id="62" name="Text Placeholder 32"/>
          <p:cNvSpPr txBox="1"/>
          <p:nvPr/>
        </p:nvSpPr>
        <p:spPr>
          <a:xfrm>
            <a:off x="10014881" y="3656907"/>
            <a:ext cx="1936662" cy="42930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3" name="TextBox 62"/>
          <p:cNvSpPr txBox="1"/>
          <p:nvPr/>
        </p:nvSpPr>
        <p:spPr>
          <a:xfrm>
            <a:off x="9073247" y="4847223"/>
            <a:ext cx="1331314" cy="246221"/>
          </a:xfrm>
          <a:prstGeom prst="rect">
            <a:avLst/>
          </a:prstGeom>
          <a:noFill/>
        </p:spPr>
        <p:txBody>
          <a:bodyPr wrap="square" lIns="0" tIns="0" rIns="0" bIns="0" rtlCol="0" anchor="ctr">
            <a:spAutoFit/>
          </a:bodyPr>
          <a:lstStyle/>
          <a:p>
            <a:r>
              <a:rPr lang="en-US" altLang="zh-CN" sz="1600" dirty="0">
                <a:solidFill>
                  <a:schemeClr val="accent1"/>
                </a:solidFill>
                <a:cs typeface="+mn-ea"/>
                <a:sym typeface="+mn-lt"/>
              </a:rPr>
              <a:t>Add Title Text</a:t>
            </a:r>
            <a:endParaRPr lang="en-AU" sz="1600" dirty="0">
              <a:solidFill>
                <a:schemeClr val="accent1"/>
              </a:solidFill>
              <a:cs typeface="+mn-ea"/>
              <a:sym typeface="+mn-lt"/>
            </a:endParaRPr>
          </a:p>
        </p:txBody>
      </p:sp>
      <p:sp>
        <p:nvSpPr>
          <p:cNvPr id="64" name="Text Placeholder 32"/>
          <p:cNvSpPr txBox="1"/>
          <p:nvPr/>
        </p:nvSpPr>
        <p:spPr>
          <a:xfrm>
            <a:off x="9073251" y="5139579"/>
            <a:ext cx="1936662" cy="42930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5" name="TextBox 64"/>
          <p:cNvSpPr txBox="1"/>
          <p:nvPr/>
        </p:nvSpPr>
        <p:spPr>
          <a:xfrm>
            <a:off x="8449662" y="1844570"/>
            <a:ext cx="622115" cy="430887"/>
          </a:xfrm>
          <a:prstGeom prst="rect">
            <a:avLst/>
          </a:prstGeom>
          <a:noFill/>
        </p:spPr>
        <p:txBody>
          <a:bodyPr wrap="square" lIns="0" tIns="0" rIns="0" bIns="0" rtlCol="0" anchor="ctr">
            <a:spAutoFit/>
          </a:bodyPr>
          <a:lstStyle/>
          <a:p>
            <a:pPr algn="ctr"/>
            <a:r>
              <a:rPr lang="en-AU" sz="2800" dirty="0">
                <a:solidFill>
                  <a:schemeClr val="accent5"/>
                </a:solidFill>
                <a:cs typeface="+mn-ea"/>
                <a:sym typeface="+mn-lt"/>
              </a:rPr>
              <a:t>01</a:t>
            </a:r>
          </a:p>
        </p:txBody>
      </p:sp>
      <p:sp>
        <p:nvSpPr>
          <p:cNvPr id="66" name="TextBox 65"/>
          <p:cNvSpPr txBox="1"/>
          <p:nvPr/>
        </p:nvSpPr>
        <p:spPr>
          <a:xfrm>
            <a:off x="9351096" y="3345221"/>
            <a:ext cx="622115" cy="430887"/>
          </a:xfrm>
          <a:prstGeom prst="rect">
            <a:avLst/>
          </a:prstGeom>
          <a:noFill/>
        </p:spPr>
        <p:txBody>
          <a:bodyPr wrap="square" lIns="0" tIns="0" rIns="0" bIns="0" rtlCol="0" anchor="ctr">
            <a:spAutoFit/>
          </a:bodyPr>
          <a:lstStyle/>
          <a:p>
            <a:pPr algn="ctr"/>
            <a:r>
              <a:rPr lang="en-AU" sz="2800" dirty="0">
                <a:solidFill>
                  <a:srgbClr val="7F7F7F"/>
                </a:solidFill>
                <a:cs typeface="+mn-ea"/>
                <a:sym typeface="+mn-lt"/>
              </a:rPr>
              <a:t>02</a:t>
            </a:r>
          </a:p>
        </p:txBody>
      </p:sp>
      <p:sp>
        <p:nvSpPr>
          <p:cNvPr id="67" name="TextBox 66"/>
          <p:cNvSpPr txBox="1"/>
          <p:nvPr/>
        </p:nvSpPr>
        <p:spPr>
          <a:xfrm>
            <a:off x="8409466" y="4835823"/>
            <a:ext cx="622115" cy="430887"/>
          </a:xfrm>
          <a:prstGeom prst="rect">
            <a:avLst/>
          </a:prstGeom>
          <a:noFill/>
        </p:spPr>
        <p:txBody>
          <a:bodyPr wrap="square" lIns="0" tIns="0" rIns="0" bIns="0" rtlCol="0" anchor="ctr">
            <a:spAutoFit/>
          </a:bodyPr>
          <a:lstStyle/>
          <a:p>
            <a:pPr algn="ctr"/>
            <a:r>
              <a:rPr lang="en-AU" sz="2800" dirty="0">
                <a:solidFill>
                  <a:schemeClr val="accent1"/>
                </a:solidFill>
                <a:cs typeface="+mn-ea"/>
                <a:sym typeface="+mn-lt"/>
              </a:rPr>
              <a:t>03</a:t>
            </a:r>
          </a:p>
        </p:txBody>
      </p:sp>
      <p:sp>
        <p:nvSpPr>
          <p:cNvPr id="39" name="Freeform 139"/>
          <p:cNvSpPr/>
          <p:nvPr/>
        </p:nvSpPr>
        <p:spPr bwMode="auto">
          <a:xfrm>
            <a:off x="7287361" y="2154809"/>
            <a:ext cx="356381" cy="269930"/>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40" name="组合 39"/>
          <p:cNvGrpSpPr/>
          <p:nvPr/>
        </p:nvGrpSpPr>
        <p:grpSpPr>
          <a:xfrm>
            <a:off x="8660188" y="3451637"/>
            <a:ext cx="307174" cy="307212"/>
            <a:chOff x="11121822" y="1145785"/>
            <a:chExt cx="307214" cy="307212"/>
          </a:xfrm>
          <a:solidFill>
            <a:schemeClr val="bg1"/>
          </a:solidFill>
        </p:grpSpPr>
        <p:sp>
          <p:nvSpPr>
            <p:cNvPr id="42" name="Freeform 140"/>
            <p:cNvSpPr>
              <a:spLocks noEditPoints="1"/>
            </p:cNvSpPr>
            <p:nvPr/>
          </p:nvSpPr>
          <p:spPr bwMode="auto">
            <a:xfrm>
              <a:off x="11121822" y="1211403"/>
              <a:ext cx="241594" cy="241594"/>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44" name="Freeform 141"/>
            <p:cNvSpPr>
              <a:spLocks noEditPoints="1"/>
            </p:cNvSpPr>
            <p:nvPr/>
          </p:nvSpPr>
          <p:spPr bwMode="auto">
            <a:xfrm>
              <a:off x="11317186" y="1145785"/>
              <a:ext cx="111850" cy="113341"/>
            </a:xfrm>
            <a:custGeom>
              <a:avLst/>
              <a:gdLst>
                <a:gd name="T0" fmla="*/ 48 w 52"/>
                <a:gd name="T1" fmla="*/ 23 h 52"/>
                <a:gd name="T2" fmla="*/ 50 w 52"/>
                <a:gd name="T3" fmla="*/ 17 h 52"/>
                <a:gd name="T4" fmla="*/ 48 w 52"/>
                <a:gd name="T5" fmla="*/ 11 h 52"/>
                <a:gd name="T6" fmla="*/ 44 w 52"/>
                <a:gd name="T7" fmla="*/ 12 h 52"/>
                <a:gd name="T8" fmla="*/ 42 w 52"/>
                <a:gd name="T9" fmla="*/ 6 h 52"/>
                <a:gd name="T10" fmla="*/ 38 w 52"/>
                <a:gd name="T11" fmla="*/ 2 h 52"/>
                <a:gd name="T12" fmla="*/ 34 w 52"/>
                <a:gd name="T13" fmla="*/ 5 h 52"/>
                <a:gd name="T14" fmla="*/ 30 w 52"/>
                <a:gd name="T15" fmla="*/ 1 h 52"/>
                <a:gd name="T16" fmla="*/ 24 w 52"/>
                <a:gd name="T17" fmla="*/ 0 h 52"/>
                <a:gd name="T18" fmla="*/ 23 w 52"/>
                <a:gd name="T19" fmla="*/ 4 h 52"/>
                <a:gd name="T20" fmla="*/ 17 w 52"/>
                <a:gd name="T21" fmla="*/ 2 h 52"/>
                <a:gd name="T22" fmla="*/ 11 w 52"/>
                <a:gd name="T23" fmla="*/ 4 h 52"/>
                <a:gd name="T24" fmla="*/ 12 w 52"/>
                <a:gd name="T25" fmla="*/ 8 h 52"/>
                <a:gd name="T26" fmla="*/ 6 w 52"/>
                <a:gd name="T27" fmla="*/ 10 h 52"/>
                <a:gd name="T28" fmla="*/ 2 w 52"/>
                <a:gd name="T29" fmla="*/ 14 h 52"/>
                <a:gd name="T30" fmla="*/ 6 w 52"/>
                <a:gd name="T31" fmla="*/ 18 h 52"/>
                <a:gd name="T32" fmla="*/ 1 w 52"/>
                <a:gd name="T33" fmla="*/ 22 h 52"/>
                <a:gd name="T34" fmla="*/ 0 w 52"/>
                <a:gd name="T35" fmla="*/ 28 h 52"/>
                <a:gd name="T36" fmla="*/ 4 w 52"/>
                <a:gd name="T37" fmla="*/ 29 h 52"/>
                <a:gd name="T38" fmla="*/ 2 w 52"/>
                <a:gd name="T39" fmla="*/ 35 h 52"/>
                <a:gd name="T40" fmla="*/ 4 w 52"/>
                <a:gd name="T41" fmla="*/ 41 h 52"/>
                <a:gd name="T42" fmla="*/ 9 w 52"/>
                <a:gd name="T43" fmla="*/ 40 h 52"/>
                <a:gd name="T44" fmla="*/ 10 w 52"/>
                <a:gd name="T45" fmla="*/ 46 h 52"/>
                <a:gd name="T46" fmla="*/ 15 w 52"/>
                <a:gd name="T47" fmla="*/ 50 h 52"/>
                <a:gd name="T48" fmla="*/ 18 w 52"/>
                <a:gd name="T49" fmla="*/ 47 h 52"/>
                <a:gd name="T50" fmla="*/ 22 w 52"/>
                <a:gd name="T51" fmla="*/ 51 h 52"/>
                <a:gd name="T52" fmla="*/ 28 w 52"/>
                <a:gd name="T53" fmla="*/ 52 h 52"/>
                <a:gd name="T54" fmla="*/ 29 w 52"/>
                <a:gd name="T55" fmla="*/ 48 h 52"/>
                <a:gd name="T56" fmla="*/ 35 w 52"/>
                <a:gd name="T57" fmla="*/ 50 h 52"/>
                <a:gd name="T58" fmla="*/ 41 w 52"/>
                <a:gd name="T59" fmla="*/ 48 h 52"/>
                <a:gd name="T60" fmla="*/ 40 w 52"/>
                <a:gd name="T61" fmla="*/ 43 h 52"/>
                <a:gd name="T62" fmla="*/ 46 w 52"/>
                <a:gd name="T63" fmla="*/ 42 h 52"/>
                <a:gd name="T64" fmla="*/ 50 w 52"/>
                <a:gd name="T65" fmla="*/ 37 h 52"/>
                <a:gd name="T66" fmla="*/ 47 w 52"/>
                <a:gd name="T67" fmla="*/ 34 h 52"/>
                <a:gd name="T68" fmla="*/ 51 w 52"/>
                <a:gd name="T69" fmla="*/ 30 h 52"/>
                <a:gd name="T70" fmla="*/ 52 w 52"/>
                <a:gd name="T71" fmla="*/ 24 h 52"/>
                <a:gd name="T72" fmla="*/ 26 w 52"/>
                <a:gd name="T73" fmla="*/ 40 h 52"/>
                <a:gd name="T74" fmla="*/ 26 w 52"/>
                <a:gd name="T75" fmla="*/ 12 h 52"/>
                <a:gd name="T76" fmla="*/ 26 w 52"/>
                <a:gd name="T77"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52">
                  <a:moveTo>
                    <a:pt x="51" y="23"/>
                  </a:moveTo>
                  <a:cubicBezTo>
                    <a:pt x="48" y="23"/>
                    <a:pt x="48" y="23"/>
                    <a:pt x="48" y="23"/>
                  </a:cubicBezTo>
                  <a:cubicBezTo>
                    <a:pt x="48" y="21"/>
                    <a:pt x="48" y="20"/>
                    <a:pt x="47" y="18"/>
                  </a:cubicBezTo>
                  <a:cubicBezTo>
                    <a:pt x="50" y="17"/>
                    <a:pt x="50" y="17"/>
                    <a:pt x="50" y="17"/>
                  </a:cubicBezTo>
                  <a:cubicBezTo>
                    <a:pt x="50" y="16"/>
                    <a:pt x="51" y="16"/>
                    <a:pt x="50" y="15"/>
                  </a:cubicBezTo>
                  <a:cubicBezTo>
                    <a:pt x="48" y="11"/>
                    <a:pt x="48" y="11"/>
                    <a:pt x="48" y="11"/>
                  </a:cubicBezTo>
                  <a:cubicBezTo>
                    <a:pt x="48" y="10"/>
                    <a:pt x="47" y="10"/>
                    <a:pt x="46" y="11"/>
                  </a:cubicBezTo>
                  <a:cubicBezTo>
                    <a:pt x="44" y="12"/>
                    <a:pt x="44" y="12"/>
                    <a:pt x="44" y="12"/>
                  </a:cubicBezTo>
                  <a:cubicBezTo>
                    <a:pt x="43" y="11"/>
                    <a:pt x="42" y="10"/>
                    <a:pt x="40" y="9"/>
                  </a:cubicBezTo>
                  <a:cubicBezTo>
                    <a:pt x="42" y="6"/>
                    <a:pt x="42" y="6"/>
                    <a:pt x="42" y="6"/>
                  </a:cubicBezTo>
                  <a:cubicBezTo>
                    <a:pt x="42" y="6"/>
                    <a:pt x="42" y="5"/>
                    <a:pt x="42" y="4"/>
                  </a:cubicBezTo>
                  <a:cubicBezTo>
                    <a:pt x="38" y="2"/>
                    <a:pt x="38" y="2"/>
                    <a:pt x="38" y="2"/>
                  </a:cubicBezTo>
                  <a:cubicBezTo>
                    <a:pt x="37" y="2"/>
                    <a:pt x="36" y="2"/>
                    <a:pt x="36" y="3"/>
                  </a:cubicBezTo>
                  <a:cubicBezTo>
                    <a:pt x="34" y="5"/>
                    <a:pt x="34" y="5"/>
                    <a:pt x="34" y="5"/>
                  </a:cubicBezTo>
                  <a:cubicBezTo>
                    <a:pt x="33" y="5"/>
                    <a:pt x="32" y="4"/>
                    <a:pt x="30" y="4"/>
                  </a:cubicBezTo>
                  <a:cubicBezTo>
                    <a:pt x="30" y="1"/>
                    <a:pt x="30" y="1"/>
                    <a:pt x="30" y="1"/>
                  </a:cubicBezTo>
                  <a:cubicBezTo>
                    <a:pt x="30" y="0"/>
                    <a:pt x="29" y="0"/>
                    <a:pt x="29" y="0"/>
                  </a:cubicBezTo>
                  <a:cubicBezTo>
                    <a:pt x="24" y="0"/>
                    <a:pt x="24" y="0"/>
                    <a:pt x="24" y="0"/>
                  </a:cubicBezTo>
                  <a:cubicBezTo>
                    <a:pt x="24" y="0"/>
                    <a:pt x="23" y="0"/>
                    <a:pt x="23" y="1"/>
                  </a:cubicBezTo>
                  <a:cubicBezTo>
                    <a:pt x="23" y="4"/>
                    <a:pt x="23" y="4"/>
                    <a:pt x="23" y="4"/>
                  </a:cubicBezTo>
                  <a:cubicBezTo>
                    <a:pt x="21" y="4"/>
                    <a:pt x="20" y="5"/>
                    <a:pt x="19" y="5"/>
                  </a:cubicBezTo>
                  <a:cubicBezTo>
                    <a:pt x="17" y="2"/>
                    <a:pt x="17" y="2"/>
                    <a:pt x="17" y="2"/>
                  </a:cubicBezTo>
                  <a:cubicBezTo>
                    <a:pt x="17" y="2"/>
                    <a:pt x="16" y="1"/>
                    <a:pt x="15" y="2"/>
                  </a:cubicBezTo>
                  <a:cubicBezTo>
                    <a:pt x="11" y="4"/>
                    <a:pt x="11" y="4"/>
                    <a:pt x="11" y="4"/>
                  </a:cubicBezTo>
                  <a:cubicBezTo>
                    <a:pt x="11" y="4"/>
                    <a:pt x="11" y="5"/>
                    <a:pt x="11" y="6"/>
                  </a:cubicBezTo>
                  <a:cubicBezTo>
                    <a:pt x="12" y="8"/>
                    <a:pt x="12" y="8"/>
                    <a:pt x="12" y="8"/>
                  </a:cubicBezTo>
                  <a:cubicBezTo>
                    <a:pt x="11" y="9"/>
                    <a:pt x="10" y="10"/>
                    <a:pt x="9" y="12"/>
                  </a:cubicBezTo>
                  <a:cubicBezTo>
                    <a:pt x="6" y="10"/>
                    <a:pt x="6" y="10"/>
                    <a:pt x="6" y="10"/>
                  </a:cubicBezTo>
                  <a:cubicBezTo>
                    <a:pt x="6" y="10"/>
                    <a:pt x="5" y="10"/>
                    <a:pt x="5" y="10"/>
                  </a:cubicBezTo>
                  <a:cubicBezTo>
                    <a:pt x="2" y="14"/>
                    <a:pt x="2" y="14"/>
                    <a:pt x="2" y="14"/>
                  </a:cubicBezTo>
                  <a:cubicBezTo>
                    <a:pt x="2" y="15"/>
                    <a:pt x="2" y="16"/>
                    <a:pt x="3" y="16"/>
                  </a:cubicBezTo>
                  <a:cubicBezTo>
                    <a:pt x="6" y="18"/>
                    <a:pt x="6" y="18"/>
                    <a:pt x="6" y="18"/>
                  </a:cubicBezTo>
                  <a:cubicBezTo>
                    <a:pt x="5" y="19"/>
                    <a:pt x="5" y="21"/>
                    <a:pt x="4" y="22"/>
                  </a:cubicBezTo>
                  <a:cubicBezTo>
                    <a:pt x="1" y="22"/>
                    <a:pt x="1" y="22"/>
                    <a:pt x="1" y="22"/>
                  </a:cubicBezTo>
                  <a:cubicBezTo>
                    <a:pt x="0" y="22"/>
                    <a:pt x="0" y="23"/>
                    <a:pt x="0" y="23"/>
                  </a:cubicBezTo>
                  <a:cubicBezTo>
                    <a:pt x="0" y="28"/>
                    <a:pt x="0" y="28"/>
                    <a:pt x="0" y="28"/>
                  </a:cubicBezTo>
                  <a:cubicBezTo>
                    <a:pt x="0" y="29"/>
                    <a:pt x="0" y="29"/>
                    <a:pt x="1" y="29"/>
                  </a:cubicBezTo>
                  <a:cubicBezTo>
                    <a:pt x="4" y="29"/>
                    <a:pt x="4" y="29"/>
                    <a:pt x="4" y="29"/>
                  </a:cubicBezTo>
                  <a:cubicBezTo>
                    <a:pt x="4" y="31"/>
                    <a:pt x="5" y="32"/>
                    <a:pt x="5" y="34"/>
                  </a:cubicBezTo>
                  <a:cubicBezTo>
                    <a:pt x="2" y="35"/>
                    <a:pt x="2" y="35"/>
                    <a:pt x="2" y="35"/>
                  </a:cubicBezTo>
                  <a:cubicBezTo>
                    <a:pt x="2" y="36"/>
                    <a:pt x="2" y="36"/>
                    <a:pt x="2" y="37"/>
                  </a:cubicBezTo>
                  <a:cubicBezTo>
                    <a:pt x="4" y="41"/>
                    <a:pt x="4" y="41"/>
                    <a:pt x="4" y="41"/>
                  </a:cubicBezTo>
                  <a:cubicBezTo>
                    <a:pt x="5" y="41"/>
                    <a:pt x="5" y="42"/>
                    <a:pt x="6" y="41"/>
                  </a:cubicBezTo>
                  <a:cubicBezTo>
                    <a:pt x="9" y="40"/>
                    <a:pt x="9" y="40"/>
                    <a:pt x="9" y="40"/>
                  </a:cubicBezTo>
                  <a:cubicBezTo>
                    <a:pt x="10" y="41"/>
                    <a:pt x="11" y="42"/>
                    <a:pt x="12" y="43"/>
                  </a:cubicBezTo>
                  <a:cubicBezTo>
                    <a:pt x="10" y="46"/>
                    <a:pt x="10" y="46"/>
                    <a:pt x="10" y="46"/>
                  </a:cubicBezTo>
                  <a:cubicBezTo>
                    <a:pt x="10" y="46"/>
                    <a:pt x="10" y="47"/>
                    <a:pt x="11" y="47"/>
                  </a:cubicBezTo>
                  <a:cubicBezTo>
                    <a:pt x="15" y="50"/>
                    <a:pt x="15" y="50"/>
                    <a:pt x="15" y="50"/>
                  </a:cubicBezTo>
                  <a:cubicBezTo>
                    <a:pt x="15" y="50"/>
                    <a:pt x="16" y="50"/>
                    <a:pt x="16" y="49"/>
                  </a:cubicBezTo>
                  <a:cubicBezTo>
                    <a:pt x="18" y="47"/>
                    <a:pt x="18" y="47"/>
                    <a:pt x="18" y="47"/>
                  </a:cubicBezTo>
                  <a:cubicBezTo>
                    <a:pt x="19" y="47"/>
                    <a:pt x="21" y="48"/>
                    <a:pt x="22" y="48"/>
                  </a:cubicBezTo>
                  <a:cubicBezTo>
                    <a:pt x="22" y="51"/>
                    <a:pt x="22" y="51"/>
                    <a:pt x="22" y="51"/>
                  </a:cubicBezTo>
                  <a:cubicBezTo>
                    <a:pt x="22" y="52"/>
                    <a:pt x="23" y="52"/>
                    <a:pt x="24" y="52"/>
                  </a:cubicBezTo>
                  <a:cubicBezTo>
                    <a:pt x="28" y="52"/>
                    <a:pt x="28" y="52"/>
                    <a:pt x="28" y="52"/>
                  </a:cubicBezTo>
                  <a:cubicBezTo>
                    <a:pt x="29" y="52"/>
                    <a:pt x="29" y="52"/>
                    <a:pt x="29" y="51"/>
                  </a:cubicBezTo>
                  <a:cubicBezTo>
                    <a:pt x="29" y="48"/>
                    <a:pt x="29" y="48"/>
                    <a:pt x="29" y="48"/>
                  </a:cubicBezTo>
                  <a:cubicBezTo>
                    <a:pt x="31" y="48"/>
                    <a:pt x="32" y="47"/>
                    <a:pt x="34" y="47"/>
                  </a:cubicBezTo>
                  <a:cubicBezTo>
                    <a:pt x="35" y="50"/>
                    <a:pt x="35" y="50"/>
                    <a:pt x="35" y="50"/>
                  </a:cubicBezTo>
                  <a:cubicBezTo>
                    <a:pt x="36" y="50"/>
                    <a:pt x="36" y="50"/>
                    <a:pt x="37" y="50"/>
                  </a:cubicBezTo>
                  <a:cubicBezTo>
                    <a:pt x="41" y="48"/>
                    <a:pt x="41" y="48"/>
                    <a:pt x="41" y="48"/>
                  </a:cubicBezTo>
                  <a:cubicBezTo>
                    <a:pt x="42" y="47"/>
                    <a:pt x="42" y="47"/>
                    <a:pt x="41" y="46"/>
                  </a:cubicBezTo>
                  <a:cubicBezTo>
                    <a:pt x="40" y="43"/>
                    <a:pt x="40" y="43"/>
                    <a:pt x="40" y="43"/>
                  </a:cubicBezTo>
                  <a:cubicBezTo>
                    <a:pt x="41" y="42"/>
                    <a:pt x="42" y="41"/>
                    <a:pt x="43" y="40"/>
                  </a:cubicBezTo>
                  <a:cubicBezTo>
                    <a:pt x="46" y="42"/>
                    <a:pt x="46" y="42"/>
                    <a:pt x="46" y="42"/>
                  </a:cubicBezTo>
                  <a:cubicBezTo>
                    <a:pt x="47" y="42"/>
                    <a:pt x="47" y="42"/>
                    <a:pt x="48" y="41"/>
                  </a:cubicBezTo>
                  <a:cubicBezTo>
                    <a:pt x="50" y="37"/>
                    <a:pt x="50" y="37"/>
                    <a:pt x="50" y="37"/>
                  </a:cubicBezTo>
                  <a:cubicBezTo>
                    <a:pt x="50" y="37"/>
                    <a:pt x="50" y="36"/>
                    <a:pt x="50" y="36"/>
                  </a:cubicBezTo>
                  <a:cubicBezTo>
                    <a:pt x="47" y="34"/>
                    <a:pt x="47" y="34"/>
                    <a:pt x="47" y="34"/>
                  </a:cubicBezTo>
                  <a:cubicBezTo>
                    <a:pt x="47" y="33"/>
                    <a:pt x="48" y="31"/>
                    <a:pt x="48" y="30"/>
                  </a:cubicBezTo>
                  <a:cubicBezTo>
                    <a:pt x="51" y="30"/>
                    <a:pt x="51" y="30"/>
                    <a:pt x="51" y="30"/>
                  </a:cubicBezTo>
                  <a:cubicBezTo>
                    <a:pt x="52" y="30"/>
                    <a:pt x="52" y="29"/>
                    <a:pt x="52" y="29"/>
                  </a:cubicBezTo>
                  <a:cubicBezTo>
                    <a:pt x="52" y="24"/>
                    <a:pt x="52" y="24"/>
                    <a:pt x="52" y="24"/>
                  </a:cubicBezTo>
                  <a:cubicBezTo>
                    <a:pt x="52" y="23"/>
                    <a:pt x="52" y="23"/>
                    <a:pt x="51" y="23"/>
                  </a:cubicBezTo>
                  <a:close/>
                  <a:moveTo>
                    <a:pt x="26" y="40"/>
                  </a:moveTo>
                  <a:cubicBezTo>
                    <a:pt x="18" y="40"/>
                    <a:pt x="12" y="34"/>
                    <a:pt x="12" y="26"/>
                  </a:cubicBezTo>
                  <a:cubicBezTo>
                    <a:pt x="12" y="18"/>
                    <a:pt x="18" y="12"/>
                    <a:pt x="26" y="12"/>
                  </a:cubicBezTo>
                  <a:cubicBezTo>
                    <a:pt x="34" y="12"/>
                    <a:pt x="40" y="18"/>
                    <a:pt x="40" y="26"/>
                  </a:cubicBezTo>
                  <a:cubicBezTo>
                    <a:pt x="40" y="34"/>
                    <a:pt x="34" y="40"/>
                    <a:pt x="2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
        <p:nvSpPr>
          <p:cNvPr id="46" name="Freeform 142"/>
          <p:cNvSpPr/>
          <p:nvPr/>
        </p:nvSpPr>
        <p:spPr bwMode="auto">
          <a:xfrm>
            <a:off x="5944715" y="3528116"/>
            <a:ext cx="292261" cy="238612"/>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48" name="Freeform 149"/>
          <p:cNvSpPr/>
          <p:nvPr/>
        </p:nvSpPr>
        <p:spPr bwMode="auto">
          <a:xfrm>
            <a:off x="4588594" y="4862613"/>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52" name="组合 51"/>
          <p:cNvGrpSpPr/>
          <p:nvPr/>
        </p:nvGrpSpPr>
        <p:grpSpPr>
          <a:xfrm>
            <a:off x="7323142" y="4901994"/>
            <a:ext cx="311646" cy="193872"/>
            <a:chOff x="8292784" y="1202455"/>
            <a:chExt cx="311687" cy="193872"/>
          </a:xfrm>
        </p:grpSpPr>
        <p:sp>
          <p:nvSpPr>
            <p:cNvPr id="53"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54"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sp>
        <p:nvSpPr>
          <p:cNvPr id="55" name="Freeform 116"/>
          <p:cNvSpPr>
            <a:spLocks noEditPoints="1"/>
          </p:cNvSpPr>
          <p:nvPr/>
        </p:nvSpPr>
        <p:spPr bwMode="auto">
          <a:xfrm>
            <a:off x="3197250" y="3483070"/>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68" name="Freeform 150"/>
          <p:cNvSpPr>
            <a:spLocks noEditPoints="1"/>
          </p:cNvSpPr>
          <p:nvPr/>
        </p:nvSpPr>
        <p:spPr bwMode="auto">
          <a:xfrm>
            <a:off x="4599120" y="2102182"/>
            <a:ext cx="269895" cy="347479"/>
          </a:xfrm>
          <a:custGeom>
            <a:avLst/>
            <a:gdLst>
              <a:gd name="T0" fmla="*/ 62 w 125"/>
              <a:gd name="T1" fmla="*/ 0 h 160"/>
              <a:gd name="T2" fmla="*/ 0 w 125"/>
              <a:gd name="T3" fmla="*/ 63 h 160"/>
              <a:gd name="T4" fmla="*/ 62 w 125"/>
              <a:gd name="T5" fmla="*/ 160 h 160"/>
              <a:gd name="T6" fmla="*/ 125 w 125"/>
              <a:gd name="T7" fmla="*/ 63 h 160"/>
              <a:gd name="T8" fmla="*/ 62 w 125"/>
              <a:gd name="T9" fmla="*/ 0 h 160"/>
              <a:gd name="T10" fmla="*/ 62 w 125"/>
              <a:gd name="T11" fmla="*/ 105 h 160"/>
              <a:gd name="T12" fmla="*/ 17 w 125"/>
              <a:gd name="T13" fmla="*/ 61 h 160"/>
              <a:gd name="T14" fmla="*/ 62 w 125"/>
              <a:gd name="T15" fmla="*/ 18 h 160"/>
              <a:gd name="T16" fmla="*/ 107 w 125"/>
              <a:gd name="T17" fmla="*/ 61 h 160"/>
              <a:gd name="T18" fmla="*/ 62 w 125"/>
              <a:gd name="T19" fmla="*/ 10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60">
                <a:moveTo>
                  <a:pt x="62" y="0"/>
                </a:moveTo>
                <a:cubicBezTo>
                  <a:pt x="28" y="0"/>
                  <a:pt x="0" y="28"/>
                  <a:pt x="0" y="63"/>
                </a:cubicBezTo>
                <a:cubicBezTo>
                  <a:pt x="0" y="97"/>
                  <a:pt x="48" y="160"/>
                  <a:pt x="62" y="160"/>
                </a:cubicBezTo>
                <a:cubicBezTo>
                  <a:pt x="79" y="160"/>
                  <a:pt x="125" y="97"/>
                  <a:pt x="125" y="63"/>
                </a:cubicBezTo>
                <a:cubicBezTo>
                  <a:pt x="125" y="28"/>
                  <a:pt x="97" y="0"/>
                  <a:pt x="62" y="0"/>
                </a:cubicBezTo>
                <a:close/>
                <a:moveTo>
                  <a:pt x="62" y="105"/>
                </a:moveTo>
                <a:cubicBezTo>
                  <a:pt x="37" y="105"/>
                  <a:pt x="17" y="86"/>
                  <a:pt x="17" y="61"/>
                </a:cubicBezTo>
                <a:cubicBezTo>
                  <a:pt x="17" y="37"/>
                  <a:pt x="37" y="18"/>
                  <a:pt x="62" y="18"/>
                </a:cubicBezTo>
                <a:cubicBezTo>
                  <a:pt x="87" y="18"/>
                  <a:pt x="107" y="37"/>
                  <a:pt x="107" y="61"/>
                </a:cubicBezTo>
                <a:cubicBezTo>
                  <a:pt x="107" y="86"/>
                  <a:pt x="87" y="105"/>
                  <a:pt x="62" y="10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down)">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fade">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down)">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500"/>
                                        <p:tgtEl>
                                          <p:spTgt spid="2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fade">
                                      <p:cBhvr>
                                        <p:cTn id="48" dur="500"/>
                                        <p:tgtEl>
                                          <p:spTgt spid="2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500"/>
                                        <p:tgtEl>
                                          <p:spTgt spid="2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fade">
                                      <p:cBhvr>
                                        <p:cTn id="60" dur="500"/>
                                        <p:tgtEl>
                                          <p:spTgt spid="2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500"/>
                                        <p:tgtEl>
                                          <p:spTgt spid="22"/>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fade">
                                      <p:cBhvr>
                                        <p:cTn id="68" dur="500"/>
                                        <p:tgtEl>
                                          <p:spTgt spid="45"/>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3"/>
                                        </p:tgtEl>
                                        <p:attrNameLst>
                                          <p:attrName>style.visibility</p:attrName>
                                        </p:attrNameLst>
                                      </p:cBhvr>
                                      <p:to>
                                        <p:strVal val="visible"/>
                                      </p:to>
                                    </p:set>
                                    <p:animEffect transition="in" filter="fade">
                                      <p:cBhvr>
                                        <p:cTn id="71" dur="500"/>
                                        <p:tgtEl>
                                          <p:spTgt spid="43"/>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500"/>
                                        <p:tgtEl>
                                          <p:spTgt spid="56"/>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fade">
                                      <p:cBhvr>
                                        <p:cTn id="79" dur="500"/>
                                        <p:tgtEl>
                                          <p:spTgt spid="49"/>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500"/>
                                        <p:tgtEl>
                                          <p:spTgt spid="47"/>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7"/>
                                        </p:tgtEl>
                                        <p:attrNameLst>
                                          <p:attrName>style.visibility</p:attrName>
                                        </p:attrNameLst>
                                      </p:cBhvr>
                                      <p:to>
                                        <p:strVal val="visible"/>
                                      </p:to>
                                    </p:set>
                                    <p:animEffect transition="in" filter="fade">
                                      <p:cBhvr>
                                        <p:cTn id="85" dur="500"/>
                                        <p:tgtEl>
                                          <p:spTgt spid="57"/>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500"/>
                                        <p:tgtEl>
                                          <p:spTgt spid="51"/>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50"/>
                                        </p:tgtEl>
                                        <p:attrNameLst>
                                          <p:attrName>style.visibility</p:attrName>
                                        </p:attrNameLst>
                                      </p:cBhvr>
                                      <p:to>
                                        <p:strVal val="visible"/>
                                      </p:to>
                                    </p:set>
                                    <p:animEffect transition="in" filter="fade">
                                      <p:cBhvr>
                                        <p:cTn id="93" dur="500"/>
                                        <p:tgtEl>
                                          <p:spTgt spid="50"/>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58"/>
                                        </p:tgtEl>
                                        <p:attrNameLst>
                                          <p:attrName>style.visibility</p:attrName>
                                        </p:attrNameLst>
                                      </p:cBhvr>
                                      <p:to>
                                        <p:strVal val="visible"/>
                                      </p:to>
                                    </p:set>
                                    <p:animEffect transition="in" filter="fade">
                                      <p:cBhvr>
                                        <p:cTn id="96" dur="500"/>
                                        <p:tgtEl>
                                          <p:spTgt spid="58"/>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65"/>
                                        </p:tgtEl>
                                        <p:attrNameLst>
                                          <p:attrName>style.visibility</p:attrName>
                                        </p:attrNameLst>
                                      </p:cBhvr>
                                      <p:to>
                                        <p:strVal val="visible"/>
                                      </p:to>
                                    </p:set>
                                    <p:animEffect transition="in" filter="fade">
                                      <p:cBhvr>
                                        <p:cTn id="101" dur="500"/>
                                        <p:tgtEl>
                                          <p:spTgt spid="65"/>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60"/>
                                        </p:tgtEl>
                                        <p:attrNameLst>
                                          <p:attrName>style.visibility</p:attrName>
                                        </p:attrNameLst>
                                      </p:cBhvr>
                                      <p:to>
                                        <p:strVal val="visible"/>
                                      </p:to>
                                    </p:set>
                                    <p:animEffect transition="in" filter="fade">
                                      <p:cBhvr>
                                        <p:cTn id="104" dur="500"/>
                                        <p:tgtEl>
                                          <p:spTgt spid="60"/>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59"/>
                                        </p:tgtEl>
                                        <p:attrNameLst>
                                          <p:attrName>style.visibility</p:attrName>
                                        </p:attrNameLst>
                                      </p:cBhvr>
                                      <p:to>
                                        <p:strVal val="visible"/>
                                      </p:to>
                                    </p:set>
                                    <p:animEffect transition="in" filter="fade">
                                      <p:cBhvr>
                                        <p:cTn id="107" dur="500"/>
                                        <p:tgtEl>
                                          <p:spTgt spid="59"/>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66"/>
                                        </p:tgtEl>
                                        <p:attrNameLst>
                                          <p:attrName>style.visibility</p:attrName>
                                        </p:attrNameLst>
                                      </p:cBhvr>
                                      <p:to>
                                        <p:strVal val="visible"/>
                                      </p:to>
                                    </p:set>
                                    <p:animEffect transition="in" filter="fade">
                                      <p:cBhvr>
                                        <p:cTn id="112" dur="500"/>
                                        <p:tgtEl>
                                          <p:spTgt spid="66"/>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61"/>
                                        </p:tgtEl>
                                        <p:attrNameLst>
                                          <p:attrName>style.visibility</p:attrName>
                                        </p:attrNameLst>
                                      </p:cBhvr>
                                      <p:to>
                                        <p:strVal val="visible"/>
                                      </p:to>
                                    </p:set>
                                    <p:animEffect transition="in" filter="fade">
                                      <p:cBhvr>
                                        <p:cTn id="115" dur="500"/>
                                        <p:tgtEl>
                                          <p:spTgt spid="61"/>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62"/>
                                        </p:tgtEl>
                                        <p:attrNameLst>
                                          <p:attrName>style.visibility</p:attrName>
                                        </p:attrNameLst>
                                      </p:cBhvr>
                                      <p:to>
                                        <p:strVal val="visible"/>
                                      </p:to>
                                    </p:set>
                                    <p:animEffect transition="in" filter="fade">
                                      <p:cBhvr>
                                        <p:cTn id="118" dur="500"/>
                                        <p:tgtEl>
                                          <p:spTgt spid="62"/>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grpId="0" nodeType="clickEffect">
                                  <p:stCondLst>
                                    <p:cond delay="0"/>
                                  </p:stCondLst>
                                  <p:childTnLst>
                                    <p:set>
                                      <p:cBhvr>
                                        <p:cTn id="122" dur="1" fill="hold">
                                          <p:stCondLst>
                                            <p:cond delay="0"/>
                                          </p:stCondLst>
                                        </p:cTn>
                                        <p:tgtEl>
                                          <p:spTgt spid="64"/>
                                        </p:tgtEl>
                                        <p:attrNameLst>
                                          <p:attrName>style.visibility</p:attrName>
                                        </p:attrNameLst>
                                      </p:cBhvr>
                                      <p:to>
                                        <p:strVal val="visible"/>
                                      </p:to>
                                    </p:set>
                                    <p:animEffect transition="in" filter="fade">
                                      <p:cBhvr>
                                        <p:cTn id="123" dur="500"/>
                                        <p:tgtEl>
                                          <p:spTgt spid="64"/>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63"/>
                                        </p:tgtEl>
                                        <p:attrNameLst>
                                          <p:attrName>style.visibility</p:attrName>
                                        </p:attrNameLst>
                                      </p:cBhvr>
                                      <p:to>
                                        <p:strVal val="visible"/>
                                      </p:to>
                                    </p:set>
                                    <p:animEffect transition="in" filter="fade">
                                      <p:cBhvr>
                                        <p:cTn id="126" dur="500"/>
                                        <p:tgtEl>
                                          <p:spTgt spid="63"/>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67"/>
                                        </p:tgtEl>
                                        <p:attrNameLst>
                                          <p:attrName>style.visibility</p:attrName>
                                        </p:attrNameLst>
                                      </p:cBhvr>
                                      <p:to>
                                        <p:strVal val="visible"/>
                                      </p:to>
                                    </p:set>
                                    <p:animEffect transition="in" filter="fade">
                                      <p:cBhvr>
                                        <p:cTn id="129"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8" grpId="0" animBg="1"/>
      <p:bldP spid="41" grpId="0" animBg="1"/>
      <p:bldP spid="43" grpId="0"/>
      <p:bldP spid="45" grpId="0"/>
      <p:bldP spid="47" grpId="0"/>
      <p:bldP spid="49" grpId="0"/>
      <p:bldP spid="50" grpId="0"/>
      <p:bldP spid="51" grpId="0"/>
      <p:bldP spid="56" grpId="0"/>
      <p:bldP spid="57" grpId="0"/>
      <p:bldP spid="58" grpId="0"/>
      <p:bldP spid="59" grpId="0"/>
      <p:bldP spid="60" grpId="0"/>
      <p:bldP spid="61" grpId="0"/>
      <p:bldP spid="62" grpId="0"/>
      <p:bldP spid="63" grpId="0"/>
      <p:bldP spid="64" grpId="0"/>
      <p:bldP spid="65" grpId="0"/>
      <p:bldP spid="66" grpId="0"/>
      <p:bldP spid="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
        <p:nvSpPr>
          <p:cNvPr id="43" name="Freeform 42"/>
          <p:cNvSpPr/>
          <p:nvPr/>
        </p:nvSpPr>
        <p:spPr>
          <a:xfrm>
            <a:off x="2990500" y="3117399"/>
            <a:ext cx="2223446"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cs typeface="+mn-ea"/>
              <a:sym typeface="+mn-lt"/>
            </a:endParaRPr>
          </a:p>
        </p:txBody>
      </p:sp>
      <p:sp>
        <p:nvSpPr>
          <p:cNvPr id="44" name="Freeform 43"/>
          <p:cNvSpPr/>
          <p:nvPr/>
        </p:nvSpPr>
        <p:spPr>
          <a:xfrm flipV="1">
            <a:off x="1051117" y="2010053"/>
            <a:ext cx="2223446"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cs typeface="+mn-ea"/>
              <a:sym typeface="+mn-lt"/>
            </a:endParaRPr>
          </a:p>
        </p:txBody>
      </p:sp>
      <p:sp>
        <p:nvSpPr>
          <p:cNvPr id="49" name="Freeform 48"/>
          <p:cNvSpPr/>
          <p:nvPr/>
        </p:nvSpPr>
        <p:spPr>
          <a:xfrm>
            <a:off x="6869267" y="3117399"/>
            <a:ext cx="2223446"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cs typeface="+mn-ea"/>
              <a:sym typeface="+mn-lt"/>
            </a:endParaRPr>
          </a:p>
        </p:txBody>
      </p:sp>
      <p:sp>
        <p:nvSpPr>
          <p:cNvPr id="70" name="Freeform 69"/>
          <p:cNvSpPr/>
          <p:nvPr/>
        </p:nvSpPr>
        <p:spPr>
          <a:xfrm flipV="1">
            <a:off x="4929884" y="2010053"/>
            <a:ext cx="2223446"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cs typeface="+mn-ea"/>
              <a:sym typeface="+mn-lt"/>
            </a:endParaRPr>
          </a:p>
        </p:txBody>
      </p:sp>
      <p:sp>
        <p:nvSpPr>
          <p:cNvPr id="71" name="Freeform 70"/>
          <p:cNvSpPr/>
          <p:nvPr/>
        </p:nvSpPr>
        <p:spPr>
          <a:xfrm flipV="1">
            <a:off x="8808651" y="2010053"/>
            <a:ext cx="2223446" cy="1107346"/>
          </a:xfrm>
          <a:custGeom>
            <a:avLst/>
            <a:gdLst>
              <a:gd name="connsiteX0" fmla="*/ 0 w 2223735"/>
              <a:gd name="connsiteY0" fmla="*/ 0 h 1107346"/>
              <a:gd name="connsiteX1" fmla="*/ 280086 w 2223735"/>
              <a:gd name="connsiteY1" fmla="*/ 0 h 1107346"/>
              <a:gd name="connsiteX2" fmla="*/ 284141 w 2223735"/>
              <a:gd name="connsiteY2" fmla="*/ 80308 h 1107346"/>
              <a:gd name="connsiteX3" fmla="*/ 1111867 w 2223735"/>
              <a:gd name="connsiteY3" fmla="*/ 827260 h 1107346"/>
              <a:gd name="connsiteX4" fmla="*/ 1939593 w 2223735"/>
              <a:gd name="connsiteY4" fmla="*/ 80308 h 1107346"/>
              <a:gd name="connsiteX5" fmla="*/ 1943649 w 2223735"/>
              <a:gd name="connsiteY5" fmla="*/ 0 h 1107346"/>
              <a:gd name="connsiteX6" fmla="*/ 2223735 w 2223735"/>
              <a:gd name="connsiteY6" fmla="*/ 0 h 1107346"/>
              <a:gd name="connsiteX7" fmla="*/ 2218233 w 2223735"/>
              <a:gd name="connsiteY7" fmla="*/ 108945 h 1107346"/>
              <a:gd name="connsiteX8" fmla="*/ 1111867 w 2223735"/>
              <a:gd name="connsiteY8" fmla="*/ 1107346 h 1107346"/>
              <a:gd name="connsiteX9" fmla="*/ 5501 w 2223735"/>
              <a:gd name="connsiteY9" fmla="*/ 108945 h 110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23735" h="1107346">
                <a:moveTo>
                  <a:pt x="0" y="0"/>
                </a:moveTo>
                <a:lnTo>
                  <a:pt x="280086" y="0"/>
                </a:lnTo>
                <a:lnTo>
                  <a:pt x="284141" y="80308"/>
                </a:lnTo>
                <a:cubicBezTo>
                  <a:pt x="326749" y="499860"/>
                  <a:pt x="681074" y="827260"/>
                  <a:pt x="1111867" y="827260"/>
                </a:cubicBezTo>
                <a:cubicBezTo>
                  <a:pt x="1542661" y="827260"/>
                  <a:pt x="1896986" y="499860"/>
                  <a:pt x="1939593" y="80308"/>
                </a:cubicBezTo>
                <a:lnTo>
                  <a:pt x="1943649" y="0"/>
                </a:lnTo>
                <a:lnTo>
                  <a:pt x="2223735" y="0"/>
                </a:lnTo>
                <a:lnTo>
                  <a:pt x="2218233" y="108945"/>
                </a:lnTo>
                <a:cubicBezTo>
                  <a:pt x="2161282" y="669732"/>
                  <a:pt x="1687680" y="1107346"/>
                  <a:pt x="1111867" y="1107346"/>
                </a:cubicBezTo>
                <a:cubicBezTo>
                  <a:pt x="536055" y="1107346"/>
                  <a:pt x="62452" y="669732"/>
                  <a:pt x="5501" y="108945"/>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cs typeface="+mn-ea"/>
              <a:sym typeface="+mn-lt"/>
            </a:endParaRPr>
          </a:p>
        </p:txBody>
      </p:sp>
      <p:sp>
        <p:nvSpPr>
          <p:cNvPr id="72" name="Text Placeholder 32"/>
          <p:cNvSpPr txBox="1"/>
          <p:nvPr/>
        </p:nvSpPr>
        <p:spPr>
          <a:xfrm>
            <a:off x="1335179" y="3706157"/>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900" dirty="0">
                <a:solidFill>
                  <a:srgbClr val="7F7F7F"/>
                </a:solidFill>
                <a:latin typeface="+mn-lt"/>
                <a:cs typeface="+mn-ea"/>
                <a:sym typeface="+mn-lt"/>
              </a:rPr>
              <a:t>Click here to add content, content to match the title. </a:t>
            </a:r>
            <a:r>
              <a:rPr lang="en-US" sz="900" dirty="0">
                <a:solidFill>
                  <a:srgbClr val="7F7F7F"/>
                </a:solidFill>
                <a:latin typeface="+mn-lt"/>
                <a:cs typeface="+mn-ea"/>
                <a:sym typeface="+mn-lt"/>
              </a:rPr>
              <a:t>.</a:t>
            </a:r>
          </a:p>
        </p:txBody>
      </p:sp>
      <p:sp>
        <p:nvSpPr>
          <p:cNvPr id="73" name="Text Placeholder 33"/>
          <p:cNvSpPr txBox="1"/>
          <p:nvPr/>
        </p:nvSpPr>
        <p:spPr>
          <a:xfrm>
            <a:off x="1335180" y="3515710"/>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dirty="0">
                <a:solidFill>
                  <a:schemeClr val="accent5"/>
                </a:solidFill>
                <a:latin typeface="+mn-lt"/>
                <a:cs typeface="+mn-ea"/>
                <a:sym typeface="+mn-lt"/>
              </a:rPr>
              <a:t>Add title text</a:t>
            </a:r>
            <a:endParaRPr lang="en-AU" sz="1200" dirty="0">
              <a:solidFill>
                <a:schemeClr val="accent5"/>
              </a:solidFill>
              <a:latin typeface="+mn-lt"/>
              <a:cs typeface="+mn-ea"/>
              <a:sym typeface="+mn-lt"/>
            </a:endParaRPr>
          </a:p>
        </p:txBody>
      </p:sp>
      <p:sp>
        <p:nvSpPr>
          <p:cNvPr id="74" name="Oval 73"/>
          <p:cNvSpPr>
            <a:spLocks noChangeAspect="1"/>
          </p:cNvSpPr>
          <p:nvPr/>
        </p:nvSpPr>
        <p:spPr>
          <a:xfrm>
            <a:off x="1884281" y="2835088"/>
            <a:ext cx="551920"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chemeClr val="bg1"/>
                </a:solidFill>
                <a:cs typeface="+mn-ea"/>
                <a:sym typeface="+mn-lt"/>
              </a:rPr>
              <a:t>1</a:t>
            </a:r>
          </a:p>
        </p:txBody>
      </p:sp>
      <p:sp>
        <p:nvSpPr>
          <p:cNvPr id="75" name="Oval 74"/>
          <p:cNvSpPr>
            <a:spLocks noChangeAspect="1"/>
          </p:cNvSpPr>
          <p:nvPr/>
        </p:nvSpPr>
        <p:spPr>
          <a:xfrm>
            <a:off x="3824854" y="2835088"/>
            <a:ext cx="551920" cy="55199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dirty="0">
                <a:solidFill>
                  <a:schemeClr val="bg1"/>
                </a:solidFill>
                <a:cs typeface="+mn-ea"/>
                <a:sym typeface="+mn-lt"/>
              </a:rPr>
              <a:t>2</a:t>
            </a:r>
          </a:p>
        </p:txBody>
      </p:sp>
      <p:sp>
        <p:nvSpPr>
          <p:cNvPr id="76" name="Oval 75"/>
          <p:cNvSpPr>
            <a:spLocks noChangeAspect="1"/>
          </p:cNvSpPr>
          <p:nvPr/>
        </p:nvSpPr>
        <p:spPr>
          <a:xfrm>
            <a:off x="5772340" y="2835088"/>
            <a:ext cx="551920" cy="55199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r>
              <a:rPr lang="en-AU" dirty="0">
                <a:solidFill>
                  <a:srgbClr val="FFFFFF"/>
                </a:solidFill>
                <a:cs typeface="+mn-ea"/>
                <a:sym typeface="+mn-lt"/>
              </a:rPr>
              <a:t>3</a:t>
            </a:r>
            <a:endParaRPr lang="en-US" dirty="0">
              <a:cs typeface="+mn-ea"/>
              <a:sym typeface="+mn-lt"/>
            </a:endParaRPr>
          </a:p>
        </p:txBody>
      </p:sp>
      <p:sp>
        <p:nvSpPr>
          <p:cNvPr id="77" name="Oval 76"/>
          <p:cNvSpPr>
            <a:spLocks noChangeAspect="1"/>
          </p:cNvSpPr>
          <p:nvPr/>
        </p:nvSpPr>
        <p:spPr>
          <a:xfrm>
            <a:off x="7698336" y="2835088"/>
            <a:ext cx="551920" cy="55199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AU" dirty="0">
                <a:solidFill>
                  <a:schemeClr val="bg1"/>
                </a:solidFill>
                <a:cs typeface="+mn-ea"/>
                <a:sym typeface="+mn-lt"/>
              </a:rPr>
              <a:t>4</a:t>
            </a:r>
            <a:endParaRPr lang="en-US" dirty="0">
              <a:solidFill>
                <a:schemeClr val="bg1"/>
              </a:solidFill>
              <a:cs typeface="+mn-ea"/>
              <a:sym typeface="+mn-lt"/>
            </a:endParaRPr>
          </a:p>
        </p:txBody>
      </p:sp>
      <p:sp>
        <p:nvSpPr>
          <p:cNvPr id="78" name="Oval 77"/>
          <p:cNvSpPr>
            <a:spLocks noChangeAspect="1"/>
          </p:cNvSpPr>
          <p:nvPr/>
        </p:nvSpPr>
        <p:spPr>
          <a:xfrm>
            <a:off x="9652123" y="2835088"/>
            <a:ext cx="551920" cy="55199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r>
              <a:rPr lang="en-AU" dirty="0">
                <a:solidFill>
                  <a:srgbClr val="FFFFFF"/>
                </a:solidFill>
                <a:cs typeface="+mn-ea"/>
                <a:sym typeface="+mn-lt"/>
              </a:rPr>
              <a:t>5</a:t>
            </a:r>
            <a:endParaRPr lang="en-US" dirty="0">
              <a:cs typeface="+mn-ea"/>
              <a:sym typeface="+mn-lt"/>
            </a:endParaRPr>
          </a:p>
        </p:txBody>
      </p:sp>
      <p:sp>
        <p:nvSpPr>
          <p:cNvPr id="79" name="Text Placeholder 32"/>
          <p:cNvSpPr txBox="1"/>
          <p:nvPr/>
        </p:nvSpPr>
        <p:spPr>
          <a:xfrm>
            <a:off x="5207439" y="3706157"/>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80" name="Text Placeholder 33"/>
          <p:cNvSpPr txBox="1"/>
          <p:nvPr/>
        </p:nvSpPr>
        <p:spPr>
          <a:xfrm>
            <a:off x="5207440" y="3515710"/>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dirty="0">
                <a:solidFill>
                  <a:schemeClr val="accent5"/>
                </a:solidFill>
                <a:latin typeface="+mn-lt"/>
                <a:cs typeface="+mn-ea"/>
                <a:sym typeface="+mn-lt"/>
              </a:rPr>
              <a:t>Add title text</a:t>
            </a:r>
            <a:endParaRPr lang="en-AU" sz="1200" dirty="0">
              <a:solidFill>
                <a:schemeClr val="accent5"/>
              </a:solidFill>
              <a:latin typeface="+mn-lt"/>
              <a:cs typeface="+mn-ea"/>
              <a:sym typeface="+mn-lt"/>
            </a:endParaRPr>
          </a:p>
        </p:txBody>
      </p:sp>
      <p:sp>
        <p:nvSpPr>
          <p:cNvPr id="81" name="Text Placeholder 32"/>
          <p:cNvSpPr txBox="1"/>
          <p:nvPr/>
        </p:nvSpPr>
        <p:spPr>
          <a:xfrm>
            <a:off x="9074503" y="3706157"/>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82" name="Text Placeholder 33"/>
          <p:cNvSpPr txBox="1"/>
          <p:nvPr/>
        </p:nvSpPr>
        <p:spPr>
          <a:xfrm>
            <a:off x="9074504" y="3515710"/>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dirty="0">
                <a:solidFill>
                  <a:schemeClr val="accent5"/>
                </a:solidFill>
                <a:latin typeface="+mn-lt"/>
                <a:cs typeface="+mn-ea"/>
                <a:sym typeface="+mn-lt"/>
              </a:rPr>
              <a:t>Add title text</a:t>
            </a:r>
            <a:endParaRPr lang="en-AU" sz="1200" dirty="0">
              <a:solidFill>
                <a:schemeClr val="accent5"/>
              </a:solidFill>
              <a:latin typeface="+mn-lt"/>
              <a:cs typeface="+mn-ea"/>
              <a:sym typeface="+mn-lt"/>
            </a:endParaRPr>
          </a:p>
        </p:txBody>
      </p:sp>
      <p:sp>
        <p:nvSpPr>
          <p:cNvPr id="83" name="Text Placeholder 32"/>
          <p:cNvSpPr txBox="1"/>
          <p:nvPr/>
        </p:nvSpPr>
        <p:spPr>
          <a:xfrm>
            <a:off x="3279760" y="2282659"/>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84" name="Text Placeholder 33"/>
          <p:cNvSpPr txBox="1"/>
          <p:nvPr/>
        </p:nvSpPr>
        <p:spPr>
          <a:xfrm>
            <a:off x="3279761" y="2092212"/>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dirty="0">
                <a:solidFill>
                  <a:schemeClr val="accent5"/>
                </a:solidFill>
                <a:latin typeface="+mn-lt"/>
                <a:cs typeface="+mn-ea"/>
                <a:sym typeface="+mn-lt"/>
              </a:rPr>
              <a:t>Add title text</a:t>
            </a:r>
            <a:endParaRPr lang="en-AU" sz="1200" dirty="0">
              <a:solidFill>
                <a:schemeClr val="accent5"/>
              </a:solidFill>
              <a:latin typeface="+mn-lt"/>
              <a:cs typeface="+mn-ea"/>
              <a:sym typeface="+mn-lt"/>
            </a:endParaRPr>
          </a:p>
        </p:txBody>
      </p:sp>
      <p:sp>
        <p:nvSpPr>
          <p:cNvPr id="85" name="Text Placeholder 32"/>
          <p:cNvSpPr txBox="1"/>
          <p:nvPr/>
        </p:nvSpPr>
        <p:spPr>
          <a:xfrm>
            <a:off x="7152020" y="2282659"/>
            <a:ext cx="1650125" cy="420871"/>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86" name="Text Placeholder 33"/>
          <p:cNvSpPr txBox="1"/>
          <p:nvPr/>
        </p:nvSpPr>
        <p:spPr>
          <a:xfrm>
            <a:off x="7152021" y="2092212"/>
            <a:ext cx="1650123"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200" dirty="0">
                <a:solidFill>
                  <a:schemeClr val="accent5"/>
                </a:solidFill>
                <a:latin typeface="+mn-lt"/>
                <a:cs typeface="+mn-ea"/>
                <a:sym typeface="+mn-lt"/>
              </a:rPr>
              <a:t>Add title text</a:t>
            </a:r>
            <a:endParaRPr lang="en-AU" sz="1200" dirty="0">
              <a:solidFill>
                <a:schemeClr val="accent5"/>
              </a:solidFill>
              <a:latin typeface="+mn-lt"/>
              <a:cs typeface="+mn-ea"/>
              <a:sym typeface="+mn-lt"/>
            </a:endParaRPr>
          </a:p>
        </p:txBody>
      </p:sp>
      <p:sp>
        <p:nvSpPr>
          <p:cNvPr id="87" name="Oval 86"/>
          <p:cNvSpPr>
            <a:spLocks noChangeAspect="1"/>
          </p:cNvSpPr>
          <p:nvPr/>
        </p:nvSpPr>
        <p:spPr>
          <a:xfrm>
            <a:off x="1341180" y="5025814"/>
            <a:ext cx="179977" cy="1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88" name="Text Placeholder 32"/>
          <p:cNvSpPr txBox="1"/>
          <p:nvPr/>
        </p:nvSpPr>
        <p:spPr>
          <a:xfrm>
            <a:off x="1659976" y="5199624"/>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89" name="Text Placeholder 33"/>
          <p:cNvSpPr txBox="1"/>
          <p:nvPr/>
        </p:nvSpPr>
        <p:spPr>
          <a:xfrm>
            <a:off x="1659978" y="5009177"/>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100" dirty="0">
                <a:solidFill>
                  <a:schemeClr val="accent5"/>
                </a:solidFill>
                <a:latin typeface="+mn-lt"/>
                <a:cs typeface="+mn-ea"/>
                <a:sym typeface="+mn-lt"/>
              </a:rPr>
              <a:t>Add title text </a:t>
            </a:r>
            <a:r>
              <a:rPr lang="en-AU" sz="1100" dirty="0">
                <a:solidFill>
                  <a:schemeClr val="accent5"/>
                </a:solidFill>
                <a:latin typeface="+mn-lt"/>
                <a:cs typeface="+mn-ea"/>
                <a:sym typeface="+mn-lt"/>
              </a:rPr>
              <a:t>01</a:t>
            </a:r>
          </a:p>
        </p:txBody>
      </p:sp>
      <p:sp>
        <p:nvSpPr>
          <p:cNvPr id="90" name="Oval 89"/>
          <p:cNvSpPr>
            <a:spLocks noChangeAspect="1"/>
          </p:cNvSpPr>
          <p:nvPr/>
        </p:nvSpPr>
        <p:spPr>
          <a:xfrm>
            <a:off x="3308871" y="5019750"/>
            <a:ext cx="179977" cy="18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91" name="Text Placeholder 32"/>
          <p:cNvSpPr txBox="1"/>
          <p:nvPr/>
        </p:nvSpPr>
        <p:spPr>
          <a:xfrm>
            <a:off x="3627667" y="5193560"/>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92" name="Text Placeholder 33"/>
          <p:cNvSpPr txBox="1"/>
          <p:nvPr/>
        </p:nvSpPr>
        <p:spPr>
          <a:xfrm>
            <a:off x="3627669" y="5003113"/>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100" dirty="0">
                <a:solidFill>
                  <a:schemeClr val="accent5"/>
                </a:solidFill>
                <a:latin typeface="+mn-lt"/>
                <a:cs typeface="+mn-ea"/>
                <a:sym typeface="+mn-lt"/>
              </a:rPr>
              <a:t>Add title text </a:t>
            </a:r>
            <a:r>
              <a:rPr lang="en-AU" sz="1100" dirty="0">
                <a:solidFill>
                  <a:schemeClr val="accent5"/>
                </a:solidFill>
                <a:latin typeface="+mn-lt"/>
                <a:cs typeface="+mn-ea"/>
                <a:sym typeface="+mn-lt"/>
              </a:rPr>
              <a:t>02</a:t>
            </a:r>
          </a:p>
        </p:txBody>
      </p:sp>
      <p:sp>
        <p:nvSpPr>
          <p:cNvPr id="93" name="Oval 92"/>
          <p:cNvSpPr>
            <a:spLocks noChangeAspect="1"/>
          </p:cNvSpPr>
          <p:nvPr/>
        </p:nvSpPr>
        <p:spPr>
          <a:xfrm>
            <a:off x="7244249" y="5019179"/>
            <a:ext cx="179977" cy="18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94" name="Text Placeholder 32"/>
          <p:cNvSpPr txBox="1"/>
          <p:nvPr/>
        </p:nvSpPr>
        <p:spPr>
          <a:xfrm>
            <a:off x="7563045" y="5192989"/>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95" name="Text Placeholder 33"/>
          <p:cNvSpPr txBox="1"/>
          <p:nvPr/>
        </p:nvSpPr>
        <p:spPr>
          <a:xfrm>
            <a:off x="7563047" y="5002542"/>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100" dirty="0">
                <a:solidFill>
                  <a:schemeClr val="accent5"/>
                </a:solidFill>
                <a:latin typeface="+mn-lt"/>
                <a:cs typeface="+mn-ea"/>
                <a:sym typeface="+mn-lt"/>
              </a:rPr>
              <a:t>Add title text </a:t>
            </a:r>
            <a:r>
              <a:rPr lang="en-AU" sz="1100" dirty="0">
                <a:solidFill>
                  <a:schemeClr val="accent5"/>
                </a:solidFill>
                <a:latin typeface="+mn-lt"/>
                <a:cs typeface="+mn-ea"/>
                <a:sym typeface="+mn-lt"/>
              </a:rPr>
              <a:t>04</a:t>
            </a:r>
          </a:p>
        </p:txBody>
      </p:sp>
      <p:sp>
        <p:nvSpPr>
          <p:cNvPr id="96" name="Oval 95"/>
          <p:cNvSpPr>
            <a:spLocks noChangeAspect="1"/>
          </p:cNvSpPr>
          <p:nvPr/>
        </p:nvSpPr>
        <p:spPr>
          <a:xfrm>
            <a:off x="9210466" y="5035933"/>
            <a:ext cx="179977" cy="18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97" name="Text Placeholder 32"/>
          <p:cNvSpPr txBox="1"/>
          <p:nvPr/>
        </p:nvSpPr>
        <p:spPr>
          <a:xfrm>
            <a:off x="9529262" y="5209743"/>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98" name="Text Placeholder 33"/>
          <p:cNvSpPr txBox="1"/>
          <p:nvPr/>
        </p:nvSpPr>
        <p:spPr>
          <a:xfrm>
            <a:off x="9529264" y="5019296"/>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100" dirty="0">
                <a:solidFill>
                  <a:schemeClr val="accent5"/>
                </a:solidFill>
                <a:latin typeface="+mn-lt"/>
                <a:cs typeface="+mn-ea"/>
                <a:sym typeface="+mn-lt"/>
              </a:rPr>
              <a:t>Add title text </a:t>
            </a:r>
            <a:r>
              <a:rPr lang="en-AU" sz="1100" dirty="0">
                <a:solidFill>
                  <a:schemeClr val="accent5"/>
                </a:solidFill>
                <a:latin typeface="+mn-lt"/>
                <a:cs typeface="+mn-ea"/>
                <a:sym typeface="+mn-lt"/>
              </a:rPr>
              <a:t>05</a:t>
            </a:r>
          </a:p>
        </p:txBody>
      </p:sp>
      <p:sp>
        <p:nvSpPr>
          <p:cNvPr id="99" name="Oval 98"/>
          <p:cNvSpPr>
            <a:spLocks noChangeAspect="1"/>
          </p:cNvSpPr>
          <p:nvPr/>
        </p:nvSpPr>
        <p:spPr>
          <a:xfrm>
            <a:off x="5276561" y="5019750"/>
            <a:ext cx="179977" cy="18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100" name="Text Placeholder 32"/>
          <p:cNvSpPr txBox="1"/>
          <p:nvPr/>
        </p:nvSpPr>
        <p:spPr>
          <a:xfrm>
            <a:off x="5595357" y="5193560"/>
            <a:ext cx="1321561" cy="3822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900" dirty="0">
                <a:solidFill>
                  <a:srgbClr val="7F7F7F"/>
                </a:solidFill>
                <a:latin typeface="+mn-lt"/>
                <a:cs typeface="+mn-ea"/>
                <a:sym typeface="+mn-lt"/>
              </a:rPr>
              <a:t>Click here to add content, content to match the title. </a:t>
            </a:r>
            <a:endParaRPr lang="en-US" sz="900" dirty="0">
              <a:solidFill>
                <a:srgbClr val="7F7F7F"/>
              </a:solidFill>
              <a:latin typeface="+mn-lt"/>
              <a:cs typeface="+mn-ea"/>
              <a:sym typeface="+mn-lt"/>
            </a:endParaRPr>
          </a:p>
        </p:txBody>
      </p:sp>
      <p:sp>
        <p:nvSpPr>
          <p:cNvPr id="101" name="Text Placeholder 33"/>
          <p:cNvSpPr txBox="1"/>
          <p:nvPr/>
        </p:nvSpPr>
        <p:spPr>
          <a:xfrm>
            <a:off x="5595359" y="5003113"/>
            <a:ext cx="1321559" cy="318864"/>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100" dirty="0">
                <a:solidFill>
                  <a:schemeClr val="accent5"/>
                </a:solidFill>
                <a:latin typeface="+mn-lt"/>
                <a:cs typeface="+mn-ea"/>
                <a:sym typeface="+mn-lt"/>
              </a:rPr>
              <a:t>Add title text </a:t>
            </a:r>
            <a:r>
              <a:rPr lang="en-AU" sz="1100" dirty="0">
                <a:solidFill>
                  <a:schemeClr val="accent5"/>
                </a:solidFill>
                <a:latin typeface="+mn-lt"/>
                <a:cs typeface="+mn-ea"/>
                <a:sym typeface="+mn-lt"/>
              </a:rPr>
              <a:t>03</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fade">
                                      <p:cBhvr>
                                        <p:cTn id="12" dur="500"/>
                                        <p:tgtEl>
                                          <p:spTgt spid="7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3"/>
                                        </p:tgtEl>
                                        <p:attrNameLst>
                                          <p:attrName>style.visibility</p:attrName>
                                        </p:attrNameLst>
                                      </p:cBhvr>
                                      <p:to>
                                        <p:strVal val="visible"/>
                                      </p:to>
                                    </p:set>
                                    <p:animEffect transition="in" filter="fade">
                                      <p:cBhvr>
                                        <p:cTn id="15" dur="500"/>
                                        <p:tgtEl>
                                          <p:spTgt spid="7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2"/>
                                        </p:tgtEl>
                                        <p:attrNameLst>
                                          <p:attrName>style.visibility</p:attrName>
                                        </p:attrNameLst>
                                      </p:cBhvr>
                                      <p:to>
                                        <p:strVal val="visible"/>
                                      </p:to>
                                    </p:set>
                                    <p:animEffect transition="in" filter="fade">
                                      <p:cBhvr>
                                        <p:cTn id="18" dur="500"/>
                                        <p:tgtEl>
                                          <p:spTgt spid="7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wipe(left)">
                                      <p:cBhvr>
                                        <p:cTn id="23" dur="500"/>
                                        <p:tgtEl>
                                          <p:spTgt spid="4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5"/>
                                        </p:tgtEl>
                                        <p:attrNameLst>
                                          <p:attrName>style.visibility</p:attrName>
                                        </p:attrNameLst>
                                      </p:cBhvr>
                                      <p:to>
                                        <p:strVal val="visible"/>
                                      </p:to>
                                    </p:set>
                                    <p:animEffect transition="in" filter="fade">
                                      <p:cBhvr>
                                        <p:cTn id="28" dur="500"/>
                                        <p:tgtEl>
                                          <p:spTgt spid="7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3"/>
                                        </p:tgtEl>
                                        <p:attrNameLst>
                                          <p:attrName>style.visibility</p:attrName>
                                        </p:attrNameLst>
                                      </p:cBhvr>
                                      <p:to>
                                        <p:strVal val="visible"/>
                                      </p:to>
                                    </p:set>
                                    <p:animEffect transition="in" filter="fade">
                                      <p:cBhvr>
                                        <p:cTn id="31" dur="500"/>
                                        <p:tgtEl>
                                          <p:spTgt spid="8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500"/>
                                        <p:tgtEl>
                                          <p:spTgt spid="8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70"/>
                                        </p:tgtEl>
                                        <p:attrNameLst>
                                          <p:attrName>style.visibility</p:attrName>
                                        </p:attrNameLst>
                                      </p:cBhvr>
                                      <p:to>
                                        <p:strVal val="visible"/>
                                      </p:to>
                                    </p:set>
                                    <p:animEffect transition="in" filter="wipe(left)">
                                      <p:cBhvr>
                                        <p:cTn id="39" dur="500"/>
                                        <p:tgtEl>
                                          <p:spTgt spid="7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6"/>
                                        </p:tgtEl>
                                        <p:attrNameLst>
                                          <p:attrName>style.visibility</p:attrName>
                                        </p:attrNameLst>
                                      </p:cBhvr>
                                      <p:to>
                                        <p:strVal val="visible"/>
                                      </p:to>
                                    </p:set>
                                    <p:animEffect transition="in" filter="fade">
                                      <p:cBhvr>
                                        <p:cTn id="44" dur="500"/>
                                        <p:tgtEl>
                                          <p:spTgt spid="76"/>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fade">
                                      <p:cBhvr>
                                        <p:cTn id="47" dur="500"/>
                                        <p:tgtEl>
                                          <p:spTgt spid="8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79"/>
                                        </p:tgtEl>
                                        <p:attrNameLst>
                                          <p:attrName>style.visibility</p:attrName>
                                        </p:attrNameLst>
                                      </p:cBhvr>
                                      <p:to>
                                        <p:strVal val="visible"/>
                                      </p:to>
                                    </p:set>
                                    <p:animEffect transition="in" filter="fade">
                                      <p:cBhvr>
                                        <p:cTn id="50" dur="500"/>
                                        <p:tgtEl>
                                          <p:spTgt spid="79"/>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wipe(left)">
                                      <p:cBhvr>
                                        <p:cTn id="55" dur="500"/>
                                        <p:tgtEl>
                                          <p:spTgt spid="4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77"/>
                                        </p:tgtEl>
                                        <p:attrNameLst>
                                          <p:attrName>style.visibility</p:attrName>
                                        </p:attrNameLst>
                                      </p:cBhvr>
                                      <p:to>
                                        <p:strVal val="visible"/>
                                      </p:to>
                                    </p:set>
                                    <p:animEffect transition="in" filter="fade">
                                      <p:cBhvr>
                                        <p:cTn id="60" dur="500"/>
                                        <p:tgtEl>
                                          <p:spTgt spid="77"/>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85"/>
                                        </p:tgtEl>
                                        <p:attrNameLst>
                                          <p:attrName>style.visibility</p:attrName>
                                        </p:attrNameLst>
                                      </p:cBhvr>
                                      <p:to>
                                        <p:strVal val="visible"/>
                                      </p:to>
                                    </p:set>
                                    <p:animEffect transition="in" filter="fade">
                                      <p:cBhvr>
                                        <p:cTn id="63" dur="500"/>
                                        <p:tgtEl>
                                          <p:spTgt spid="85"/>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86"/>
                                        </p:tgtEl>
                                        <p:attrNameLst>
                                          <p:attrName>style.visibility</p:attrName>
                                        </p:attrNameLst>
                                      </p:cBhvr>
                                      <p:to>
                                        <p:strVal val="visible"/>
                                      </p:to>
                                    </p:set>
                                    <p:animEffect transition="in" filter="fade">
                                      <p:cBhvr>
                                        <p:cTn id="66" dur="500"/>
                                        <p:tgtEl>
                                          <p:spTgt spid="86"/>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71"/>
                                        </p:tgtEl>
                                        <p:attrNameLst>
                                          <p:attrName>style.visibility</p:attrName>
                                        </p:attrNameLst>
                                      </p:cBhvr>
                                      <p:to>
                                        <p:strVal val="visible"/>
                                      </p:to>
                                    </p:set>
                                    <p:animEffect transition="in" filter="wipe(left)">
                                      <p:cBhvr>
                                        <p:cTn id="71" dur="500"/>
                                        <p:tgtEl>
                                          <p:spTgt spid="71"/>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78"/>
                                        </p:tgtEl>
                                        <p:attrNameLst>
                                          <p:attrName>style.visibility</p:attrName>
                                        </p:attrNameLst>
                                      </p:cBhvr>
                                      <p:to>
                                        <p:strVal val="visible"/>
                                      </p:to>
                                    </p:set>
                                    <p:animEffect transition="in" filter="fade">
                                      <p:cBhvr>
                                        <p:cTn id="76" dur="500"/>
                                        <p:tgtEl>
                                          <p:spTgt spid="7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82"/>
                                        </p:tgtEl>
                                        <p:attrNameLst>
                                          <p:attrName>style.visibility</p:attrName>
                                        </p:attrNameLst>
                                      </p:cBhvr>
                                      <p:to>
                                        <p:strVal val="visible"/>
                                      </p:to>
                                    </p:set>
                                    <p:animEffect transition="in" filter="fade">
                                      <p:cBhvr>
                                        <p:cTn id="79" dur="500"/>
                                        <p:tgtEl>
                                          <p:spTgt spid="82"/>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81"/>
                                        </p:tgtEl>
                                        <p:attrNameLst>
                                          <p:attrName>style.visibility</p:attrName>
                                        </p:attrNameLst>
                                      </p:cBhvr>
                                      <p:to>
                                        <p:strVal val="visible"/>
                                      </p:to>
                                    </p:set>
                                    <p:animEffect transition="in" filter="fade">
                                      <p:cBhvr>
                                        <p:cTn id="82" dur="500"/>
                                        <p:tgtEl>
                                          <p:spTgt spid="81"/>
                                        </p:tgtEl>
                                      </p:cBhvr>
                                    </p:animEffect>
                                  </p:childTnLst>
                                </p:cTn>
                              </p:par>
                            </p:childTnLst>
                          </p:cTn>
                        </p:par>
                      </p:childTnLst>
                    </p:cTn>
                  </p:par>
                  <p:par>
                    <p:cTn id="83" fill="hold">
                      <p:stCondLst>
                        <p:cond delay="indefinite"/>
                      </p:stCondLst>
                      <p:childTnLst>
                        <p:par>
                          <p:cTn id="84" fill="hold">
                            <p:stCondLst>
                              <p:cond delay="0"/>
                            </p:stCondLst>
                            <p:childTnLst>
                              <p:par>
                                <p:cTn id="85" presetID="14" presetClass="entr" presetSubtype="10" fill="hold" grpId="0" nodeType="click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randombar(horizontal)">
                                      <p:cBhvr>
                                        <p:cTn id="87" dur="500"/>
                                        <p:tgtEl>
                                          <p:spTgt spid="87"/>
                                        </p:tgtEl>
                                      </p:cBhvr>
                                    </p:animEffect>
                                  </p:childTnLst>
                                </p:cTn>
                              </p:par>
                              <p:par>
                                <p:cTn id="88" presetID="14" presetClass="entr" presetSubtype="10" fill="hold" grpId="0" nodeType="withEffect">
                                  <p:stCondLst>
                                    <p:cond delay="0"/>
                                  </p:stCondLst>
                                  <p:childTnLst>
                                    <p:set>
                                      <p:cBhvr>
                                        <p:cTn id="89" dur="1" fill="hold">
                                          <p:stCondLst>
                                            <p:cond delay="0"/>
                                          </p:stCondLst>
                                        </p:cTn>
                                        <p:tgtEl>
                                          <p:spTgt spid="88"/>
                                        </p:tgtEl>
                                        <p:attrNameLst>
                                          <p:attrName>style.visibility</p:attrName>
                                        </p:attrNameLst>
                                      </p:cBhvr>
                                      <p:to>
                                        <p:strVal val="visible"/>
                                      </p:to>
                                    </p:set>
                                    <p:animEffect transition="in" filter="randombar(horizontal)">
                                      <p:cBhvr>
                                        <p:cTn id="90" dur="500"/>
                                        <p:tgtEl>
                                          <p:spTgt spid="88"/>
                                        </p:tgtEl>
                                      </p:cBhvr>
                                    </p:animEffect>
                                  </p:childTnLst>
                                </p:cTn>
                              </p:par>
                              <p:par>
                                <p:cTn id="91" presetID="14" presetClass="entr" presetSubtype="10" fill="hold" grpId="0" nodeType="withEffect">
                                  <p:stCondLst>
                                    <p:cond delay="0"/>
                                  </p:stCondLst>
                                  <p:childTnLst>
                                    <p:set>
                                      <p:cBhvr>
                                        <p:cTn id="92" dur="1" fill="hold">
                                          <p:stCondLst>
                                            <p:cond delay="0"/>
                                          </p:stCondLst>
                                        </p:cTn>
                                        <p:tgtEl>
                                          <p:spTgt spid="89"/>
                                        </p:tgtEl>
                                        <p:attrNameLst>
                                          <p:attrName>style.visibility</p:attrName>
                                        </p:attrNameLst>
                                      </p:cBhvr>
                                      <p:to>
                                        <p:strVal val="visible"/>
                                      </p:to>
                                    </p:set>
                                    <p:animEffect transition="in" filter="randombar(horizontal)">
                                      <p:cBhvr>
                                        <p:cTn id="93" dur="500"/>
                                        <p:tgtEl>
                                          <p:spTgt spid="89"/>
                                        </p:tgtEl>
                                      </p:cBhvr>
                                    </p:animEffect>
                                  </p:childTnLst>
                                </p:cTn>
                              </p:par>
                              <p:par>
                                <p:cTn id="94" presetID="14" presetClass="entr" presetSubtype="10" fill="hold" grpId="0" nodeType="withEffect">
                                  <p:stCondLst>
                                    <p:cond delay="0"/>
                                  </p:stCondLst>
                                  <p:childTnLst>
                                    <p:set>
                                      <p:cBhvr>
                                        <p:cTn id="95" dur="1" fill="hold">
                                          <p:stCondLst>
                                            <p:cond delay="0"/>
                                          </p:stCondLst>
                                        </p:cTn>
                                        <p:tgtEl>
                                          <p:spTgt spid="90"/>
                                        </p:tgtEl>
                                        <p:attrNameLst>
                                          <p:attrName>style.visibility</p:attrName>
                                        </p:attrNameLst>
                                      </p:cBhvr>
                                      <p:to>
                                        <p:strVal val="visible"/>
                                      </p:to>
                                    </p:set>
                                    <p:animEffect transition="in" filter="randombar(horizontal)">
                                      <p:cBhvr>
                                        <p:cTn id="96" dur="500"/>
                                        <p:tgtEl>
                                          <p:spTgt spid="90"/>
                                        </p:tgtEl>
                                      </p:cBhvr>
                                    </p:animEffect>
                                  </p:childTnLst>
                                </p:cTn>
                              </p:par>
                              <p:par>
                                <p:cTn id="97" presetID="14" presetClass="entr" presetSubtype="10" fill="hold" grpId="0" nodeType="withEffect">
                                  <p:stCondLst>
                                    <p:cond delay="0"/>
                                  </p:stCondLst>
                                  <p:childTnLst>
                                    <p:set>
                                      <p:cBhvr>
                                        <p:cTn id="98" dur="1" fill="hold">
                                          <p:stCondLst>
                                            <p:cond delay="0"/>
                                          </p:stCondLst>
                                        </p:cTn>
                                        <p:tgtEl>
                                          <p:spTgt spid="91"/>
                                        </p:tgtEl>
                                        <p:attrNameLst>
                                          <p:attrName>style.visibility</p:attrName>
                                        </p:attrNameLst>
                                      </p:cBhvr>
                                      <p:to>
                                        <p:strVal val="visible"/>
                                      </p:to>
                                    </p:set>
                                    <p:animEffect transition="in" filter="randombar(horizontal)">
                                      <p:cBhvr>
                                        <p:cTn id="99" dur="500"/>
                                        <p:tgtEl>
                                          <p:spTgt spid="91"/>
                                        </p:tgtEl>
                                      </p:cBhvr>
                                    </p:animEffect>
                                  </p:childTnLst>
                                </p:cTn>
                              </p:par>
                              <p:par>
                                <p:cTn id="100" presetID="14" presetClass="entr" presetSubtype="10" fill="hold" grpId="0" nodeType="withEffect">
                                  <p:stCondLst>
                                    <p:cond delay="0"/>
                                  </p:stCondLst>
                                  <p:childTnLst>
                                    <p:set>
                                      <p:cBhvr>
                                        <p:cTn id="101" dur="1" fill="hold">
                                          <p:stCondLst>
                                            <p:cond delay="0"/>
                                          </p:stCondLst>
                                        </p:cTn>
                                        <p:tgtEl>
                                          <p:spTgt spid="92"/>
                                        </p:tgtEl>
                                        <p:attrNameLst>
                                          <p:attrName>style.visibility</p:attrName>
                                        </p:attrNameLst>
                                      </p:cBhvr>
                                      <p:to>
                                        <p:strVal val="visible"/>
                                      </p:to>
                                    </p:set>
                                    <p:animEffect transition="in" filter="randombar(horizontal)">
                                      <p:cBhvr>
                                        <p:cTn id="102" dur="500"/>
                                        <p:tgtEl>
                                          <p:spTgt spid="92"/>
                                        </p:tgtEl>
                                      </p:cBhvr>
                                    </p:animEffect>
                                  </p:childTnLst>
                                </p:cTn>
                              </p:par>
                              <p:par>
                                <p:cTn id="103" presetID="14" presetClass="entr" presetSubtype="10" fill="hold" grpId="0" nodeType="withEffect">
                                  <p:stCondLst>
                                    <p:cond delay="0"/>
                                  </p:stCondLst>
                                  <p:childTnLst>
                                    <p:set>
                                      <p:cBhvr>
                                        <p:cTn id="104" dur="1" fill="hold">
                                          <p:stCondLst>
                                            <p:cond delay="0"/>
                                          </p:stCondLst>
                                        </p:cTn>
                                        <p:tgtEl>
                                          <p:spTgt spid="93"/>
                                        </p:tgtEl>
                                        <p:attrNameLst>
                                          <p:attrName>style.visibility</p:attrName>
                                        </p:attrNameLst>
                                      </p:cBhvr>
                                      <p:to>
                                        <p:strVal val="visible"/>
                                      </p:to>
                                    </p:set>
                                    <p:animEffect transition="in" filter="randombar(horizontal)">
                                      <p:cBhvr>
                                        <p:cTn id="105" dur="500"/>
                                        <p:tgtEl>
                                          <p:spTgt spid="93"/>
                                        </p:tgtEl>
                                      </p:cBhvr>
                                    </p:animEffect>
                                  </p:childTnLst>
                                </p:cTn>
                              </p:par>
                              <p:par>
                                <p:cTn id="106" presetID="14" presetClass="entr" presetSubtype="10" fill="hold" grpId="0" nodeType="withEffect">
                                  <p:stCondLst>
                                    <p:cond delay="0"/>
                                  </p:stCondLst>
                                  <p:childTnLst>
                                    <p:set>
                                      <p:cBhvr>
                                        <p:cTn id="107" dur="1" fill="hold">
                                          <p:stCondLst>
                                            <p:cond delay="0"/>
                                          </p:stCondLst>
                                        </p:cTn>
                                        <p:tgtEl>
                                          <p:spTgt spid="94"/>
                                        </p:tgtEl>
                                        <p:attrNameLst>
                                          <p:attrName>style.visibility</p:attrName>
                                        </p:attrNameLst>
                                      </p:cBhvr>
                                      <p:to>
                                        <p:strVal val="visible"/>
                                      </p:to>
                                    </p:set>
                                    <p:animEffect transition="in" filter="randombar(horizontal)">
                                      <p:cBhvr>
                                        <p:cTn id="108" dur="500"/>
                                        <p:tgtEl>
                                          <p:spTgt spid="94"/>
                                        </p:tgtEl>
                                      </p:cBhvr>
                                    </p:animEffect>
                                  </p:childTnLst>
                                </p:cTn>
                              </p:par>
                              <p:par>
                                <p:cTn id="109" presetID="14" presetClass="entr" presetSubtype="10" fill="hold" grpId="0" nodeType="withEffect">
                                  <p:stCondLst>
                                    <p:cond delay="0"/>
                                  </p:stCondLst>
                                  <p:childTnLst>
                                    <p:set>
                                      <p:cBhvr>
                                        <p:cTn id="110" dur="1" fill="hold">
                                          <p:stCondLst>
                                            <p:cond delay="0"/>
                                          </p:stCondLst>
                                        </p:cTn>
                                        <p:tgtEl>
                                          <p:spTgt spid="95"/>
                                        </p:tgtEl>
                                        <p:attrNameLst>
                                          <p:attrName>style.visibility</p:attrName>
                                        </p:attrNameLst>
                                      </p:cBhvr>
                                      <p:to>
                                        <p:strVal val="visible"/>
                                      </p:to>
                                    </p:set>
                                    <p:animEffect transition="in" filter="randombar(horizontal)">
                                      <p:cBhvr>
                                        <p:cTn id="111" dur="500"/>
                                        <p:tgtEl>
                                          <p:spTgt spid="95"/>
                                        </p:tgtEl>
                                      </p:cBhvr>
                                    </p:animEffect>
                                  </p:childTnLst>
                                </p:cTn>
                              </p:par>
                              <p:par>
                                <p:cTn id="112" presetID="14" presetClass="entr" presetSubtype="10" fill="hold" grpId="0" nodeType="withEffect">
                                  <p:stCondLst>
                                    <p:cond delay="0"/>
                                  </p:stCondLst>
                                  <p:childTnLst>
                                    <p:set>
                                      <p:cBhvr>
                                        <p:cTn id="113" dur="1" fill="hold">
                                          <p:stCondLst>
                                            <p:cond delay="0"/>
                                          </p:stCondLst>
                                        </p:cTn>
                                        <p:tgtEl>
                                          <p:spTgt spid="96"/>
                                        </p:tgtEl>
                                        <p:attrNameLst>
                                          <p:attrName>style.visibility</p:attrName>
                                        </p:attrNameLst>
                                      </p:cBhvr>
                                      <p:to>
                                        <p:strVal val="visible"/>
                                      </p:to>
                                    </p:set>
                                    <p:animEffect transition="in" filter="randombar(horizontal)">
                                      <p:cBhvr>
                                        <p:cTn id="114" dur="500"/>
                                        <p:tgtEl>
                                          <p:spTgt spid="96"/>
                                        </p:tgtEl>
                                      </p:cBhvr>
                                    </p:animEffect>
                                  </p:childTnLst>
                                </p:cTn>
                              </p:par>
                              <p:par>
                                <p:cTn id="115" presetID="14" presetClass="entr" presetSubtype="10" fill="hold" grpId="0" nodeType="withEffect">
                                  <p:stCondLst>
                                    <p:cond delay="0"/>
                                  </p:stCondLst>
                                  <p:childTnLst>
                                    <p:set>
                                      <p:cBhvr>
                                        <p:cTn id="116" dur="1" fill="hold">
                                          <p:stCondLst>
                                            <p:cond delay="0"/>
                                          </p:stCondLst>
                                        </p:cTn>
                                        <p:tgtEl>
                                          <p:spTgt spid="97"/>
                                        </p:tgtEl>
                                        <p:attrNameLst>
                                          <p:attrName>style.visibility</p:attrName>
                                        </p:attrNameLst>
                                      </p:cBhvr>
                                      <p:to>
                                        <p:strVal val="visible"/>
                                      </p:to>
                                    </p:set>
                                    <p:animEffect transition="in" filter="randombar(horizontal)">
                                      <p:cBhvr>
                                        <p:cTn id="117" dur="500"/>
                                        <p:tgtEl>
                                          <p:spTgt spid="97"/>
                                        </p:tgtEl>
                                      </p:cBhvr>
                                    </p:animEffect>
                                  </p:childTnLst>
                                </p:cTn>
                              </p:par>
                              <p:par>
                                <p:cTn id="118" presetID="14" presetClass="entr" presetSubtype="10" fill="hold" grpId="0" nodeType="withEffect">
                                  <p:stCondLst>
                                    <p:cond delay="0"/>
                                  </p:stCondLst>
                                  <p:childTnLst>
                                    <p:set>
                                      <p:cBhvr>
                                        <p:cTn id="119" dur="1" fill="hold">
                                          <p:stCondLst>
                                            <p:cond delay="0"/>
                                          </p:stCondLst>
                                        </p:cTn>
                                        <p:tgtEl>
                                          <p:spTgt spid="98"/>
                                        </p:tgtEl>
                                        <p:attrNameLst>
                                          <p:attrName>style.visibility</p:attrName>
                                        </p:attrNameLst>
                                      </p:cBhvr>
                                      <p:to>
                                        <p:strVal val="visible"/>
                                      </p:to>
                                    </p:set>
                                    <p:animEffect transition="in" filter="randombar(horizontal)">
                                      <p:cBhvr>
                                        <p:cTn id="120" dur="500"/>
                                        <p:tgtEl>
                                          <p:spTgt spid="98"/>
                                        </p:tgtEl>
                                      </p:cBhvr>
                                    </p:animEffect>
                                  </p:childTnLst>
                                </p:cTn>
                              </p:par>
                              <p:par>
                                <p:cTn id="121" presetID="14" presetClass="entr" presetSubtype="10" fill="hold" grpId="0" nodeType="withEffect">
                                  <p:stCondLst>
                                    <p:cond delay="0"/>
                                  </p:stCondLst>
                                  <p:childTnLst>
                                    <p:set>
                                      <p:cBhvr>
                                        <p:cTn id="122" dur="1" fill="hold">
                                          <p:stCondLst>
                                            <p:cond delay="0"/>
                                          </p:stCondLst>
                                        </p:cTn>
                                        <p:tgtEl>
                                          <p:spTgt spid="99"/>
                                        </p:tgtEl>
                                        <p:attrNameLst>
                                          <p:attrName>style.visibility</p:attrName>
                                        </p:attrNameLst>
                                      </p:cBhvr>
                                      <p:to>
                                        <p:strVal val="visible"/>
                                      </p:to>
                                    </p:set>
                                    <p:animEffect transition="in" filter="randombar(horizontal)">
                                      <p:cBhvr>
                                        <p:cTn id="123" dur="500"/>
                                        <p:tgtEl>
                                          <p:spTgt spid="99"/>
                                        </p:tgtEl>
                                      </p:cBhvr>
                                    </p:animEffect>
                                  </p:childTnLst>
                                </p:cTn>
                              </p:par>
                              <p:par>
                                <p:cTn id="124" presetID="14" presetClass="entr" presetSubtype="10" fill="hold" grpId="0" nodeType="withEffect">
                                  <p:stCondLst>
                                    <p:cond delay="0"/>
                                  </p:stCondLst>
                                  <p:childTnLst>
                                    <p:set>
                                      <p:cBhvr>
                                        <p:cTn id="125" dur="1" fill="hold">
                                          <p:stCondLst>
                                            <p:cond delay="0"/>
                                          </p:stCondLst>
                                        </p:cTn>
                                        <p:tgtEl>
                                          <p:spTgt spid="100"/>
                                        </p:tgtEl>
                                        <p:attrNameLst>
                                          <p:attrName>style.visibility</p:attrName>
                                        </p:attrNameLst>
                                      </p:cBhvr>
                                      <p:to>
                                        <p:strVal val="visible"/>
                                      </p:to>
                                    </p:set>
                                    <p:animEffect transition="in" filter="randombar(horizontal)">
                                      <p:cBhvr>
                                        <p:cTn id="126" dur="500"/>
                                        <p:tgtEl>
                                          <p:spTgt spid="100"/>
                                        </p:tgtEl>
                                      </p:cBhvr>
                                    </p:animEffect>
                                  </p:childTnLst>
                                </p:cTn>
                              </p:par>
                              <p:par>
                                <p:cTn id="127" presetID="14" presetClass="entr" presetSubtype="10" fill="hold" grpId="0" nodeType="withEffect">
                                  <p:stCondLst>
                                    <p:cond delay="0"/>
                                  </p:stCondLst>
                                  <p:childTnLst>
                                    <p:set>
                                      <p:cBhvr>
                                        <p:cTn id="128" dur="1" fill="hold">
                                          <p:stCondLst>
                                            <p:cond delay="0"/>
                                          </p:stCondLst>
                                        </p:cTn>
                                        <p:tgtEl>
                                          <p:spTgt spid="101"/>
                                        </p:tgtEl>
                                        <p:attrNameLst>
                                          <p:attrName>style.visibility</p:attrName>
                                        </p:attrNameLst>
                                      </p:cBhvr>
                                      <p:to>
                                        <p:strVal val="visible"/>
                                      </p:to>
                                    </p:set>
                                    <p:animEffect transition="in" filter="randombar(horizontal)">
                                      <p:cBhvr>
                                        <p:cTn id="129"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9" grpId="0" animBg="1"/>
      <p:bldP spid="70" grpId="0" animBg="1"/>
      <p:bldP spid="71" grpId="0" animBg="1"/>
      <p:bldP spid="72" grpId="0"/>
      <p:bldP spid="73" grpId="0"/>
      <p:bldP spid="74" grpId="0" animBg="1"/>
      <p:bldP spid="75" grpId="0" animBg="1"/>
      <p:bldP spid="76" grpId="0" animBg="1"/>
      <p:bldP spid="77" grpId="0" animBg="1"/>
      <p:bldP spid="78" grpId="0" animBg="1"/>
      <p:bldP spid="79" grpId="0"/>
      <p:bldP spid="80" grpId="0"/>
      <p:bldP spid="81" grpId="0"/>
      <p:bldP spid="82" grpId="0"/>
      <p:bldP spid="83" grpId="0"/>
      <p:bldP spid="84" grpId="0"/>
      <p:bldP spid="85" grpId="0"/>
      <p:bldP spid="86" grpId="0"/>
      <p:bldP spid="87" grpId="0" animBg="1"/>
      <p:bldP spid="88" grpId="0"/>
      <p:bldP spid="89" grpId="0"/>
      <p:bldP spid="90" grpId="0" animBg="1"/>
      <p:bldP spid="91" grpId="0"/>
      <p:bldP spid="92" grpId="0"/>
      <p:bldP spid="93" grpId="0" animBg="1"/>
      <p:bldP spid="94" grpId="0"/>
      <p:bldP spid="95" grpId="0"/>
      <p:bldP spid="96" grpId="0" animBg="1"/>
      <p:bldP spid="97" grpId="0"/>
      <p:bldP spid="98" grpId="0"/>
      <p:bldP spid="99" grpId="0" animBg="1"/>
      <p:bldP spid="100" grpId="0"/>
      <p:bldP spid="10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graphicFrame>
        <p:nvGraphicFramePr>
          <p:cNvPr id="54" name="Chart 53"/>
          <p:cNvGraphicFramePr/>
          <p:nvPr>
            <p:extLst>
              <p:ext uri="{D42A27DB-BD31-4B8C-83A1-F6EECF244321}">
                <p14:modId xmlns:p14="http://schemas.microsoft.com/office/powerpoint/2010/main" val="4208045304"/>
              </p:ext>
            </p:extLst>
          </p:nvPr>
        </p:nvGraphicFramePr>
        <p:xfrm>
          <a:off x="1321423" y="1555735"/>
          <a:ext cx="9549157" cy="2992582"/>
        </p:xfrm>
        <a:graphic>
          <a:graphicData uri="http://schemas.openxmlformats.org/drawingml/2006/chart">
            <c:chart xmlns:c="http://schemas.openxmlformats.org/drawingml/2006/chart" xmlns:r="http://schemas.openxmlformats.org/officeDocument/2006/relationships" r:id="rId3"/>
          </a:graphicData>
        </a:graphic>
      </p:graphicFrame>
      <p:sp>
        <p:nvSpPr>
          <p:cNvPr id="57" name="Text Placeholder 32"/>
          <p:cNvSpPr txBox="1"/>
          <p:nvPr/>
        </p:nvSpPr>
        <p:spPr>
          <a:xfrm>
            <a:off x="2372882" y="5272677"/>
            <a:ext cx="1879467" cy="52873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58" name="Text Placeholder 33"/>
          <p:cNvSpPr txBox="1"/>
          <p:nvPr/>
        </p:nvSpPr>
        <p:spPr>
          <a:xfrm>
            <a:off x="2372884" y="5059755"/>
            <a:ext cx="1464110"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400" b="1" dirty="0">
                <a:solidFill>
                  <a:schemeClr val="accent5"/>
                </a:solidFill>
                <a:latin typeface="+mn-lt"/>
                <a:cs typeface="+mn-ea"/>
                <a:sym typeface="+mn-lt"/>
              </a:rPr>
              <a:t>Add title text</a:t>
            </a:r>
            <a:endParaRPr lang="en-AU" sz="1400" dirty="0">
              <a:solidFill>
                <a:schemeClr val="accent5"/>
              </a:solidFill>
              <a:latin typeface="+mn-lt"/>
              <a:cs typeface="+mn-ea"/>
              <a:sym typeface="+mn-lt"/>
            </a:endParaRPr>
          </a:p>
        </p:txBody>
      </p:sp>
      <p:sp>
        <p:nvSpPr>
          <p:cNvPr id="61" name="Text Placeholder 32"/>
          <p:cNvSpPr txBox="1"/>
          <p:nvPr/>
        </p:nvSpPr>
        <p:spPr>
          <a:xfrm>
            <a:off x="5452181" y="5272677"/>
            <a:ext cx="1879467" cy="52873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2" name="Text Placeholder 33"/>
          <p:cNvSpPr txBox="1"/>
          <p:nvPr/>
        </p:nvSpPr>
        <p:spPr>
          <a:xfrm>
            <a:off x="5452183" y="5059755"/>
            <a:ext cx="1464110"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400" b="1" dirty="0">
                <a:solidFill>
                  <a:schemeClr val="accent5"/>
                </a:solidFill>
                <a:latin typeface="+mn-lt"/>
                <a:cs typeface="+mn-ea"/>
                <a:sym typeface="+mn-lt"/>
              </a:rPr>
              <a:t>Add title text </a:t>
            </a:r>
            <a:endParaRPr lang="en-AU" sz="1400" dirty="0">
              <a:solidFill>
                <a:schemeClr val="accent5"/>
              </a:solidFill>
              <a:latin typeface="+mn-lt"/>
              <a:cs typeface="+mn-ea"/>
              <a:sym typeface="+mn-lt"/>
            </a:endParaRPr>
          </a:p>
        </p:txBody>
      </p:sp>
      <p:sp>
        <p:nvSpPr>
          <p:cNvPr id="65" name="Text Placeholder 32"/>
          <p:cNvSpPr txBox="1"/>
          <p:nvPr/>
        </p:nvSpPr>
        <p:spPr>
          <a:xfrm>
            <a:off x="8564338" y="5272677"/>
            <a:ext cx="1879467" cy="528733"/>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66" name="Text Placeholder 33"/>
          <p:cNvSpPr txBox="1"/>
          <p:nvPr/>
        </p:nvSpPr>
        <p:spPr>
          <a:xfrm>
            <a:off x="8564340" y="5059755"/>
            <a:ext cx="1464110" cy="230219"/>
          </a:xfrm>
          <a:prstGeom prst="rect">
            <a:avLst/>
          </a:prstGeom>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1400" b="1" dirty="0">
                <a:solidFill>
                  <a:schemeClr val="accent5"/>
                </a:solidFill>
                <a:latin typeface="+mn-lt"/>
                <a:cs typeface="+mn-ea"/>
                <a:sym typeface="+mn-lt"/>
              </a:rPr>
              <a:t>Add title text </a:t>
            </a:r>
            <a:endParaRPr lang="en-AU" sz="1400" dirty="0">
              <a:solidFill>
                <a:schemeClr val="accent5"/>
              </a:solidFill>
              <a:latin typeface="+mn-lt"/>
              <a:cs typeface="+mn-ea"/>
              <a:sym typeface="+mn-lt"/>
            </a:endParaRPr>
          </a:p>
        </p:txBody>
      </p:sp>
      <p:sp>
        <p:nvSpPr>
          <p:cNvPr id="16" name="Freeform 142"/>
          <p:cNvSpPr/>
          <p:nvPr/>
        </p:nvSpPr>
        <p:spPr bwMode="auto">
          <a:xfrm>
            <a:off x="8116128" y="5034063"/>
            <a:ext cx="292261" cy="238612"/>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accent6"/>
          </a:solidFill>
          <a:ln>
            <a:noFill/>
          </a:ln>
        </p:spPr>
        <p:txBody>
          <a:bodyPr vert="horz" wrap="square" lIns="91440" tIns="45720" rIns="91440" bIns="45720" numCol="1" anchor="t" anchorCtr="0" compatLnSpc="1"/>
          <a:lstStyle/>
          <a:p>
            <a:endParaRPr lang="en-US">
              <a:cs typeface="+mn-ea"/>
              <a:sym typeface="+mn-lt"/>
            </a:endParaRPr>
          </a:p>
        </p:txBody>
      </p:sp>
      <p:sp>
        <p:nvSpPr>
          <p:cNvPr id="17" name="Freeform 149"/>
          <p:cNvSpPr/>
          <p:nvPr/>
        </p:nvSpPr>
        <p:spPr bwMode="auto">
          <a:xfrm>
            <a:off x="5036825" y="5006227"/>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accent5"/>
          </a:solidFill>
          <a:ln>
            <a:noFill/>
          </a:ln>
        </p:spPr>
        <p:txBody>
          <a:bodyPr vert="horz" wrap="square" lIns="91440" tIns="45720" rIns="91440" bIns="45720" numCol="1" anchor="t" anchorCtr="0" compatLnSpc="1"/>
          <a:lstStyle/>
          <a:p>
            <a:endParaRPr lang="en-US">
              <a:cs typeface="+mn-ea"/>
              <a:sym typeface="+mn-lt"/>
            </a:endParaRPr>
          </a:p>
        </p:txBody>
      </p:sp>
      <p:sp>
        <p:nvSpPr>
          <p:cNvPr id="18" name="Freeform 116"/>
          <p:cNvSpPr>
            <a:spLocks noEditPoints="1"/>
          </p:cNvSpPr>
          <p:nvPr/>
        </p:nvSpPr>
        <p:spPr bwMode="auto">
          <a:xfrm>
            <a:off x="1892741" y="4981867"/>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accent3"/>
          </a:solidFill>
          <a:ln>
            <a:noFill/>
          </a:ln>
        </p:spPr>
        <p:txBody>
          <a:bodyPr vert="horz" wrap="square" lIns="91440" tIns="45720" rIns="91440" bIns="45720" numCol="1" anchor="t" anchorCtr="0" compatLnSpc="1"/>
          <a:lstStyle/>
          <a:p>
            <a:endParaRPr 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c="http://schemas.openxmlformats.org/drawingml/2006/chart">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graphicEl>
                                              <a:chart seriesIdx="-3" categoryIdx="-3" bldStep="gridLegend"/>
                                            </p:graphicEl>
                                          </p:spTgt>
                                        </p:tgtEl>
                                        <p:attrNameLst>
                                          <p:attrName>style.visibility</p:attrName>
                                        </p:attrNameLst>
                                      </p:cBhvr>
                                      <p:to>
                                        <p:strVal val="visible"/>
                                      </p:to>
                                    </p:set>
                                    <p:animEffect transition="in" filter="wipe(left)">
                                      <p:cBhvr>
                                        <p:cTn id="7" dur="500"/>
                                        <p:tgtEl>
                                          <p:spTgt spid="5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4">
                                            <p:graphicEl>
                                              <a:chart seriesIdx="0" categoryIdx="0" bldStep="ptInSeries"/>
                                            </p:graphicEl>
                                          </p:spTgt>
                                        </p:tgtEl>
                                        <p:attrNameLst>
                                          <p:attrName>style.visibility</p:attrName>
                                        </p:attrNameLst>
                                      </p:cBhvr>
                                      <p:to>
                                        <p:strVal val="visible"/>
                                      </p:to>
                                    </p:set>
                                    <p:animEffect transition="in" filter="wipe(left)">
                                      <p:cBhvr>
                                        <p:cTn id="12" dur="500"/>
                                        <p:tgtEl>
                                          <p:spTgt spid="54">
                                            <p:graphicEl>
                                              <a:chart seriesIdx="0" categoryIdx="0" bldStep="ptIn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4">
                                            <p:graphicEl>
                                              <a:chart seriesIdx="0" categoryIdx="1" bldStep="ptInSeries"/>
                                            </p:graphicEl>
                                          </p:spTgt>
                                        </p:tgtEl>
                                        <p:attrNameLst>
                                          <p:attrName>style.visibility</p:attrName>
                                        </p:attrNameLst>
                                      </p:cBhvr>
                                      <p:to>
                                        <p:strVal val="visible"/>
                                      </p:to>
                                    </p:set>
                                    <p:animEffect transition="in" filter="wipe(left)">
                                      <p:cBhvr>
                                        <p:cTn id="17" dur="500"/>
                                        <p:tgtEl>
                                          <p:spTgt spid="54">
                                            <p:graphicEl>
                                              <a:chart seriesIdx="0" categoryIdx="1" bldStep="ptIn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4">
                                            <p:graphicEl>
                                              <a:chart seriesIdx="0" categoryIdx="2" bldStep="ptInSeries"/>
                                            </p:graphicEl>
                                          </p:spTgt>
                                        </p:tgtEl>
                                        <p:attrNameLst>
                                          <p:attrName>style.visibility</p:attrName>
                                        </p:attrNameLst>
                                      </p:cBhvr>
                                      <p:to>
                                        <p:strVal val="visible"/>
                                      </p:to>
                                    </p:set>
                                    <p:animEffect transition="in" filter="wipe(left)">
                                      <p:cBhvr>
                                        <p:cTn id="22" dur="500"/>
                                        <p:tgtEl>
                                          <p:spTgt spid="54">
                                            <p:graphicEl>
                                              <a:chart seriesIdx="0" categoryIdx="2" bldStep="ptIn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4">
                                            <p:graphicEl>
                                              <a:chart seriesIdx="0" categoryIdx="3" bldStep="ptInSeries"/>
                                            </p:graphicEl>
                                          </p:spTgt>
                                        </p:tgtEl>
                                        <p:attrNameLst>
                                          <p:attrName>style.visibility</p:attrName>
                                        </p:attrNameLst>
                                      </p:cBhvr>
                                      <p:to>
                                        <p:strVal val="visible"/>
                                      </p:to>
                                    </p:set>
                                    <p:animEffect transition="in" filter="wipe(left)">
                                      <p:cBhvr>
                                        <p:cTn id="27" dur="500"/>
                                        <p:tgtEl>
                                          <p:spTgt spid="54">
                                            <p:graphicEl>
                                              <a:chart seriesIdx="0" categoryIdx="3" bldStep="ptIn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4">
                                            <p:graphicEl>
                                              <a:chart seriesIdx="1" categoryIdx="0" bldStep="ptInSeries"/>
                                            </p:graphicEl>
                                          </p:spTgt>
                                        </p:tgtEl>
                                        <p:attrNameLst>
                                          <p:attrName>style.visibility</p:attrName>
                                        </p:attrNameLst>
                                      </p:cBhvr>
                                      <p:to>
                                        <p:strVal val="visible"/>
                                      </p:to>
                                    </p:set>
                                    <p:animEffect transition="in" filter="wipe(left)">
                                      <p:cBhvr>
                                        <p:cTn id="32" dur="500"/>
                                        <p:tgtEl>
                                          <p:spTgt spid="54">
                                            <p:graphicEl>
                                              <a:chart seriesIdx="1" categoryIdx="0" bldStep="ptIn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4">
                                            <p:graphicEl>
                                              <a:chart seriesIdx="1" categoryIdx="1" bldStep="ptInSeries"/>
                                            </p:graphicEl>
                                          </p:spTgt>
                                        </p:tgtEl>
                                        <p:attrNameLst>
                                          <p:attrName>style.visibility</p:attrName>
                                        </p:attrNameLst>
                                      </p:cBhvr>
                                      <p:to>
                                        <p:strVal val="visible"/>
                                      </p:to>
                                    </p:set>
                                    <p:animEffect transition="in" filter="wipe(left)">
                                      <p:cBhvr>
                                        <p:cTn id="37" dur="500"/>
                                        <p:tgtEl>
                                          <p:spTgt spid="54">
                                            <p:graphicEl>
                                              <a:chart seriesIdx="1" categoryIdx="1" bldStep="ptInSeries"/>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4">
                                            <p:graphicEl>
                                              <a:chart seriesIdx="1" categoryIdx="2" bldStep="ptInSeries"/>
                                            </p:graphicEl>
                                          </p:spTgt>
                                        </p:tgtEl>
                                        <p:attrNameLst>
                                          <p:attrName>style.visibility</p:attrName>
                                        </p:attrNameLst>
                                      </p:cBhvr>
                                      <p:to>
                                        <p:strVal val="visible"/>
                                      </p:to>
                                    </p:set>
                                    <p:animEffect transition="in" filter="wipe(left)">
                                      <p:cBhvr>
                                        <p:cTn id="42" dur="500"/>
                                        <p:tgtEl>
                                          <p:spTgt spid="54">
                                            <p:graphicEl>
                                              <a:chart seriesIdx="1" categoryIdx="2" bldStep="ptInSeries"/>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54">
                                            <p:graphicEl>
                                              <a:chart seriesIdx="1" categoryIdx="3" bldStep="ptInSeries"/>
                                            </p:graphicEl>
                                          </p:spTgt>
                                        </p:tgtEl>
                                        <p:attrNameLst>
                                          <p:attrName>style.visibility</p:attrName>
                                        </p:attrNameLst>
                                      </p:cBhvr>
                                      <p:to>
                                        <p:strVal val="visible"/>
                                      </p:to>
                                    </p:set>
                                    <p:animEffect transition="in" filter="wipe(left)">
                                      <p:cBhvr>
                                        <p:cTn id="47" dur="500"/>
                                        <p:tgtEl>
                                          <p:spTgt spid="54">
                                            <p:graphicEl>
                                              <a:chart seriesIdx="1" categoryIdx="3" bldStep="ptInSeries"/>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54">
                                            <p:graphicEl>
                                              <a:chart seriesIdx="2" categoryIdx="0" bldStep="ptInSeries"/>
                                            </p:graphicEl>
                                          </p:spTgt>
                                        </p:tgtEl>
                                        <p:attrNameLst>
                                          <p:attrName>style.visibility</p:attrName>
                                        </p:attrNameLst>
                                      </p:cBhvr>
                                      <p:to>
                                        <p:strVal val="visible"/>
                                      </p:to>
                                    </p:set>
                                    <p:animEffect transition="in" filter="wipe(left)">
                                      <p:cBhvr>
                                        <p:cTn id="52" dur="500"/>
                                        <p:tgtEl>
                                          <p:spTgt spid="54">
                                            <p:graphicEl>
                                              <a:chart seriesIdx="2" categoryIdx="0" bldStep="ptInSeries"/>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54">
                                            <p:graphicEl>
                                              <a:chart seriesIdx="2" categoryIdx="1" bldStep="ptInSeries"/>
                                            </p:graphicEl>
                                          </p:spTgt>
                                        </p:tgtEl>
                                        <p:attrNameLst>
                                          <p:attrName>style.visibility</p:attrName>
                                        </p:attrNameLst>
                                      </p:cBhvr>
                                      <p:to>
                                        <p:strVal val="visible"/>
                                      </p:to>
                                    </p:set>
                                    <p:animEffect transition="in" filter="wipe(left)">
                                      <p:cBhvr>
                                        <p:cTn id="57" dur="500"/>
                                        <p:tgtEl>
                                          <p:spTgt spid="54">
                                            <p:graphicEl>
                                              <a:chart seriesIdx="2" categoryIdx="1" bldStep="ptInSeries"/>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54">
                                            <p:graphicEl>
                                              <a:chart seriesIdx="2" categoryIdx="2" bldStep="ptInSeries"/>
                                            </p:graphicEl>
                                          </p:spTgt>
                                        </p:tgtEl>
                                        <p:attrNameLst>
                                          <p:attrName>style.visibility</p:attrName>
                                        </p:attrNameLst>
                                      </p:cBhvr>
                                      <p:to>
                                        <p:strVal val="visible"/>
                                      </p:to>
                                    </p:set>
                                    <p:animEffect transition="in" filter="wipe(left)">
                                      <p:cBhvr>
                                        <p:cTn id="62" dur="500"/>
                                        <p:tgtEl>
                                          <p:spTgt spid="54">
                                            <p:graphicEl>
                                              <a:chart seriesIdx="2" categoryIdx="2" bldStep="ptInSeries"/>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54">
                                            <p:graphicEl>
                                              <a:chart seriesIdx="2" categoryIdx="3" bldStep="ptInSeries"/>
                                            </p:graphicEl>
                                          </p:spTgt>
                                        </p:tgtEl>
                                        <p:attrNameLst>
                                          <p:attrName>style.visibility</p:attrName>
                                        </p:attrNameLst>
                                      </p:cBhvr>
                                      <p:to>
                                        <p:strVal val="visible"/>
                                      </p:to>
                                    </p:set>
                                    <p:animEffect transition="in" filter="wipe(left)">
                                      <p:cBhvr>
                                        <p:cTn id="67" dur="500"/>
                                        <p:tgtEl>
                                          <p:spTgt spid="54">
                                            <p:graphicEl>
                                              <a:chart seriesIdx="2" categoryIdx="3" bldStep="ptInSeries"/>
                                            </p:graphic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54">
                                            <p:graphicEl>
                                              <a:chart seriesIdx="3" categoryIdx="0" bldStep="ptInSeries"/>
                                            </p:graphicEl>
                                          </p:spTgt>
                                        </p:tgtEl>
                                        <p:attrNameLst>
                                          <p:attrName>style.visibility</p:attrName>
                                        </p:attrNameLst>
                                      </p:cBhvr>
                                      <p:to>
                                        <p:strVal val="visible"/>
                                      </p:to>
                                    </p:set>
                                    <p:animEffect transition="in" filter="wipe(left)">
                                      <p:cBhvr>
                                        <p:cTn id="72" dur="500"/>
                                        <p:tgtEl>
                                          <p:spTgt spid="54">
                                            <p:graphicEl>
                                              <a:chart seriesIdx="3" categoryIdx="0" bldStep="ptInSeries"/>
                                            </p:graphic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54">
                                            <p:graphicEl>
                                              <a:chart seriesIdx="3" categoryIdx="1" bldStep="ptInSeries"/>
                                            </p:graphicEl>
                                          </p:spTgt>
                                        </p:tgtEl>
                                        <p:attrNameLst>
                                          <p:attrName>style.visibility</p:attrName>
                                        </p:attrNameLst>
                                      </p:cBhvr>
                                      <p:to>
                                        <p:strVal val="visible"/>
                                      </p:to>
                                    </p:set>
                                    <p:animEffect transition="in" filter="wipe(left)">
                                      <p:cBhvr>
                                        <p:cTn id="77" dur="500"/>
                                        <p:tgtEl>
                                          <p:spTgt spid="54">
                                            <p:graphicEl>
                                              <a:chart seriesIdx="3" categoryIdx="1" bldStep="ptInSeries"/>
                                            </p:graphic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54">
                                            <p:graphicEl>
                                              <a:chart seriesIdx="3" categoryIdx="2" bldStep="ptInSeries"/>
                                            </p:graphicEl>
                                          </p:spTgt>
                                        </p:tgtEl>
                                        <p:attrNameLst>
                                          <p:attrName>style.visibility</p:attrName>
                                        </p:attrNameLst>
                                      </p:cBhvr>
                                      <p:to>
                                        <p:strVal val="visible"/>
                                      </p:to>
                                    </p:set>
                                    <p:animEffect transition="in" filter="wipe(left)">
                                      <p:cBhvr>
                                        <p:cTn id="82" dur="500"/>
                                        <p:tgtEl>
                                          <p:spTgt spid="54">
                                            <p:graphicEl>
                                              <a:chart seriesIdx="3" categoryIdx="2" bldStep="ptInSeries"/>
                                            </p:graphic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54">
                                            <p:graphicEl>
                                              <a:chart seriesIdx="3" categoryIdx="3" bldStep="ptInSeries"/>
                                            </p:graphicEl>
                                          </p:spTgt>
                                        </p:tgtEl>
                                        <p:attrNameLst>
                                          <p:attrName>style.visibility</p:attrName>
                                        </p:attrNameLst>
                                      </p:cBhvr>
                                      <p:to>
                                        <p:strVal val="visible"/>
                                      </p:to>
                                    </p:set>
                                    <p:animEffect transition="in" filter="wipe(left)">
                                      <p:cBhvr>
                                        <p:cTn id="87" dur="500"/>
                                        <p:tgtEl>
                                          <p:spTgt spid="54">
                                            <p:graphicEl>
                                              <a:chart seriesIdx="3" categoryIdx="3" bldStep="ptInSeries"/>
                                            </p:graphicEl>
                                          </p:spTgt>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57"/>
                                        </p:tgtEl>
                                        <p:attrNameLst>
                                          <p:attrName>style.visibility</p:attrName>
                                        </p:attrNameLst>
                                      </p:cBhvr>
                                      <p:to>
                                        <p:strVal val="visible"/>
                                      </p:to>
                                    </p:set>
                                    <p:animEffect transition="in" filter="fade">
                                      <p:cBhvr>
                                        <p:cTn id="90" dur="500"/>
                                        <p:tgtEl>
                                          <p:spTgt spid="57"/>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fade">
                                      <p:cBhvr>
                                        <p:cTn id="93" dur="500"/>
                                        <p:tgtEl>
                                          <p:spTgt spid="58"/>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62"/>
                                        </p:tgtEl>
                                        <p:attrNameLst>
                                          <p:attrName>style.visibility</p:attrName>
                                        </p:attrNameLst>
                                      </p:cBhvr>
                                      <p:to>
                                        <p:strVal val="visible"/>
                                      </p:to>
                                    </p:set>
                                    <p:animEffect transition="in" filter="fade">
                                      <p:cBhvr>
                                        <p:cTn id="98" dur="500"/>
                                        <p:tgtEl>
                                          <p:spTgt spid="62"/>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61"/>
                                        </p:tgtEl>
                                        <p:attrNameLst>
                                          <p:attrName>style.visibility</p:attrName>
                                        </p:attrNameLst>
                                      </p:cBhvr>
                                      <p:to>
                                        <p:strVal val="visible"/>
                                      </p:to>
                                    </p:set>
                                    <p:animEffect transition="in" filter="fade">
                                      <p:cBhvr>
                                        <p:cTn id="101" dur="500"/>
                                        <p:tgtEl>
                                          <p:spTgt spid="6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65"/>
                                        </p:tgtEl>
                                        <p:attrNameLst>
                                          <p:attrName>style.visibility</p:attrName>
                                        </p:attrNameLst>
                                      </p:cBhvr>
                                      <p:to>
                                        <p:strVal val="visible"/>
                                      </p:to>
                                    </p:set>
                                    <p:animEffect transition="in" filter="fade">
                                      <p:cBhvr>
                                        <p:cTn id="104" dur="500"/>
                                        <p:tgtEl>
                                          <p:spTgt spid="65"/>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66"/>
                                        </p:tgtEl>
                                        <p:attrNameLst>
                                          <p:attrName>style.visibility</p:attrName>
                                        </p:attrNameLst>
                                      </p:cBhvr>
                                      <p:to>
                                        <p:strVal val="visible"/>
                                      </p:to>
                                    </p:set>
                                    <p:animEffect transition="in" filter="fade">
                                      <p:cBhvr>
                                        <p:cTn id="107"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4" grpId="0">
        <p:bldSub>
          <a:bldChart bld="seriesEl"/>
        </p:bldSub>
      </p:bldGraphic>
      <p:bldP spid="57" grpId="0"/>
      <p:bldP spid="58" grpId="0"/>
      <p:bldP spid="61" grpId="0"/>
      <p:bldP spid="62" grpId="0"/>
      <p:bldP spid="65" grpId="0"/>
      <p:bldP spid="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grpSp>
        <p:nvGrpSpPr>
          <p:cNvPr id="43" name="Group 42"/>
          <p:cNvGrpSpPr/>
          <p:nvPr/>
        </p:nvGrpSpPr>
        <p:grpSpPr>
          <a:xfrm>
            <a:off x="4618421" y="2305258"/>
            <a:ext cx="1341928" cy="4552742"/>
            <a:chOff x="4497049" y="2305258"/>
            <a:chExt cx="1342103" cy="4552742"/>
          </a:xfrm>
        </p:grpSpPr>
        <p:sp>
          <p:nvSpPr>
            <p:cNvPr id="44" name="Arc 43"/>
            <p:cNvSpPr/>
            <p:nvPr/>
          </p:nvSpPr>
          <p:spPr>
            <a:xfrm>
              <a:off x="5147210" y="2305258"/>
              <a:ext cx="691942" cy="691942"/>
            </a:xfrm>
            <a:prstGeom prst="arc">
              <a:avLst/>
            </a:prstGeom>
            <a:ln w="635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cs typeface="+mn-ea"/>
                <a:sym typeface="+mn-lt"/>
              </a:endParaRPr>
            </a:p>
          </p:txBody>
        </p:sp>
        <p:cxnSp>
          <p:nvCxnSpPr>
            <p:cNvPr id="49" name="Straight Connector 48"/>
            <p:cNvCxnSpPr>
              <a:stCxn id="44" idx="2"/>
            </p:cNvCxnSpPr>
            <p:nvPr/>
          </p:nvCxnSpPr>
          <p:spPr>
            <a:xfrm>
              <a:off x="5839152" y="2651229"/>
              <a:ext cx="0" cy="4206771"/>
            </a:xfrm>
            <a:prstGeom prst="line">
              <a:avLst/>
            </a:prstGeom>
            <a:ln w="635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4497049" y="2305258"/>
              <a:ext cx="1011122" cy="0"/>
            </a:xfrm>
            <a:prstGeom prst="line">
              <a:avLst/>
            </a:prstGeom>
            <a:ln w="635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6200523" y="1870546"/>
            <a:ext cx="1867539" cy="4987454"/>
            <a:chOff x="6200535" y="2305258"/>
            <a:chExt cx="1867782" cy="4987454"/>
          </a:xfrm>
        </p:grpSpPr>
        <p:sp>
          <p:nvSpPr>
            <p:cNvPr id="72" name="Arc 71"/>
            <p:cNvSpPr/>
            <p:nvPr/>
          </p:nvSpPr>
          <p:spPr>
            <a:xfrm flipH="1">
              <a:off x="6200535" y="2305258"/>
              <a:ext cx="691942" cy="691942"/>
            </a:xfrm>
            <a:prstGeom prst="arc">
              <a:avLst/>
            </a:prstGeom>
            <a:ln w="635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cs typeface="+mn-ea"/>
                <a:sym typeface="+mn-lt"/>
              </a:endParaRPr>
            </a:p>
          </p:txBody>
        </p:sp>
        <p:cxnSp>
          <p:nvCxnSpPr>
            <p:cNvPr id="73" name="Straight Connector 72"/>
            <p:cNvCxnSpPr>
              <a:stCxn id="72" idx="2"/>
            </p:cNvCxnSpPr>
            <p:nvPr/>
          </p:nvCxnSpPr>
          <p:spPr>
            <a:xfrm>
              <a:off x="6200535" y="2651229"/>
              <a:ext cx="0" cy="4641483"/>
            </a:xfrm>
            <a:prstGeom prst="line">
              <a:avLst/>
            </a:prstGeom>
            <a:ln w="635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6531516" y="2305258"/>
              <a:ext cx="1536801" cy="0"/>
            </a:xfrm>
            <a:prstGeom prst="line">
              <a:avLst/>
            </a:prstGeom>
            <a:ln w="635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75" name="Group 74"/>
          <p:cNvGrpSpPr/>
          <p:nvPr/>
        </p:nvGrpSpPr>
        <p:grpSpPr>
          <a:xfrm>
            <a:off x="3538950" y="3654665"/>
            <a:ext cx="2553398" cy="3203337"/>
            <a:chOff x="3777522" y="3654663"/>
            <a:chExt cx="2553730" cy="3203337"/>
          </a:xfrm>
        </p:grpSpPr>
        <p:sp>
          <p:nvSpPr>
            <p:cNvPr id="76" name="Arc 75"/>
            <p:cNvSpPr/>
            <p:nvPr/>
          </p:nvSpPr>
          <p:spPr>
            <a:xfrm>
              <a:off x="5639310" y="3654663"/>
              <a:ext cx="691942" cy="691942"/>
            </a:xfrm>
            <a:prstGeom prst="arc">
              <a:avLst/>
            </a:prstGeom>
            <a:ln w="635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cs typeface="+mn-ea"/>
                <a:sym typeface="+mn-lt"/>
              </a:endParaRPr>
            </a:p>
          </p:txBody>
        </p:sp>
        <p:cxnSp>
          <p:nvCxnSpPr>
            <p:cNvPr id="77" name="Straight Connector 76"/>
            <p:cNvCxnSpPr>
              <a:stCxn id="76" idx="2"/>
            </p:cNvCxnSpPr>
            <p:nvPr/>
          </p:nvCxnSpPr>
          <p:spPr>
            <a:xfrm>
              <a:off x="6331252" y="4000634"/>
              <a:ext cx="0" cy="2857366"/>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3777522" y="3654663"/>
              <a:ext cx="2222749"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flipH="1">
            <a:off x="6333252" y="4987560"/>
            <a:ext cx="1341928" cy="1870440"/>
            <a:chOff x="4497049" y="2305258"/>
            <a:chExt cx="1342103" cy="1870440"/>
          </a:xfrm>
        </p:grpSpPr>
        <p:sp>
          <p:nvSpPr>
            <p:cNvPr id="80" name="Arc 79"/>
            <p:cNvSpPr/>
            <p:nvPr/>
          </p:nvSpPr>
          <p:spPr>
            <a:xfrm>
              <a:off x="5147210" y="2305258"/>
              <a:ext cx="691942" cy="691942"/>
            </a:xfrm>
            <a:prstGeom prst="arc">
              <a:avLst/>
            </a:prstGeom>
            <a:ln w="635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cs typeface="+mn-ea"/>
                <a:sym typeface="+mn-lt"/>
              </a:endParaRPr>
            </a:p>
          </p:txBody>
        </p:sp>
        <p:cxnSp>
          <p:nvCxnSpPr>
            <p:cNvPr id="81" name="Straight Connector 80"/>
            <p:cNvCxnSpPr>
              <a:stCxn id="80" idx="2"/>
            </p:cNvCxnSpPr>
            <p:nvPr/>
          </p:nvCxnSpPr>
          <p:spPr>
            <a:xfrm flipH="1">
              <a:off x="5839152" y="2651229"/>
              <a:ext cx="0" cy="1524469"/>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4497049" y="2305258"/>
              <a:ext cx="1011122" cy="0"/>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83" name="Group 82"/>
          <p:cNvGrpSpPr/>
          <p:nvPr/>
        </p:nvGrpSpPr>
        <p:grpSpPr>
          <a:xfrm>
            <a:off x="6442339" y="3496095"/>
            <a:ext cx="2101736" cy="3361907"/>
            <a:chOff x="6442383" y="3675973"/>
            <a:chExt cx="2102010" cy="3361907"/>
          </a:xfrm>
        </p:grpSpPr>
        <p:sp>
          <p:nvSpPr>
            <p:cNvPr id="84" name="Arc 83"/>
            <p:cNvSpPr/>
            <p:nvPr/>
          </p:nvSpPr>
          <p:spPr>
            <a:xfrm flipH="1">
              <a:off x="6442383" y="3675973"/>
              <a:ext cx="691942" cy="691942"/>
            </a:xfrm>
            <a:prstGeom prst="arc">
              <a:avLst/>
            </a:prstGeom>
            <a:ln w="635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cs typeface="+mn-ea"/>
                <a:sym typeface="+mn-lt"/>
              </a:endParaRPr>
            </a:p>
          </p:txBody>
        </p:sp>
        <p:cxnSp>
          <p:nvCxnSpPr>
            <p:cNvPr id="85" name="Straight Connector 84"/>
            <p:cNvCxnSpPr>
              <a:stCxn id="84" idx="2"/>
            </p:cNvCxnSpPr>
            <p:nvPr/>
          </p:nvCxnSpPr>
          <p:spPr>
            <a:xfrm>
              <a:off x="6442383" y="4021944"/>
              <a:ext cx="0" cy="3015936"/>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6773364" y="3675973"/>
              <a:ext cx="1771029"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87" name="Group 86"/>
          <p:cNvGrpSpPr/>
          <p:nvPr/>
        </p:nvGrpSpPr>
        <p:grpSpPr>
          <a:xfrm>
            <a:off x="4738325" y="4960449"/>
            <a:ext cx="1113465" cy="1897553"/>
            <a:chOff x="4738147" y="4960447"/>
            <a:chExt cx="1113610" cy="1897553"/>
          </a:xfrm>
        </p:grpSpPr>
        <p:sp>
          <p:nvSpPr>
            <p:cNvPr id="88" name="Arc 87"/>
            <p:cNvSpPr/>
            <p:nvPr/>
          </p:nvSpPr>
          <p:spPr>
            <a:xfrm>
              <a:off x="5159815" y="4960447"/>
              <a:ext cx="691942" cy="691942"/>
            </a:xfrm>
            <a:prstGeom prst="arc">
              <a:avLst/>
            </a:prstGeom>
            <a:ln w="635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cs typeface="+mn-ea"/>
                <a:sym typeface="+mn-lt"/>
              </a:endParaRPr>
            </a:p>
          </p:txBody>
        </p:sp>
        <p:cxnSp>
          <p:nvCxnSpPr>
            <p:cNvPr id="89" name="Straight Connector 88"/>
            <p:cNvCxnSpPr>
              <a:stCxn id="88" idx="2"/>
            </p:cNvCxnSpPr>
            <p:nvPr/>
          </p:nvCxnSpPr>
          <p:spPr>
            <a:xfrm>
              <a:off x="5851757" y="5306418"/>
              <a:ext cx="0" cy="1551582"/>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4738147" y="4960447"/>
              <a:ext cx="782630" cy="0"/>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91" name="Rounded Rectangle 90"/>
          <p:cNvSpPr/>
          <p:nvPr/>
        </p:nvSpPr>
        <p:spPr>
          <a:xfrm>
            <a:off x="7411199" y="1432292"/>
            <a:ext cx="876400" cy="876510"/>
          </a:xfrm>
          <a:prstGeom prst="roundRect">
            <a:avLst>
              <a:gd name="adj" fmla="val 165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800" dirty="0">
              <a:solidFill>
                <a:srgbClr val="FFFFFF"/>
              </a:solidFill>
              <a:cs typeface="+mn-ea"/>
              <a:sym typeface="+mn-lt"/>
            </a:endParaRPr>
          </a:p>
        </p:txBody>
      </p:sp>
      <p:sp>
        <p:nvSpPr>
          <p:cNvPr id="92" name="Rounded Rectangle 91"/>
          <p:cNvSpPr/>
          <p:nvPr/>
        </p:nvSpPr>
        <p:spPr>
          <a:xfrm>
            <a:off x="8114574" y="3036529"/>
            <a:ext cx="876400" cy="876510"/>
          </a:xfrm>
          <a:prstGeom prst="roundRect">
            <a:avLst>
              <a:gd name="adj" fmla="val 1655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2800" dirty="0">
              <a:solidFill>
                <a:srgbClr val="FFFFFF"/>
              </a:solidFill>
              <a:cs typeface="+mn-ea"/>
              <a:sym typeface="+mn-lt"/>
            </a:endParaRPr>
          </a:p>
        </p:txBody>
      </p:sp>
      <p:sp>
        <p:nvSpPr>
          <p:cNvPr id="93" name="Rounded Rectangle 92"/>
          <p:cNvSpPr/>
          <p:nvPr/>
        </p:nvSpPr>
        <p:spPr>
          <a:xfrm>
            <a:off x="7342541" y="4565816"/>
            <a:ext cx="876400" cy="876510"/>
          </a:xfrm>
          <a:prstGeom prst="roundRect">
            <a:avLst>
              <a:gd name="adj" fmla="val 165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endParaRPr lang="en-US" sz="2800" dirty="0">
              <a:solidFill>
                <a:srgbClr val="FFFFFF"/>
              </a:solidFill>
              <a:cs typeface="+mn-ea"/>
              <a:sym typeface="+mn-lt"/>
            </a:endParaRPr>
          </a:p>
        </p:txBody>
      </p:sp>
      <p:sp>
        <p:nvSpPr>
          <p:cNvPr id="94" name="Rounded Rectangle 93"/>
          <p:cNvSpPr/>
          <p:nvPr/>
        </p:nvSpPr>
        <p:spPr>
          <a:xfrm flipH="1">
            <a:off x="3952852" y="1867003"/>
            <a:ext cx="876398" cy="876512"/>
          </a:xfrm>
          <a:prstGeom prst="roundRect">
            <a:avLst>
              <a:gd name="adj" fmla="val 165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800" dirty="0">
              <a:solidFill>
                <a:srgbClr val="FFFFFF"/>
              </a:solidFill>
              <a:cs typeface="+mn-ea"/>
              <a:sym typeface="+mn-lt"/>
            </a:endParaRPr>
          </a:p>
        </p:txBody>
      </p:sp>
      <p:sp>
        <p:nvSpPr>
          <p:cNvPr id="95" name="Rounded Rectangle 94"/>
          <p:cNvSpPr/>
          <p:nvPr/>
        </p:nvSpPr>
        <p:spPr>
          <a:xfrm flipH="1">
            <a:off x="3403694" y="3216408"/>
            <a:ext cx="876398" cy="876512"/>
          </a:xfrm>
          <a:prstGeom prst="roundRect">
            <a:avLst>
              <a:gd name="adj" fmla="val 1655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800" dirty="0">
              <a:solidFill>
                <a:schemeClr val="bg1"/>
              </a:solidFill>
              <a:cs typeface="+mn-ea"/>
              <a:sym typeface="+mn-lt"/>
            </a:endParaRPr>
          </a:p>
        </p:txBody>
      </p:sp>
      <p:sp>
        <p:nvSpPr>
          <p:cNvPr id="96" name="Rounded Rectangle 95"/>
          <p:cNvSpPr/>
          <p:nvPr/>
        </p:nvSpPr>
        <p:spPr>
          <a:xfrm flipH="1">
            <a:off x="4199703" y="4565815"/>
            <a:ext cx="876398" cy="876512"/>
          </a:xfrm>
          <a:prstGeom prst="roundRect">
            <a:avLst>
              <a:gd name="adj" fmla="val 165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800" dirty="0">
              <a:solidFill>
                <a:schemeClr val="bg1"/>
              </a:solidFill>
              <a:cs typeface="+mn-ea"/>
              <a:sym typeface="+mn-lt"/>
            </a:endParaRPr>
          </a:p>
        </p:txBody>
      </p:sp>
      <p:sp>
        <p:nvSpPr>
          <p:cNvPr id="97" name="TextBox 96"/>
          <p:cNvSpPr txBox="1"/>
          <p:nvPr/>
        </p:nvSpPr>
        <p:spPr>
          <a:xfrm>
            <a:off x="8568951" y="1434779"/>
            <a:ext cx="1960625" cy="246221"/>
          </a:xfrm>
          <a:prstGeom prst="rect">
            <a:avLst/>
          </a:prstGeom>
          <a:noFill/>
        </p:spPr>
        <p:txBody>
          <a:bodyPr wrap="square" lIns="0" tIns="0" rIns="0" bIns="0" rtlCol="0" anchor="ctr">
            <a:spAutoFit/>
          </a:bodyPr>
          <a:lstStyle/>
          <a:p>
            <a:r>
              <a:rPr lang="en-US" altLang="zh-CN" sz="1600" dirty="0">
                <a:solidFill>
                  <a:schemeClr val="accent6"/>
                </a:solidFill>
                <a:cs typeface="+mn-ea"/>
                <a:sym typeface="+mn-lt"/>
              </a:rPr>
              <a:t>Add title text </a:t>
            </a:r>
            <a:endParaRPr lang="en-AU" sz="1600" dirty="0">
              <a:solidFill>
                <a:schemeClr val="accent6"/>
              </a:solidFill>
              <a:cs typeface="+mn-ea"/>
              <a:sym typeface="+mn-lt"/>
            </a:endParaRPr>
          </a:p>
        </p:txBody>
      </p:sp>
      <p:sp>
        <p:nvSpPr>
          <p:cNvPr id="98" name="Text Placeholder 32"/>
          <p:cNvSpPr txBox="1"/>
          <p:nvPr/>
        </p:nvSpPr>
        <p:spPr>
          <a:xfrm>
            <a:off x="8568952" y="1727135"/>
            <a:ext cx="1960624"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99" name="TextBox 98"/>
          <p:cNvSpPr txBox="1"/>
          <p:nvPr/>
        </p:nvSpPr>
        <p:spPr>
          <a:xfrm>
            <a:off x="9243699" y="3042252"/>
            <a:ext cx="1960625" cy="246221"/>
          </a:xfrm>
          <a:prstGeom prst="rect">
            <a:avLst/>
          </a:prstGeom>
          <a:noFill/>
        </p:spPr>
        <p:txBody>
          <a:bodyPr wrap="square" lIns="0" tIns="0" rIns="0" bIns="0" rtlCol="0" anchor="ctr">
            <a:spAutoFit/>
          </a:bodyPr>
          <a:lstStyle/>
          <a:p>
            <a:r>
              <a:rPr lang="en-US" altLang="zh-CN" sz="1600" dirty="0">
                <a:solidFill>
                  <a:schemeClr val="accent5"/>
                </a:solidFill>
                <a:cs typeface="+mn-ea"/>
                <a:sym typeface="+mn-lt"/>
              </a:rPr>
              <a:t>Add title text </a:t>
            </a:r>
            <a:endParaRPr lang="en-AU" sz="1600" dirty="0">
              <a:solidFill>
                <a:schemeClr val="accent5"/>
              </a:solidFill>
              <a:cs typeface="+mn-ea"/>
              <a:sym typeface="+mn-lt"/>
            </a:endParaRPr>
          </a:p>
        </p:txBody>
      </p:sp>
      <p:sp>
        <p:nvSpPr>
          <p:cNvPr id="100" name="Text Placeholder 32"/>
          <p:cNvSpPr txBox="1"/>
          <p:nvPr/>
        </p:nvSpPr>
        <p:spPr>
          <a:xfrm>
            <a:off x="9243699" y="3334608"/>
            <a:ext cx="1960624"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101" name="TextBox 100"/>
          <p:cNvSpPr txBox="1"/>
          <p:nvPr/>
        </p:nvSpPr>
        <p:spPr>
          <a:xfrm>
            <a:off x="8506403" y="4579109"/>
            <a:ext cx="1960625" cy="246221"/>
          </a:xfrm>
          <a:prstGeom prst="rect">
            <a:avLst/>
          </a:prstGeom>
          <a:noFill/>
        </p:spPr>
        <p:txBody>
          <a:bodyPr wrap="square" lIns="0" tIns="0" rIns="0" bIns="0" rtlCol="0" anchor="ctr">
            <a:spAutoFit/>
          </a:bodyPr>
          <a:lstStyle/>
          <a:p>
            <a:r>
              <a:rPr lang="en-US" altLang="zh-CN" sz="1600" dirty="0">
                <a:solidFill>
                  <a:srgbClr val="7F7F7F"/>
                </a:solidFill>
                <a:cs typeface="+mn-ea"/>
                <a:sym typeface="+mn-lt"/>
              </a:rPr>
              <a:t>Add title text</a:t>
            </a:r>
            <a:endParaRPr lang="en-AU" sz="1600" dirty="0">
              <a:solidFill>
                <a:srgbClr val="7F7F7F"/>
              </a:solidFill>
              <a:cs typeface="+mn-ea"/>
              <a:sym typeface="+mn-lt"/>
            </a:endParaRPr>
          </a:p>
        </p:txBody>
      </p:sp>
      <p:sp>
        <p:nvSpPr>
          <p:cNvPr id="102" name="Text Placeholder 32"/>
          <p:cNvSpPr txBox="1"/>
          <p:nvPr/>
        </p:nvSpPr>
        <p:spPr>
          <a:xfrm>
            <a:off x="8506403" y="4871465"/>
            <a:ext cx="1960624"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103" name="TextBox 102"/>
          <p:cNvSpPr txBox="1"/>
          <p:nvPr/>
        </p:nvSpPr>
        <p:spPr>
          <a:xfrm flipH="1">
            <a:off x="1667491" y="1914461"/>
            <a:ext cx="1984862" cy="246221"/>
          </a:xfrm>
          <a:prstGeom prst="rect">
            <a:avLst/>
          </a:prstGeom>
          <a:noFill/>
        </p:spPr>
        <p:txBody>
          <a:bodyPr wrap="square" lIns="0" tIns="0" rIns="0" bIns="0" rtlCol="0" anchor="ctr">
            <a:spAutoFit/>
          </a:bodyPr>
          <a:lstStyle/>
          <a:p>
            <a:pPr algn="r"/>
            <a:r>
              <a:rPr lang="en-US" altLang="zh-CN" sz="1600" dirty="0">
                <a:solidFill>
                  <a:schemeClr val="accent6"/>
                </a:solidFill>
                <a:cs typeface="+mn-ea"/>
                <a:sym typeface="+mn-lt"/>
              </a:rPr>
              <a:t>Add title text</a:t>
            </a:r>
            <a:endParaRPr lang="en-AU" sz="1600" dirty="0">
              <a:solidFill>
                <a:schemeClr val="accent6"/>
              </a:solidFill>
              <a:cs typeface="+mn-ea"/>
              <a:sym typeface="+mn-lt"/>
            </a:endParaRPr>
          </a:p>
        </p:txBody>
      </p:sp>
      <p:sp>
        <p:nvSpPr>
          <p:cNvPr id="104" name="Text Placeholder 32"/>
          <p:cNvSpPr txBox="1"/>
          <p:nvPr/>
        </p:nvSpPr>
        <p:spPr>
          <a:xfrm flipH="1">
            <a:off x="1667491" y="2176056"/>
            <a:ext cx="1984862"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105" name="TextBox 104"/>
          <p:cNvSpPr txBox="1"/>
          <p:nvPr/>
        </p:nvSpPr>
        <p:spPr>
          <a:xfrm flipH="1">
            <a:off x="1169884" y="3263869"/>
            <a:ext cx="1984862" cy="246221"/>
          </a:xfrm>
          <a:prstGeom prst="rect">
            <a:avLst/>
          </a:prstGeom>
          <a:noFill/>
        </p:spPr>
        <p:txBody>
          <a:bodyPr wrap="square" lIns="0" tIns="0" rIns="0" bIns="0" rtlCol="0" anchor="ctr">
            <a:spAutoFit/>
          </a:bodyPr>
          <a:lstStyle/>
          <a:p>
            <a:pPr algn="r"/>
            <a:r>
              <a:rPr lang="en-US" altLang="zh-CN" sz="1600" dirty="0">
                <a:solidFill>
                  <a:schemeClr val="accent5"/>
                </a:solidFill>
                <a:cs typeface="+mn-ea"/>
                <a:sym typeface="+mn-lt"/>
              </a:rPr>
              <a:t>Add title text </a:t>
            </a:r>
            <a:endParaRPr lang="en-AU" sz="1600" dirty="0">
              <a:solidFill>
                <a:schemeClr val="accent5"/>
              </a:solidFill>
              <a:cs typeface="+mn-ea"/>
              <a:sym typeface="+mn-lt"/>
            </a:endParaRPr>
          </a:p>
        </p:txBody>
      </p:sp>
      <p:sp>
        <p:nvSpPr>
          <p:cNvPr id="106" name="Text Placeholder 32"/>
          <p:cNvSpPr txBox="1"/>
          <p:nvPr/>
        </p:nvSpPr>
        <p:spPr>
          <a:xfrm flipH="1">
            <a:off x="1169884" y="3525464"/>
            <a:ext cx="1984862"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sp>
        <p:nvSpPr>
          <p:cNvPr id="107" name="TextBox 106"/>
          <p:cNvSpPr txBox="1"/>
          <p:nvPr/>
        </p:nvSpPr>
        <p:spPr>
          <a:xfrm flipH="1">
            <a:off x="1934916" y="4613276"/>
            <a:ext cx="1984862" cy="246221"/>
          </a:xfrm>
          <a:prstGeom prst="rect">
            <a:avLst/>
          </a:prstGeom>
          <a:noFill/>
        </p:spPr>
        <p:txBody>
          <a:bodyPr wrap="square" lIns="0" tIns="0" rIns="0" bIns="0" rtlCol="0" anchor="ctr">
            <a:spAutoFit/>
          </a:bodyPr>
          <a:lstStyle/>
          <a:p>
            <a:pPr algn="r"/>
            <a:r>
              <a:rPr lang="en-US" altLang="zh-CN" sz="1600" dirty="0">
                <a:solidFill>
                  <a:srgbClr val="7F7F7F"/>
                </a:solidFill>
                <a:cs typeface="+mn-ea"/>
                <a:sym typeface="+mn-lt"/>
              </a:rPr>
              <a:t>Add title text </a:t>
            </a:r>
            <a:endParaRPr lang="en-AU" sz="1600" dirty="0">
              <a:solidFill>
                <a:srgbClr val="7F7F7F"/>
              </a:solidFill>
              <a:cs typeface="+mn-ea"/>
              <a:sym typeface="+mn-lt"/>
            </a:endParaRPr>
          </a:p>
        </p:txBody>
      </p:sp>
      <p:sp>
        <p:nvSpPr>
          <p:cNvPr id="108" name="Text Placeholder 32"/>
          <p:cNvSpPr txBox="1"/>
          <p:nvPr/>
        </p:nvSpPr>
        <p:spPr>
          <a:xfrm flipH="1">
            <a:off x="1934916" y="4874871"/>
            <a:ext cx="1984862"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30000"/>
              </a:lnSpc>
              <a:spcBef>
                <a:spcPts val="0"/>
              </a:spcBef>
              <a:buNone/>
            </a:pPr>
            <a:r>
              <a:rPr lang="en-US" altLang="zh-CN" sz="1200" dirty="0">
                <a:solidFill>
                  <a:srgbClr val="7F7F7F"/>
                </a:solidFill>
                <a:latin typeface="+mn-lt"/>
                <a:cs typeface="+mn-ea"/>
                <a:sym typeface="+mn-lt"/>
              </a:rPr>
              <a:t>Click here to add content, content to match the title. </a:t>
            </a:r>
            <a:endParaRPr lang="en-US" sz="1200" dirty="0">
              <a:solidFill>
                <a:srgbClr val="7F7F7F"/>
              </a:solidFill>
              <a:latin typeface="+mn-lt"/>
              <a:cs typeface="+mn-ea"/>
              <a:sym typeface="+mn-lt"/>
            </a:endParaRPr>
          </a:p>
        </p:txBody>
      </p:sp>
      <p:grpSp>
        <p:nvGrpSpPr>
          <p:cNvPr id="109" name="Group 108"/>
          <p:cNvGrpSpPr/>
          <p:nvPr/>
        </p:nvGrpSpPr>
        <p:grpSpPr>
          <a:xfrm>
            <a:off x="6561590" y="5973237"/>
            <a:ext cx="811102" cy="884765"/>
            <a:chOff x="6561650" y="5973235"/>
            <a:chExt cx="811208" cy="884765"/>
          </a:xfrm>
        </p:grpSpPr>
        <p:grpSp>
          <p:nvGrpSpPr>
            <p:cNvPr id="110" name="Group 109"/>
            <p:cNvGrpSpPr/>
            <p:nvPr/>
          </p:nvGrpSpPr>
          <p:grpSpPr>
            <a:xfrm flipH="1">
              <a:off x="6561650" y="6082209"/>
              <a:ext cx="691942" cy="775791"/>
              <a:chOff x="5147210" y="2305258"/>
              <a:chExt cx="691942" cy="775791"/>
            </a:xfrm>
          </p:grpSpPr>
          <p:sp>
            <p:nvSpPr>
              <p:cNvPr id="113" name="Arc 112"/>
              <p:cNvSpPr/>
              <p:nvPr/>
            </p:nvSpPr>
            <p:spPr>
              <a:xfrm>
                <a:off x="5147210" y="2305258"/>
                <a:ext cx="691942" cy="691942"/>
              </a:xfrm>
              <a:prstGeom prst="arc">
                <a:avLst/>
              </a:prstGeom>
              <a:ln w="635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cs typeface="+mn-ea"/>
                  <a:sym typeface="+mn-lt"/>
                </a:endParaRPr>
              </a:p>
            </p:txBody>
          </p:sp>
          <p:cxnSp>
            <p:nvCxnSpPr>
              <p:cNvPr id="114" name="Straight Connector 113"/>
              <p:cNvCxnSpPr>
                <a:stCxn id="113" idx="2"/>
              </p:cNvCxnSpPr>
              <p:nvPr/>
            </p:nvCxnSpPr>
            <p:spPr>
              <a:xfrm flipH="1">
                <a:off x="5839152" y="2651229"/>
                <a:ext cx="0" cy="42982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5147210" y="2305258"/>
                <a:ext cx="360961"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12" name="Oval 111"/>
            <p:cNvSpPr/>
            <p:nvPr/>
          </p:nvSpPr>
          <p:spPr>
            <a:xfrm>
              <a:off x="7154912" y="5973235"/>
              <a:ext cx="217946" cy="217946"/>
            </a:xfrm>
            <a:prstGeom prst="ellipse">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grpSp>
        <p:nvGrpSpPr>
          <p:cNvPr id="116" name="Group 115"/>
          <p:cNvGrpSpPr/>
          <p:nvPr/>
        </p:nvGrpSpPr>
        <p:grpSpPr>
          <a:xfrm flipH="1">
            <a:off x="4937407" y="6123135"/>
            <a:ext cx="811102" cy="800916"/>
            <a:chOff x="6561650" y="5973235"/>
            <a:chExt cx="811208" cy="800916"/>
          </a:xfrm>
        </p:grpSpPr>
        <p:grpSp>
          <p:nvGrpSpPr>
            <p:cNvPr id="117" name="Group 116"/>
            <p:cNvGrpSpPr/>
            <p:nvPr/>
          </p:nvGrpSpPr>
          <p:grpSpPr>
            <a:xfrm flipH="1">
              <a:off x="6561650" y="6082209"/>
              <a:ext cx="691942" cy="691942"/>
              <a:chOff x="5147210" y="2305258"/>
              <a:chExt cx="691942" cy="691942"/>
            </a:xfrm>
          </p:grpSpPr>
          <p:sp>
            <p:nvSpPr>
              <p:cNvPr id="119" name="Arc 118"/>
              <p:cNvSpPr/>
              <p:nvPr/>
            </p:nvSpPr>
            <p:spPr>
              <a:xfrm>
                <a:off x="5147210" y="2305258"/>
                <a:ext cx="691942" cy="691942"/>
              </a:xfrm>
              <a:prstGeom prst="arc">
                <a:avLst/>
              </a:prstGeom>
              <a:ln w="635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cs typeface="+mn-ea"/>
                  <a:sym typeface="+mn-lt"/>
                </a:endParaRPr>
              </a:p>
            </p:txBody>
          </p:sp>
          <p:cxnSp>
            <p:nvCxnSpPr>
              <p:cNvPr id="120" name="Straight Connector 119"/>
              <p:cNvCxnSpPr>
                <a:stCxn id="119" idx="2"/>
              </p:cNvCxnSpPr>
              <p:nvPr/>
            </p:nvCxnSpPr>
            <p:spPr>
              <a:xfrm>
                <a:off x="5839152" y="2651229"/>
                <a:ext cx="0" cy="27992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5147210" y="2305258"/>
                <a:ext cx="360961"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18" name="Oval 117"/>
            <p:cNvSpPr/>
            <p:nvPr/>
          </p:nvSpPr>
          <p:spPr>
            <a:xfrm>
              <a:off x="7154912" y="5973235"/>
              <a:ext cx="217946" cy="217946"/>
            </a:xfrm>
            <a:prstGeom prst="ellipse">
              <a:avLst/>
            </a:prstGeom>
            <a:solidFill>
              <a:srgbClr val="A6A6A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grpSp>
      <p:grpSp>
        <p:nvGrpSpPr>
          <p:cNvPr id="60" name="组合 59"/>
          <p:cNvGrpSpPr/>
          <p:nvPr/>
        </p:nvGrpSpPr>
        <p:grpSpPr>
          <a:xfrm>
            <a:off x="8415365" y="3344384"/>
            <a:ext cx="307174" cy="307212"/>
            <a:chOff x="11121822" y="1145785"/>
            <a:chExt cx="307214" cy="307212"/>
          </a:xfrm>
          <a:solidFill>
            <a:schemeClr val="bg1"/>
          </a:solidFill>
        </p:grpSpPr>
        <p:sp>
          <p:nvSpPr>
            <p:cNvPr id="61" name="Freeform 140"/>
            <p:cNvSpPr>
              <a:spLocks noEditPoints="1"/>
            </p:cNvSpPr>
            <p:nvPr/>
          </p:nvSpPr>
          <p:spPr bwMode="auto">
            <a:xfrm>
              <a:off x="11121822" y="1211403"/>
              <a:ext cx="241594" cy="241594"/>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2" name="Freeform 141"/>
            <p:cNvSpPr>
              <a:spLocks noEditPoints="1"/>
            </p:cNvSpPr>
            <p:nvPr/>
          </p:nvSpPr>
          <p:spPr bwMode="auto">
            <a:xfrm>
              <a:off x="11317186" y="1145785"/>
              <a:ext cx="111850" cy="113341"/>
            </a:xfrm>
            <a:custGeom>
              <a:avLst/>
              <a:gdLst>
                <a:gd name="T0" fmla="*/ 48 w 52"/>
                <a:gd name="T1" fmla="*/ 23 h 52"/>
                <a:gd name="T2" fmla="*/ 50 w 52"/>
                <a:gd name="T3" fmla="*/ 17 h 52"/>
                <a:gd name="T4" fmla="*/ 48 w 52"/>
                <a:gd name="T5" fmla="*/ 11 h 52"/>
                <a:gd name="T6" fmla="*/ 44 w 52"/>
                <a:gd name="T7" fmla="*/ 12 h 52"/>
                <a:gd name="T8" fmla="*/ 42 w 52"/>
                <a:gd name="T9" fmla="*/ 6 h 52"/>
                <a:gd name="T10" fmla="*/ 38 w 52"/>
                <a:gd name="T11" fmla="*/ 2 h 52"/>
                <a:gd name="T12" fmla="*/ 34 w 52"/>
                <a:gd name="T13" fmla="*/ 5 h 52"/>
                <a:gd name="T14" fmla="*/ 30 w 52"/>
                <a:gd name="T15" fmla="*/ 1 h 52"/>
                <a:gd name="T16" fmla="*/ 24 w 52"/>
                <a:gd name="T17" fmla="*/ 0 h 52"/>
                <a:gd name="T18" fmla="*/ 23 w 52"/>
                <a:gd name="T19" fmla="*/ 4 h 52"/>
                <a:gd name="T20" fmla="*/ 17 w 52"/>
                <a:gd name="T21" fmla="*/ 2 h 52"/>
                <a:gd name="T22" fmla="*/ 11 w 52"/>
                <a:gd name="T23" fmla="*/ 4 h 52"/>
                <a:gd name="T24" fmla="*/ 12 w 52"/>
                <a:gd name="T25" fmla="*/ 8 h 52"/>
                <a:gd name="T26" fmla="*/ 6 w 52"/>
                <a:gd name="T27" fmla="*/ 10 h 52"/>
                <a:gd name="T28" fmla="*/ 2 w 52"/>
                <a:gd name="T29" fmla="*/ 14 h 52"/>
                <a:gd name="T30" fmla="*/ 6 w 52"/>
                <a:gd name="T31" fmla="*/ 18 h 52"/>
                <a:gd name="T32" fmla="*/ 1 w 52"/>
                <a:gd name="T33" fmla="*/ 22 h 52"/>
                <a:gd name="T34" fmla="*/ 0 w 52"/>
                <a:gd name="T35" fmla="*/ 28 h 52"/>
                <a:gd name="T36" fmla="*/ 4 w 52"/>
                <a:gd name="T37" fmla="*/ 29 h 52"/>
                <a:gd name="T38" fmla="*/ 2 w 52"/>
                <a:gd name="T39" fmla="*/ 35 h 52"/>
                <a:gd name="T40" fmla="*/ 4 w 52"/>
                <a:gd name="T41" fmla="*/ 41 h 52"/>
                <a:gd name="T42" fmla="*/ 9 w 52"/>
                <a:gd name="T43" fmla="*/ 40 h 52"/>
                <a:gd name="T44" fmla="*/ 10 w 52"/>
                <a:gd name="T45" fmla="*/ 46 h 52"/>
                <a:gd name="T46" fmla="*/ 15 w 52"/>
                <a:gd name="T47" fmla="*/ 50 h 52"/>
                <a:gd name="T48" fmla="*/ 18 w 52"/>
                <a:gd name="T49" fmla="*/ 47 h 52"/>
                <a:gd name="T50" fmla="*/ 22 w 52"/>
                <a:gd name="T51" fmla="*/ 51 h 52"/>
                <a:gd name="T52" fmla="*/ 28 w 52"/>
                <a:gd name="T53" fmla="*/ 52 h 52"/>
                <a:gd name="T54" fmla="*/ 29 w 52"/>
                <a:gd name="T55" fmla="*/ 48 h 52"/>
                <a:gd name="T56" fmla="*/ 35 w 52"/>
                <a:gd name="T57" fmla="*/ 50 h 52"/>
                <a:gd name="T58" fmla="*/ 41 w 52"/>
                <a:gd name="T59" fmla="*/ 48 h 52"/>
                <a:gd name="T60" fmla="*/ 40 w 52"/>
                <a:gd name="T61" fmla="*/ 43 h 52"/>
                <a:gd name="T62" fmla="*/ 46 w 52"/>
                <a:gd name="T63" fmla="*/ 42 h 52"/>
                <a:gd name="T64" fmla="*/ 50 w 52"/>
                <a:gd name="T65" fmla="*/ 37 h 52"/>
                <a:gd name="T66" fmla="*/ 47 w 52"/>
                <a:gd name="T67" fmla="*/ 34 h 52"/>
                <a:gd name="T68" fmla="*/ 51 w 52"/>
                <a:gd name="T69" fmla="*/ 30 h 52"/>
                <a:gd name="T70" fmla="*/ 52 w 52"/>
                <a:gd name="T71" fmla="*/ 24 h 52"/>
                <a:gd name="T72" fmla="*/ 26 w 52"/>
                <a:gd name="T73" fmla="*/ 40 h 52"/>
                <a:gd name="T74" fmla="*/ 26 w 52"/>
                <a:gd name="T75" fmla="*/ 12 h 52"/>
                <a:gd name="T76" fmla="*/ 26 w 52"/>
                <a:gd name="T77"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52">
                  <a:moveTo>
                    <a:pt x="51" y="23"/>
                  </a:moveTo>
                  <a:cubicBezTo>
                    <a:pt x="48" y="23"/>
                    <a:pt x="48" y="23"/>
                    <a:pt x="48" y="23"/>
                  </a:cubicBezTo>
                  <a:cubicBezTo>
                    <a:pt x="48" y="21"/>
                    <a:pt x="48" y="20"/>
                    <a:pt x="47" y="18"/>
                  </a:cubicBezTo>
                  <a:cubicBezTo>
                    <a:pt x="50" y="17"/>
                    <a:pt x="50" y="17"/>
                    <a:pt x="50" y="17"/>
                  </a:cubicBezTo>
                  <a:cubicBezTo>
                    <a:pt x="50" y="16"/>
                    <a:pt x="51" y="16"/>
                    <a:pt x="50" y="15"/>
                  </a:cubicBezTo>
                  <a:cubicBezTo>
                    <a:pt x="48" y="11"/>
                    <a:pt x="48" y="11"/>
                    <a:pt x="48" y="11"/>
                  </a:cubicBezTo>
                  <a:cubicBezTo>
                    <a:pt x="48" y="10"/>
                    <a:pt x="47" y="10"/>
                    <a:pt x="46" y="11"/>
                  </a:cubicBezTo>
                  <a:cubicBezTo>
                    <a:pt x="44" y="12"/>
                    <a:pt x="44" y="12"/>
                    <a:pt x="44" y="12"/>
                  </a:cubicBezTo>
                  <a:cubicBezTo>
                    <a:pt x="43" y="11"/>
                    <a:pt x="42" y="10"/>
                    <a:pt x="40" y="9"/>
                  </a:cubicBezTo>
                  <a:cubicBezTo>
                    <a:pt x="42" y="6"/>
                    <a:pt x="42" y="6"/>
                    <a:pt x="42" y="6"/>
                  </a:cubicBezTo>
                  <a:cubicBezTo>
                    <a:pt x="42" y="6"/>
                    <a:pt x="42" y="5"/>
                    <a:pt x="42" y="4"/>
                  </a:cubicBezTo>
                  <a:cubicBezTo>
                    <a:pt x="38" y="2"/>
                    <a:pt x="38" y="2"/>
                    <a:pt x="38" y="2"/>
                  </a:cubicBezTo>
                  <a:cubicBezTo>
                    <a:pt x="37" y="2"/>
                    <a:pt x="36" y="2"/>
                    <a:pt x="36" y="3"/>
                  </a:cubicBezTo>
                  <a:cubicBezTo>
                    <a:pt x="34" y="5"/>
                    <a:pt x="34" y="5"/>
                    <a:pt x="34" y="5"/>
                  </a:cubicBezTo>
                  <a:cubicBezTo>
                    <a:pt x="33" y="5"/>
                    <a:pt x="32" y="4"/>
                    <a:pt x="30" y="4"/>
                  </a:cubicBezTo>
                  <a:cubicBezTo>
                    <a:pt x="30" y="1"/>
                    <a:pt x="30" y="1"/>
                    <a:pt x="30" y="1"/>
                  </a:cubicBezTo>
                  <a:cubicBezTo>
                    <a:pt x="30" y="0"/>
                    <a:pt x="29" y="0"/>
                    <a:pt x="29" y="0"/>
                  </a:cubicBezTo>
                  <a:cubicBezTo>
                    <a:pt x="24" y="0"/>
                    <a:pt x="24" y="0"/>
                    <a:pt x="24" y="0"/>
                  </a:cubicBezTo>
                  <a:cubicBezTo>
                    <a:pt x="24" y="0"/>
                    <a:pt x="23" y="0"/>
                    <a:pt x="23" y="1"/>
                  </a:cubicBezTo>
                  <a:cubicBezTo>
                    <a:pt x="23" y="4"/>
                    <a:pt x="23" y="4"/>
                    <a:pt x="23" y="4"/>
                  </a:cubicBezTo>
                  <a:cubicBezTo>
                    <a:pt x="21" y="4"/>
                    <a:pt x="20" y="5"/>
                    <a:pt x="19" y="5"/>
                  </a:cubicBezTo>
                  <a:cubicBezTo>
                    <a:pt x="17" y="2"/>
                    <a:pt x="17" y="2"/>
                    <a:pt x="17" y="2"/>
                  </a:cubicBezTo>
                  <a:cubicBezTo>
                    <a:pt x="17" y="2"/>
                    <a:pt x="16" y="1"/>
                    <a:pt x="15" y="2"/>
                  </a:cubicBezTo>
                  <a:cubicBezTo>
                    <a:pt x="11" y="4"/>
                    <a:pt x="11" y="4"/>
                    <a:pt x="11" y="4"/>
                  </a:cubicBezTo>
                  <a:cubicBezTo>
                    <a:pt x="11" y="4"/>
                    <a:pt x="11" y="5"/>
                    <a:pt x="11" y="6"/>
                  </a:cubicBezTo>
                  <a:cubicBezTo>
                    <a:pt x="12" y="8"/>
                    <a:pt x="12" y="8"/>
                    <a:pt x="12" y="8"/>
                  </a:cubicBezTo>
                  <a:cubicBezTo>
                    <a:pt x="11" y="9"/>
                    <a:pt x="10" y="10"/>
                    <a:pt x="9" y="12"/>
                  </a:cubicBezTo>
                  <a:cubicBezTo>
                    <a:pt x="6" y="10"/>
                    <a:pt x="6" y="10"/>
                    <a:pt x="6" y="10"/>
                  </a:cubicBezTo>
                  <a:cubicBezTo>
                    <a:pt x="6" y="10"/>
                    <a:pt x="5" y="10"/>
                    <a:pt x="5" y="10"/>
                  </a:cubicBezTo>
                  <a:cubicBezTo>
                    <a:pt x="2" y="14"/>
                    <a:pt x="2" y="14"/>
                    <a:pt x="2" y="14"/>
                  </a:cubicBezTo>
                  <a:cubicBezTo>
                    <a:pt x="2" y="15"/>
                    <a:pt x="2" y="16"/>
                    <a:pt x="3" y="16"/>
                  </a:cubicBezTo>
                  <a:cubicBezTo>
                    <a:pt x="6" y="18"/>
                    <a:pt x="6" y="18"/>
                    <a:pt x="6" y="18"/>
                  </a:cubicBezTo>
                  <a:cubicBezTo>
                    <a:pt x="5" y="19"/>
                    <a:pt x="5" y="21"/>
                    <a:pt x="4" y="22"/>
                  </a:cubicBezTo>
                  <a:cubicBezTo>
                    <a:pt x="1" y="22"/>
                    <a:pt x="1" y="22"/>
                    <a:pt x="1" y="22"/>
                  </a:cubicBezTo>
                  <a:cubicBezTo>
                    <a:pt x="0" y="22"/>
                    <a:pt x="0" y="23"/>
                    <a:pt x="0" y="23"/>
                  </a:cubicBezTo>
                  <a:cubicBezTo>
                    <a:pt x="0" y="28"/>
                    <a:pt x="0" y="28"/>
                    <a:pt x="0" y="28"/>
                  </a:cubicBezTo>
                  <a:cubicBezTo>
                    <a:pt x="0" y="29"/>
                    <a:pt x="0" y="29"/>
                    <a:pt x="1" y="29"/>
                  </a:cubicBezTo>
                  <a:cubicBezTo>
                    <a:pt x="4" y="29"/>
                    <a:pt x="4" y="29"/>
                    <a:pt x="4" y="29"/>
                  </a:cubicBezTo>
                  <a:cubicBezTo>
                    <a:pt x="4" y="31"/>
                    <a:pt x="5" y="32"/>
                    <a:pt x="5" y="34"/>
                  </a:cubicBezTo>
                  <a:cubicBezTo>
                    <a:pt x="2" y="35"/>
                    <a:pt x="2" y="35"/>
                    <a:pt x="2" y="35"/>
                  </a:cubicBezTo>
                  <a:cubicBezTo>
                    <a:pt x="2" y="36"/>
                    <a:pt x="2" y="36"/>
                    <a:pt x="2" y="37"/>
                  </a:cubicBezTo>
                  <a:cubicBezTo>
                    <a:pt x="4" y="41"/>
                    <a:pt x="4" y="41"/>
                    <a:pt x="4" y="41"/>
                  </a:cubicBezTo>
                  <a:cubicBezTo>
                    <a:pt x="5" y="41"/>
                    <a:pt x="5" y="42"/>
                    <a:pt x="6" y="41"/>
                  </a:cubicBezTo>
                  <a:cubicBezTo>
                    <a:pt x="9" y="40"/>
                    <a:pt x="9" y="40"/>
                    <a:pt x="9" y="40"/>
                  </a:cubicBezTo>
                  <a:cubicBezTo>
                    <a:pt x="10" y="41"/>
                    <a:pt x="11" y="42"/>
                    <a:pt x="12" y="43"/>
                  </a:cubicBezTo>
                  <a:cubicBezTo>
                    <a:pt x="10" y="46"/>
                    <a:pt x="10" y="46"/>
                    <a:pt x="10" y="46"/>
                  </a:cubicBezTo>
                  <a:cubicBezTo>
                    <a:pt x="10" y="46"/>
                    <a:pt x="10" y="47"/>
                    <a:pt x="11" y="47"/>
                  </a:cubicBezTo>
                  <a:cubicBezTo>
                    <a:pt x="15" y="50"/>
                    <a:pt x="15" y="50"/>
                    <a:pt x="15" y="50"/>
                  </a:cubicBezTo>
                  <a:cubicBezTo>
                    <a:pt x="15" y="50"/>
                    <a:pt x="16" y="50"/>
                    <a:pt x="16" y="49"/>
                  </a:cubicBezTo>
                  <a:cubicBezTo>
                    <a:pt x="18" y="47"/>
                    <a:pt x="18" y="47"/>
                    <a:pt x="18" y="47"/>
                  </a:cubicBezTo>
                  <a:cubicBezTo>
                    <a:pt x="19" y="47"/>
                    <a:pt x="21" y="48"/>
                    <a:pt x="22" y="48"/>
                  </a:cubicBezTo>
                  <a:cubicBezTo>
                    <a:pt x="22" y="51"/>
                    <a:pt x="22" y="51"/>
                    <a:pt x="22" y="51"/>
                  </a:cubicBezTo>
                  <a:cubicBezTo>
                    <a:pt x="22" y="52"/>
                    <a:pt x="23" y="52"/>
                    <a:pt x="24" y="52"/>
                  </a:cubicBezTo>
                  <a:cubicBezTo>
                    <a:pt x="28" y="52"/>
                    <a:pt x="28" y="52"/>
                    <a:pt x="28" y="52"/>
                  </a:cubicBezTo>
                  <a:cubicBezTo>
                    <a:pt x="29" y="52"/>
                    <a:pt x="29" y="52"/>
                    <a:pt x="29" y="51"/>
                  </a:cubicBezTo>
                  <a:cubicBezTo>
                    <a:pt x="29" y="48"/>
                    <a:pt x="29" y="48"/>
                    <a:pt x="29" y="48"/>
                  </a:cubicBezTo>
                  <a:cubicBezTo>
                    <a:pt x="31" y="48"/>
                    <a:pt x="32" y="47"/>
                    <a:pt x="34" y="47"/>
                  </a:cubicBezTo>
                  <a:cubicBezTo>
                    <a:pt x="35" y="50"/>
                    <a:pt x="35" y="50"/>
                    <a:pt x="35" y="50"/>
                  </a:cubicBezTo>
                  <a:cubicBezTo>
                    <a:pt x="36" y="50"/>
                    <a:pt x="36" y="50"/>
                    <a:pt x="37" y="50"/>
                  </a:cubicBezTo>
                  <a:cubicBezTo>
                    <a:pt x="41" y="48"/>
                    <a:pt x="41" y="48"/>
                    <a:pt x="41" y="48"/>
                  </a:cubicBezTo>
                  <a:cubicBezTo>
                    <a:pt x="42" y="47"/>
                    <a:pt x="42" y="47"/>
                    <a:pt x="41" y="46"/>
                  </a:cubicBezTo>
                  <a:cubicBezTo>
                    <a:pt x="40" y="43"/>
                    <a:pt x="40" y="43"/>
                    <a:pt x="40" y="43"/>
                  </a:cubicBezTo>
                  <a:cubicBezTo>
                    <a:pt x="41" y="42"/>
                    <a:pt x="42" y="41"/>
                    <a:pt x="43" y="40"/>
                  </a:cubicBezTo>
                  <a:cubicBezTo>
                    <a:pt x="46" y="42"/>
                    <a:pt x="46" y="42"/>
                    <a:pt x="46" y="42"/>
                  </a:cubicBezTo>
                  <a:cubicBezTo>
                    <a:pt x="47" y="42"/>
                    <a:pt x="47" y="42"/>
                    <a:pt x="48" y="41"/>
                  </a:cubicBezTo>
                  <a:cubicBezTo>
                    <a:pt x="50" y="37"/>
                    <a:pt x="50" y="37"/>
                    <a:pt x="50" y="37"/>
                  </a:cubicBezTo>
                  <a:cubicBezTo>
                    <a:pt x="50" y="37"/>
                    <a:pt x="50" y="36"/>
                    <a:pt x="50" y="36"/>
                  </a:cubicBezTo>
                  <a:cubicBezTo>
                    <a:pt x="47" y="34"/>
                    <a:pt x="47" y="34"/>
                    <a:pt x="47" y="34"/>
                  </a:cubicBezTo>
                  <a:cubicBezTo>
                    <a:pt x="47" y="33"/>
                    <a:pt x="48" y="31"/>
                    <a:pt x="48" y="30"/>
                  </a:cubicBezTo>
                  <a:cubicBezTo>
                    <a:pt x="51" y="30"/>
                    <a:pt x="51" y="30"/>
                    <a:pt x="51" y="30"/>
                  </a:cubicBezTo>
                  <a:cubicBezTo>
                    <a:pt x="52" y="30"/>
                    <a:pt x="52" y="29"/>
                    <a:pt x="52" y="29"/>
                  </a:cubicBezTo>
                  <a:cubicBezTo>
                    <a:pt x="52" y="24"/>
                    <a:pt x="52" y="24"/>
                    <a:pt x="52" y="24"/>
                  </a:cubicBezTo>
                  <a:cubicBezTo>
                    <a:pt x="52" y="23"/>
                    <a:pt x="52" y="23"/>
                    <a:pt x="51" y="23"/>
                  </a:cubicBezTo>
                  <a:close/>
                  <a:moveTo>
                    <a:pt x="26" y="40"/>
                  </a:moveTo>
                  <a:cubicBezTo>
                    <a:pt x="18" y="40"/>
                    <a:pt x="12" y="34"/>
                    <a:pt x="12" y="26"/>
                  </a:cubicBezTo>
                  <a:cubicBezTo>
                    <a:pt x="12" y="18"/>
                    <a:pt x="18" y="12"/>
                    <a:pt x="26" y="12"/>
                  </a:cubicBezTo>
                  <a:cubicBezTo>
                    <a:pt x="34" y="12"/>
                    <a:pt x="40" y="18"/>
                    <a:pt x="40" y="26"/>
                  </a:cubicBezTo>
                  <a:cubicBezTo>
                    <a:pt x="40" y="34"/>
                    <a:pt x="34" y="40"/>
                    <a:pt x="2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
        <p:nvSpPr>
          <p:cNvPr id="63" name="Freeform 142"/>
          <p:cNvSpPr/>
          <p:nvPr/>
        </p:nvSpPr>
        <p:spPr bwMode="auto">
          <a:xfrm>
            <a:off x="4501800" y="4874869"/>
            <a:ext cx="292261" cy="238612"/>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64" name="Freeform 149"/>
          <p:cNvSpPr/>
          <p:nvPr/>
        </p:nvSpPr>
        <p:spPr bwMode="auto">
          <a:xfrm>
            <a:off x="3687701" y="3504041"/>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65" name="组合 64"/>
          <p:cNvGrpSpPr/>
          <p:nvPr/>
        </p:nvGrpSpPr>
        <p:grpSpPr>
          <a:xfrm>
            <a:off x="7711855" y="1767143"/>
            <a:ext cx="311646" cy="193872"/>
            <a:chOff x="8292784" y="1202455"/>
            <a:chExt cx="311687" cy="193872"/>
          </a:xfrm>
        </p:grpSpPr>
        <p:sp>
          <p:nvSpPr>
            <p:cNvPr id="66"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67"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sp>
        <p:nvSpPr>
          <p:cNvPr id="68" name="Freeform 116"/>
          <p:cNvSpPr>
            <a:spLocks noEditPoints="1"/>
          </p:cNvSpPr>
          <p:nvPr/>
        </p:nvSpPr>
        <p:spPr bwMode="auto">
          <a:xfrm>
            <a:off x="4226281" y="2159854"/>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69" name="组合 68"/>
          <p:cNvGrpSpPr/>
          <p:nvPr/>
        </p:nvGrpSpPr>
        <p:grpSpPr>
          <a:xfrm>
            <a:off x="7604170" y="4844342"/>
            <a:ext cx="402605" cy="331075"/>
            <a:chOff x="5108575" y="3992563"/>
            <a:chExt cx="428625" cy="352426"/>
          </a:xfrm>
          <a:solidFill>
            <a:schemeClr val="bg1"/>
          </a:solidFill>
        </p:grpSpPr>
        <p:sp>
          <p:nvSpPr>
            <p:cNvPr id="122"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23"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24"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25"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26"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127"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down)">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
                                        </p:tgtEl>
                                        <p:attrNameLst>
                                          <p:attrName>style.visibility</p:attrName>
                                        </p:attrNameLst>
                                      </p:cBhvr>
                                      <p:to>
                                        <p:strVal val="visible"/>
                                      </p:to>
                                    </p:set>
                                    <p:animEffect transition="in" filter="fade">
                                      <p:cBhvr>
                                        <p:cTn id="12" dur="500"/>
                                        <p:tgtEl>
                                          <p:spTgt spid="9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3"/>
                                        </p:tgtEl>
                                        <p:attrNameLst>
                                          <p:attrName>style.visibility</p:attrName>
                                        </p:attrNameLst>
                                      </p:cBhvr>
                                      <p:to>
                                        <p:strVal val="visible"/>
                                      </p:to>
                                    </p:set>
                                    <p:animEffect transition="in" filter="fade">
                                      <p:cBhvr>
                                        <p:cTn id="17" dur="500"/>
                                        <p:tgtEl>
                                          <p:spTgt spid="10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4"/>
                                        </p:tgtEl>
                                        <p:attrNameLst>
                                          <p:attrName>style.visibility</p:attrName>
                                        </p:attrNameLst>
                                      </p:cBhvr>
                                      <p:to>
                                        <p:strVal val="visible"/>
                                      </p:to>
                                    </p:set>
                                    <p:animEffect transition="in" filter="fade">
                                      <p:cBhvr>
                                        <p:cTn id="20" dur="500"/>
                                        <p:tgtEl>
                                          <p:spTgt spid="10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1"/>
                                        </p:tgtEl>
                                        <p:attrNameLst>
                                          <p:attrName>style.visibility</p:attrName>
                                        </p:attrNameLst>
                                      </p:cBhvr>
                                      <p:to>
                                        <p:strVal val="visible"/>
                                      </p:to>
                                    </p:set>
                                    <p:animEffect transition="in" filter="wipe(down)">
                                      <p:cBhvr>
                                        <p:cTn id="25" dur="500"/>
                                        <p:tgtEl>
                                          <p:spTgt spid="7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1"/>
                                        </p:tgtEl>
                                        <p:attrNameLst>
                                          <p:attrName>style.visibility</p:attrName>
                                        </p:attrNameLst>
                                      </p:cBhvr>
                                      <p:to>
                                        <p:strVal val="visible"/>
                                      </p:to>
                                    </p:set>
                                    <p:animEffect transition="in" filter="fade">
                                      <p:cBhvr>
                                        <p:cTn id="30" dur="500"/>
                                        <p:tgtEl>
                                          <p:spTgt spid="9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500"/>
                                        <p:tgtEl>
                                          <p:spTgt spid="9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98"/>
                                        </p:tgtEl>
                                        <p:attrNameLst>
                                          <p:attrName>style.visibility</p:attrName>
                                        </p:attrNameLst>
                                      </p:cBhvr>
                                      <p:to>
                                        <p:strVal val="visible"/>
                                      </p:to>
                                    </p:set>
                                    <p:animEffect transition="in" filter="fade">
                                      <p:cBhvr>
                                        <p:cTn id="38" dur="500"/>
                                        <p:tgtEl>
                                          <p:spTgt spid="9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75"/>
                                        </p:tgtEl>
                                        <p:attrNameLst>
                                          <p:attrName>style.visibility</p:attrName>
                                        </p:attrNameLst>
                                      </p:cBhvr>
                                      <p:to>
                                        <p:strVal val="visible"/>
                                      </p:to>
                                    </p:set>
                                    <p:animEffect transition="in" filter="wipe(down)">
                                      <p:cBhvr>
                                        <p:cTn id="43" dur="500"/>
                                        <p:tgtEl>
                                          <p:spTgt spid="75"/>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5"/>
                                        </p:tgtEl>
                                        <p:attrNameLst>
                                          <p:attrName>style.visibility</p:attrName>
                                        </p:attrNameLst>
                                      </p:cBhvr>
                                      <p:to>
                                        <p:strVal val="visible"/>
                                      </p:to>
                                    </p:set>
                                    <p:animEffect transition="in" filter="fade">
                                      <p:cBhvr>
                                        <p:cTn id="48" dur="500"/>
                                        <p:tgtEl>
                                          <p:spTgt spid="95"/>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06"/>
                                        </p:tgtEl>
                                        <p:attrNameLst>
                                          <p:attrName>style.visibility</p:attrName>
                                        </p:attrNameLst>
                                      </p:cBhvr>
                                      <p:to>
                                        <p:strVal val="visible"/>
                                      </p:to>
                                    </p:set>
                                    <p:animEffect transition="in" filter="fade">
                                      <p:cBhvr>
                                        <p:cTn id="53" dur="500"/>
                                        <p:tgtEl>
                                          <p:spTgt spid="10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05"/>
                                        </p:tgtEl>
                                        <p:attrNameLst>
                                          <p:attrName>style.visibility</p:attrName>
                                        </p:attrNameLst>
                                      </p:cBhvr>
                                      <p:to>
                                        <p:strVal val="visible"/>
                                      </p:to>
                                    </p:set>
                                    <p:animEffect transition="in" filter="fade">
                                      <p:cBhvr>
                                        <p:cTn id="56" dur="500"/>
                                        <p:tgtEl>
                                          <p:spTgt spid="105"/>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83"/>
                                        </p:tgtEl>
                                        <p:attrNameLst>
                                          <p:attrName>style.visibility</p:attrName>
                                        </p:attrNameLst>
                                      </p:cBhvr>
                                      <p:to>
                                        <p:strVal val="visible"/>
                                      </p:to>
                                    </p:set>
                                    <p:animEffect transition="in" filter="wipe(down)">
                                      <p:cBhvr>
                                        <p:cTn id="61" dur="500"/>
                                        <p:tgtEl>
                                          <p:spTgt spid="8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92"/>
                                        </p:tgtEl>
                                        <p:attrNameLst>
                                          <p:attrName>style.visibility</p:attrName>
                                        </p:attrNameLst>
                                      </p:cBhvr>
                                      <p:to>
                                        <p:strVal val="visible"/>
                                      </p:to>
                                    </p:set>
                                    <p:animEffect transition="in" filter="fade">
                                      <p:cBhvr>
                                        <p:cTn id="66" dur="500"/>
                                        <p:tgtEl>
                                          <p:spTgt spid="92"/>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00"/>
                                        </p:tgtEl>
                                        <p:attrNameLst>
                                          <p:attrName>style.visibility</p:attrName>
                                        </p:attrNameLst>
                                      </p:cBhvr>
                                      <p:to>
                                        <p:strVal val="visible"/>
                                      </p:to>
                                    </p:set>
                                    <p:animEffect transition="in" filter="fade">
                                      <p:cBhvr>
                                        <p:cTn id="71" dur="500"/>
                                        <p:tgtEl>
                                          <p:spTgt spid="10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99"/>
                                        </p:tgtEl>
                                        <p:attrNameLst>
                                          <p:attrName>style.visibility</p:attrName>
                                        </p:attrNameLst>
                                      </p:cBhvr>
                                      <p:to>
                                        <p:strVal val="visible"/>
                                      </p:to>
                                    </p:set>
                                    <p:animEffect transition="in" filter="fade">
                                      <p:cBhvr>
                                        <p:cTn id="74" dur="500"/>
                                        <p:tgtEl>
                                          <p:spTgt spid="99"/>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87"/>
                                        </p:tgtEl>
                                        <p:attrNameLst>
                                          <p:attrName>style.visibility</p:attrName>
                                        </p:attrNameLst>
                                      </p:cBhvr>
                                      <p:to>
                                        <p:strVal val="visible"/>
                                      </p:to>
                                    </p:set>
                                    <p:animEffect transition="in" filter="wipe(down)">
                                      <p:cBhvr>
                                        <p:cTn id="79" dur="500"/>
                                        <p:tgtEl>
                                          <p:spTgt spid="87"/>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96"/>
                                        </p:tgtEl>
                                        <p:attrNameLst>
                                          <p:attrName>style.visibility</p:attrName>
                                        </p:attrNameLst>
                                      </p:cBhvr>
                                      <p:to>
                                        <p:strVal val="visible"/>
                                      </p:to>
                                    </p:set>
                                    <p:animEffect transition="in" filter="fade">
                                      <p:cBhvr>
                                        <p:cTn id="84" dur="500"/>
                                        <p:tgtEl>
                                          <p:spTgt spid="96"/>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07"/>
                                        </p:tgtEl>
                                        <p:attrNameLst>
                                          <p:attrName>style.visibility</p:attrName>
                                        </p:attrNameLst>
                                      </p:cBhvr>
                                      <p:to>
                                        <p:strVal val="visible"/>
                                      </p:to>
                                    </p:set>
                                    <p:animEffect transition="in" filter="fade">
                                      <p:cBhvr>
                                        <p:cTn id="89" dur="500"/>
                                        <p:tgtEl>
                                          <p:spTgt spid="107"/>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108"/>
                                        </p:tgtEl>
                                        <p:attrNameLst>
                                          <p:attrName>style.visibility</p:attrName>
                                        </p:attrNameLst>
                                      </p:cBhvr>
                                      <p:to>
                                        <p:strVal val="visible"/>
                                      </p:to>
                                    </p:set>
                                    <p:animEffect transition="in" filter="fade">
                                      <p:cBhvr>
                                        <p:cTn id="92" dur="500"/>
                                        <p:tgtEl>
                                          <p:spTgt spid="108"/>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79"/>
                                        </p:tgtEl>
                                        <p:attrNameLst>
                                          <p:attrName>style.visibility</p:attrName>
                                        </p:attrNameLst>
                                      </p:cBhvr>
                                      <p:to>
                                        <p:strVal val="visible"/>
                                      </p:to>
                                    </p:set>
                                    <p:animEffect transition="in" filter="wipe(down)">
                                      <p:cBhvr>
                                        <p:cTn id="97" dur="500"/>
                                        <p:tgtEl>
                                          <p:spTgt spid="79"/>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93"/>
                                        </p:tgtEl>
                                        <p:attrNameLst>
                                          <p:attrName>style.visibility</p:attrName>
                                        </p:attrNameLst>
                                      </p:cBhvr>
                                      <p:to>
                                        <p:strVal val="visible"/>
                                      </p:to>
                                    </p:set>
                                    <p:animEffect transition="in" filter="fade">
                                      <p:cBhvr>
                                        <p:cTn id="102" dur="500"/>
                                        <p:tgtEl>
                                          <p:spTgt spid="93"/>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101"/>
                                        </p:tgtEl>
                                        <p:attrNameLst>
                                          <p:attrName>style.visibility</p:attrName>
                                        </p:attrNameLst>
                                      </p:cBhvr>
                                      <p:to>
                                        <p:strVal val="visible"/>
                                      </p:to>
                                    </p:set>
                                    <p:animEffect transition="in" filter="fade">
                                      <p:cBhvr>
                                        <p:cTn id="107" dur="500"/>
                                        <p:tgtEl>
                                          <p:spTgt spid="101"/>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102"/>
                                        </p:tgtEl>
                                        <p:attrNameLst>
                                          <p:attrName>style.visibility</p:attrName>
                                        </p:attrNameLst>
                                      </p:cBhvr>
                                      <p:to>
                                        <p:strVal val="visible"/>
                                      </p:to>
                                    </p:set>
                                    <p:animEffect transition="in" filter="fade">
                                      <p:cBhvr>
                                        <p:cTn id="110" dur="500"/>
                                        <p:tgtEl>
                                          <p:spTgt spid="102"/>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4" fill="hold" nodeType="clickEffect">
                                  <p:stCondLst>
                                    <p:cond delay="0"/>
                                  </p:stCondLst>
                                  <p:childTnLst>
                                    <p:set>
                                      <p:cBhvr>
                                        <p:cTn id="114" dur="1" fill="hold">
                                          <p:stCondLst>
                                            <p:cond delay="0"/>
                                          </p:stCondLst>
                                        </p:cTn>
                                        <p:tgtEl>
                                          <p:spTgt spid="116"/>
                                        </p:tgtEl>
                                        <p:attrNameLst>
                                          <p:attrName>style.visibility</p:attrName>
                                        </p:attrNameLst>
                                      </p:cBhvr>
                                      <p:to>
                                        <p:strVal val="visible"/>
                                      </p:to>
                                    </p:set>
                                    <p:animEffect transition="in" filter="wipe(down)">
                                      <p:cBhvr>
                                        <p:cTn id="115" dur="500"/>
                                        <p:tgtEl>
                                          <p:spTgt spid="116"/>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4" fill="hold" nodeType="clickEffect">
                                  <p:stCondLst>
                                    <p:cond delay="0"/>
                                  </p:stCondLst>
                                  <p:childTnLst>
                                    <p:set>
                                      <p:cBhvr>
                                        <p:cTn id="119" dur="1" fill="hold">
                                          <p:stCondLst>
                                            <p:cond delay="0"/>
                                          </p:stCondLst>
                                        </p:cTn>
                                        <p:tgtEl>
                                          <p:spTgt spid="109"/>
                                        </p:tgtEl>
                                        <p:attrNameLst>
                                          <p:attrName>style.visibility</p:attrName>
                                        </p:attrNameLst>
                                      </p:cBhvr>
                                      <p:to>
                                        <p:strVal val="visible"/>
                                      </p:to>
                                    </p:set>
                                    <p:animEffect transition="in" filter="wipe(down)">
                                      <p:cBhvr>
                                        <p:cTn id="120"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animBg="1"/>
      <p:bldP spid="93" grpId="0" animBg="1"/>
      <p:bldP spid="94" grpId="0" animBg="1"/>
      <p:bldP spid="95" grpId="0" animBg="1"/>
      <p:bldP spid="96" grpId="0" animBg="1"/>
      <p:bldP spid="97" grpId="0"/>
      <p:bldP spid="98" grpId="0"/>
      <p:bldP spid="99" grpId="0"/>
      <p:bldP spid="100" grpId="0"/>
      <p:bldP spid="101" grpId="0"/>
      <p:bldP spid="102" grpId="0"/>
      <p:bldP spid="103" grpId="0"/>
      <p:bldP spid="104" grpId="0"/>
      <p:bldP spid="105" grpId="0"/>
      <p:bldP spid="106" grpId="0"/>
      <p:bldP spid="107" grpId="0"/>
      <p:bldP spid="10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
        <p:nvSpPr>
          <p:cNvPr id="18" name="Rectangle 17"/>
          <p:cNvSpPr/>
          <p:nvPr/>
        </p:nvSpPr>
        <p:spPr>
          <a:xfrm>
            <a:off x="9785156" y="3082489"/>
            <a:ext cx="1482400" cy="13820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3600" dirty="0">
              <a:solidFill>
                <a:srgbClr val="FFFFFF"/>
              </a:solidFill>
              <a:cs typeface="+mn-ea"/>
              <a:sym typeface="+mn-lt"/>
            </a:endParaRPr>
          </a:p>
        </p:txBody>
      </p:sp>
      <p:grpSp>
        <p:nvGrpSpPr>
          <p:cNvPr id="19" name="Group 18"/>
          <p:cNvGrpSpPr/>
          <p:nvPr/>
        </p:nvGrpSpPr>
        <p:grpSpPr>
          <a:xfrm>
            <a:off x="8304163" y="3082489"/>
            <a:ext cx="1529039" cy="1382027"/>
            <a:chOff x="1038692" y="2521527"/>
            <a:chExt cx="1619883" cy="1463946"/>
          </a:xfrm>
          <a:solidFill>
            <a:schemeClr val="accent5"/>
          </a:solidFill>
        </p:grpSpPr>
        <p:sp>
          <p:nvSpPr>
            <p:cNvPr id="20" name="Rectangle 19"/>
            <p:cNvSpPr/>
            <p:nvPr/>
          </p:nvSpPr>
          <p:spPr>
            <a:xfrm>
              <a:off x="1038692" y="2521527"/>
              <a:ext cx="1570473" cy="146394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dirty="0">
                <a:solidFill>
                  <a:srgbClr val="FFFFFF"/>
                </a:solidFill>
                <a:cs typeface="+mn-ea"/>
                <a:sym typeface="+mn-lt"/>
              </a:endParaRPr>
            </a:p>
          </p:txBody>
        </p:sp>
        <p:sp>
          <p:nvSpPr>
            <p:cNvPr id="21" name="Rectangle 20"/>
            <p:cNvSpPr/>
            <p:nvPr/>
          </p:nvSpPr>
          <p:spPr>
            <a:xfrm rot="2700000">
              <a:off x="2411397" y="3129911"/>
              <a:ext cx="247178" cy="2471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cs typeface="+mn-ea"/>
                <a:sym typeface="+mn-lt"/>
              </a:endParaRPr>
            </a:p>
          </p:txBody>
        </p:sp>
      </p:grpSp>
      <p:grpSp>
        <p:nvGrpSpPr>
          <p:cNvPr id="22" name="Group 21"/>
          <p:cNvGrpSpPr/>
          <p:nvPr/>
        </p:nvGrpSpPr>
        <p:grpSpPr>
          <a:xfrm>
            <a:off x="6822039" y="3082489"/>
            <a:ext cx="1529039" cy="1382027"/>
            <a:chOff x="1038692" y="2521527"/>
            <a:chExt cx="1619883" cy="1463946"/>
          </a:xfrm>
          <a:solidFill>
            <a:schemeClr val="accent4"/>
          </a:solidFill>
        </p:grpSpPr>
        <p:sp>
          <p:nvSpPr>
            <p:cNvPr id="23" name="Rectangle 22"/>
            <p:cNvSpPr/>
            <p:nvPr/>
          </p:nvSpPr>
          <p:spPr>
            <a:xfrm>
              <a:off x="1038692" y="2521527"/>
              <a:ext cx="1570473" cy="146394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dirty="0">
                <a:solidFill>
                  <a:srgbClr val="FFFFFF"/>
                </a:solidFill>
                <a:cs typeface="+mn-ea"/>
                <a:sym typeface="+mn-lt"/>
              </a:endParaRPr>
            </a:p>
          </p:txBody>
        </p:sp>
        <p:sp>
          <p:nvSpPr>
            <p:cNvPr id="24" name="Rectangle 23"/>
            <p:cNvSpPr/>
            <p:nvPr/>
          </p:nvSpPr>
          <p:spPr>
            <a:xfrm rot="2700000">
              <a:off x="2411397" y="3129911"/>
              <a:ext cx="247178" cy="2471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cs typeface="+mn-ea"/>
                <a:sym typeface="+mn-lt"/>
              </a:endParaRPr>
            </a:p>
          </p:txBody>
        </p:sp>
      </p:grpSp>
      <p:grpSp>
        <p:nvGrpSpPr>
          <p:cNvPr id="25" name="Group 24"/>
          <p:cNvGrpSpPr/>
          <p:nvPr/>
        </p:nvGrpSpPr>
        <p:grpSpPr>
          <a:xfrm>
            <a:off x="5341321" y="3082489"/>
            <a:ext cx="1529039" cy="1382027"/>
            <a:chOff x="1038692" y="2521527"/>
            <a:chExt cx="1619883" cy="1463946"/>
          </a:xfrm>
          <a:solidFill>
            <a:schemeClr val="accent3"/>
          </a:solidFill>
        </p:grpSpPr>
        <p:sp>
          <p:nvSpPr>
            <p:cNvPr id="26" name="Rectangle 25"/>
            <p:cNvSpPr/>
            <p:nvPr/>
          </p:nvSpPr>
          <p:spPr>
            <a:xfrm>
              <a:off x="1038692" y="2521527"/>
              <a:ext cx="1570473" cy="146394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3600" dirty="0">
                <a:solidFill>
                  <a:srgbClr val="FFFFFF"/>
                </a:solidFill>
                <a:cs typeface="+mn-ea"/>
                <a:sym typeface="+mn-lt"/>
              </a:endParaRPr>
            </a:p>
          </p:txBody>
        </p:sp>
        <p:sp>
          <p:nvSpPr>
            <p:cNvPr id="27" name="Rectangle 26"/>
            <p:cNvSpPr/>
            <p:nvPr/>
          </p:nvSpPr>
          <p:spPr>
            <a:xfrm rot="2700000">
              <a:off x="2411397" y="3129911"/>
              <a:ext cx="247178" cy="2471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cs typeface="+mn-ea"/>
                <a:sym typeface="+mn-lt"/>
              </a:endParaRPr>
            </a:p>
          </p:txBody>
        </p:sp>
      </p:grpSp>
      <p:grpSp>
        <p:nvGrpSpPr>
          <p:cNvPr id="28" name="Group 27"/>
          <p:cNvGrpSpPr/>
          <p:nvPr/>
        </p:nvGrpSpPr>
        <p:grpSpPr>
          <a:xfrm>
            <a:off x="3858892" y="3082489"/>
            <a:ext cx="1529039" cy="1382027"/>
            <a:chOff x="1038692" y="2521527"/>
            <a:chExt cx="1619883" cy="1463946"/>
          </a:xfrm>
          <a:solidFill>
            <a:schemeClr val="accent2"/>
          </a:solidFill>
        </p:grpSpPr>
        <p:sp>
          <p:nvSpPr>
            <p:cNvPr id="29" name="Rectangle 28"/>
            <p:cNvSpPr/>
            <p:nvPr/>
          </p:nvSpPr>
          <p:spPr>
            <a:xfrm>
              <a:off x="1038692" y="2521527"/>
              <a:ext cx="1570473" cy="146394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3600" dirty="0">
                <a:solidFill>
                  <a:srgbClr val="FFFFFF"/>
                </a:solidFill>
                <a:cs typeface="+mn-ea"/>
                <a:sym typeface="+mn-lt"/>
              </a:endParaRPr>
            </a:p>
          </p:txBody>
        </p:sp>
        <p:sp>
          <p:nvSpPr>
            <p:cNvPr id="30" name="Rectangle 29"/>
            <p:cNvSpPr/>
            <p:nvPr/>
          </p:nvSpPr>
          <p:spPr>
            <a:xfrm rot="2700000">
              <a:off x="2411397" y="3129911"/>
              <a:ext cx="247178" cy="2471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cs typeface="+mn-ea"/>
                <a:sym typeface="+mn-lt"/>
              </a:endParaRPr>
            </a:p>
          </p:txBody>
        </p:sp>
      </p:grpSp>
      <p:grpSp>
        <p:nvGrpSpPr>
          <p:cNvPr id="35" name="Group 34"/>
          <p:cNvGrpSpPr/>
          <p:nvPr/>
        </p:nvGrpSpPr>
        <p:grpSpPr>
          <a:xfrm>
            <a:off x="2376768" y="3082489"/>
            <a:ext cx="1529039" cy="1382027"/>
            <a:chOff x="1038692" y="2521527"/>
            <a:chExt cx="1619883" cy="1463946"/>
          </a:xfrm>
          <a:solidFill>
            <a:schemeClr val="accent1"/>
          </a:solidFill>
        </p:grpSpPr>
        <p:sp>
          <p:nvSpPr>
            <p:cNvPr id="36" name="Rectangle 35"/>
            <p:cNvSpPr/>
            <p:nvPr/>
          </p:nvSpPr>
          <p:spPr>
            <a:xfrm>
              <a:off x="1038692" y="2521527"/>
              <a:ext cx="1570473" cy="146394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bg1"/>
                </a:solidFill>
                <a:cs typeface="+mn-ea"/>
                <a:sym typeface="+mn-lt"/>
              </a:endParaRPr>
            </a:p>
          </p:txBody>
        </p:sp>
        <p:sp>
          <p:nvSpPr>
            <p:cNvPr id="45" name="Rectangle 44"/>
            <p:cNvSpPr/>
            <p:nvPr/>
          </p:nvSpPr>
          <p:spPr>
            <a:xfrm rot="2700000">
              <a:off x="2411397" y="3129911"/>
              <a:ext cx="247178" cy="2471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pSp>
      <p:grpSp>
        <p:nvGrpSpPr>
          <p:cNvPr id="46" name="Group 45"/>
          <p:cNvGrpSpPr/>
          <p:nvPr/>
        </p:nvGrpSpPr>
        <p:grpSpPr>
          <a:xfrm>
            <a:off x="896050" y="3082489"/>
            <a:ext cx="1529039" cy="1382027"/>
            <a:chOff x="1038692" y="2521527"/>
            <a:chExt cx="1619883" cy="1463946"/>
          </a:xfrm>
          <a:solidFill>
            <a:schemeClr val="bg1">
              <a:lumMod val="75000"/>
            </a:schemeClr>
          </a:solidFill>
        </p:grpSpPr>
        <p:sp>
          <p:nvSpPr>
            <p:cNvPr id="47" name="Rectangle 46"/>
            <p:cNvSpPr/>
            <p:nvPr/>
          </p:nvSpPr>
          <p:spPr>
            <a:xfrm>
              <a:off x="1038692" y="2521527"/>
              <a:ext cx="1570473" cy="146394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3600" dirty="0">
                <a:cs typeface="+mn-ea"/>
                <a:sym typeface="+mn-lt"/>
              </a:endParaRPr>
            </a:p>
          </p:txBody>
        </p:sp>
        <p:sp>
          <p:nvSpPr>
            <p:cNvPr id="48" name="Rectangle 47"/>
            <p:cNvSpPr/>
            <p:nvPr/>
          </p:nvSpPr>
          <p:spPr>
            <a:xfrm rot="2700000">
              <a:off x="2411397" y="3129911"/>
              <a:ext cx="247178" cy="2471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grpSp>
      <p:sp>
        <p:nvSpPr>
          <p:cNvPr id="50" name="Text Placeholder 32"/>
          <p:cNvSpPr txBox="1"/>
          <p:nvPr/>
        </p:nvSpPr>
        <p:spPr>
          <a:xfrm>
            <a:off x="600891" y="2141499"/>
            <a:ext cx="2101149"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51" name="TextBox 50"/>
          <p:cNvSpPr txBox="1"/>
          <p:nvPr/>
        </p:nvSpPr>
        <p:spPr>
          <a:xfrm>
            <a:off x="1411254" y="1653477"/>
            <a:ext cx="451989" cy="461665"/>
          </a:xfrm>
          <a:prstGeom prst="rect">
            <a:avLst/>
          </a:prstGeom>
          <a:noFill/>
        </p:spPr>
        <p:txBody>
          <a:bodyPr wrap="none" lIns="0" tIns="0" rIns="0" bIns="0" rtlCol="0">
            <a:spAutoFit/>
          </a:bodyPr>
          <a:lstStyle/>
          <a:p>
            <a:pPr algn="ctr"/>
            <a:r>
              <a:rPr lang="en-AU" sz="3000" dirty="0">
                <a:solidFill>
                  <a:schemeClr val="bg1">
                    <a:lumMod val="75000"/>
                  </a:schemeClr>
                </a:solidFill>
                <a:cs typeface="+mn-ea"/>
                <a:sym typeface="+mn-lt"/>
              </a:rPr>
              <a:t>01</a:t>
            </a:r>
            <a:endParaRPr lang="en-US" sz="3000" dirty="0">
              <a:solidFill>
                <a:schemeClr val="bg1">
                  <a:lumMod val="75000"/>
                </a:schemeClr>
              </a:solidFill>
              <a:cs typeface="+mn-ea"/>
              <a:sym typeface="+mn-lt"/>
            </a:endParaRPr>
          </a:p>
        </p:txBody>
      </p:sp>
      <p:cxnSp>
        <p:nvCxnSpPr>
          <p:cNvPr id="52" name="Straight Connector 51"/>
          <p:cNvCxnSpPr/>
          <p:nvPr/>
        </p:nvCxnSpPr>
        <p:spPr>
          <a:xfrm flipV="1">
            <a:off x="1637248" y="2701189"/>
            <a:ext cx="0" cy="218374"/>
          </a:xfrm>
          <a:prstGeom prst="line">
            <a:avLst/>
          </a:prstGeom>
          <a:ln w="1270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54" name="Text Placeholder 32"/>
          <p:cNvSpPr txBox="1"/>
          <p:nvPr/>
        </p:nvSpPr>
        <p:spPr>
          <a:xfrm>
            <a:off x="3556424" y="2141499"/>
            <a:ext cx="2101149"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55" name="TextBox 54"/>
          <p:cNvSpPr txBox="1"/>
          <p:nvPr/>
        </p:nvSpPr>
        <p:spPr>
          <a:xfrm>
            <a:off x="4366787" y="1653477"/>
            <a:ext cx="451989" cy="461665"/>
          </a:xfrm>
          <a:prstGeom prst="rect">
            <a:avLst/>
          </a:prstGeom>
          <a:noFill/>
        </p:spPr>
        <p:txBody>
          <a:bodyPr wrap="none" lIns="0" tIns="0" rIns="0" bIns="0" rtlCol="0">
            <a:spAutoFit/>
          </a:bodyPr>
          <a:lstStyle/>
          <a:p>
            <a:pPr algn="ctr"/>
            <a:r>
              <a:rPr lang="en-AU" sz="3000" dirty="0">
                <a:solidFill>
                  <a:schemeClr val="accent2"/>
                </a:solidFill>
                <a:cs typeface="+mn-ea"/>
                <a:sym typeface="+mn-lt"/>
              </a:rPr>
              <a:t>03</a:t>
            </a:r>
            <a:endParaRPr lang="en-US" sz="3000" dirty="0">
              <a:solidFill>
                <a:schemeClr val="accent2"/>
              </a:solidFill>
              <a:cs typeface="+mn-ea"/>
              <a:sym typeface="+mn-lt"/>
            </a:endParaRPr>
          </a:p>
        </p:txBody>
      </p:sp>
      <p:cxnSp>
        <p:nvCxnSpPr>
          <p:cNvPr id="56" name="Straight Connector 55"/>
          <p:cNvCxnSpPr/>
          <p:nvPr/>
        </p:nvCxnSpPr>
        <p:spPr>
          <a:xfrm flipV="1">
            <a:off x="4592780" y="2701189"/>
            <a:ext cx="0" cy="218374"/>
          </a:xfrm>
          <a:prstGeom prst="line">
            <a:avLst/>
          </a:prstGeom>
          <a:ln w="1270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58" name="Text Placeholder 32"/>
          <p:cNvSpPr txBox="1"/>
          <p:nvPr/>
        </p:nvSpPr>
        <p:spPr>
          <a:xfrm>
            <a:off x="6511955" y="2141499"/>
            <a:ext cx="2101149"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59" name="TextBox 58"/>
          <p:cNvSpPr txBox="1"/>
          <p:nvPr/>
        </p:nvSpPr>
        <p:spPr>
          <a:xfrm>
            <a:off x="7322318" y="1653477"/>
            <a:ext cx="451989" cy="461665"/>
          </a:xfrm>
          <a:prstGeom prst="rect">
            <a:avLst/>
          </a:prstGeom>
          <a:noFill/>
        </p:spPr>
        <p:txBody>
          <a:bodyPr wrap="none" lIns="0" tIns="0" rIns="0" bIns="0" rtlCol="0">
            <a:spAutoFit/>
          </a:bodyPr>
          <a:lstStyle/>
          <a:p>
            <a:pPr algn="ctr"/>
            <a:r>
              <a:rPr lang="en-AU" sz="3000" dirty="0">
                <a:solidFill>
                  <a:schemeClr val="accent4"/>
                </a:solidFill>
                <a:cs typeface="+mn-ea"/>
                <a:sym typeface="+mn-lt"/>
              </a:rPr>
              <a:t>05</a:t>
            </a:r>
            <a:endParaRPr lang="en-US" sz="3000" dirty="0">
              <a:solidFill>
                <a:schemeClr val="accent4"/>
              </a:solidFill>
              <a:cs typeface="+mn-ea"/>
              <a:sym typeface="+mn-lt"/>
            </a:endParaRPr>
          </a:p>
        </p:txBody>
      </p:sp>
      <p:cxnSp>
        <p:nvCxnSpPr>
          <p:cNvPr id="60" name="Straight Connector 59"/>
          <p:cNvCxnSpPr/>
          <p:nvPr/>
        </p:nvCxnSpPr>
        <p:spPr>
          <a:xfrm flipV="1">
            <a:off x="7548310" y="2701189"/>
            <a:ext cx="0" cy="218374"/>
          </a:xfrm>
          <a:prstGeom prst="line">
            <a:avLst/>
          </a:prstGeom>
          <a:ln w="1270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62" name="Text Placeholder 32"/>
          <p:cNvSpPr txBox="1"/>
          <p:nvPr/>
        </p:nvSpPr>
        <p:spPr>
          <a:xfrm>
            <a:off x="9467483" y="2141499"/>
            <a:ext cx="2101149"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63" name="TextBox 62"/>
          <p:cNvSpPr txBox="1"/>
          <p:nvPr/>
        </p:nvSpPr>
        <p:spPr>
          <a:xfrm>
            <a:off x="10277846" y="1653477"/>
            <a:ext cx="451989" cy="461665"/>
          </a:xfrm>
          <a:prstGeom prst="rect">
            <a:avLst/>
          </a:prstGeom>
          <a:noFill/>
        </p:spPr>
        <p:txBody>
          <a:bodyPr wrap="none" lIns="0" tIns="0" rIns="0" bIns="0" rtlCol="0">
            <a:spAutoFit/>
          </a:bodyPr>
          <a:lstStyle/>
          <a:p>
            <a:pPr algn="ctr"/>
            <a:r>
              <a:rPr lang="en-AU" sz="3000" dirty="0">
                <a:solidFill>
                  <a:schemeClr val="accent6"/>
                </a:solidFill>
                <a:cs typeface="+mn-ea"/>
                <a:sym typeface="+mn-lt"/>
              </a:rPr>
              <a:t>07</a:t>
            </a:r>
            <a:endParaRPr lang="en-US" sz="3000" dirty="0">
              <a:solidFill>
                <a:schemeClr val="accent6"/>
              </a:solidFill>
              <a:cs typeface="+mn-ea"/>
              <a:sym typeface="+mn-lt"/>
            </a:endParaRPr>
          </a:p>
        </p:txBody>
      </p:sp>
      <p:cxnSp>
        <p:nvCxnSpPr>
          <p:cNvPr id="64" name="Straight Connector 63"/>
          <p:cNvCxnSpPr/>
          <p:nvPr/>
        </p:nvCxnSpPr>
        <p:spPr>
          <a:xfrm flipV="1">
            <a:off x="10503839" y="2701189"/>
            <a:ext cx="0" cy="218374"/>
          </a:xfrm>
          <a:prstGeom prst="line">
            <a:avLst/>
          </a:prstGeom>
          <a:ln w="1270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66" name="Text Placeholder 32"/>
          <p:cNvSpPr txBox="1"/>
          <p:nvPr/>
        </p:nvSpPr>
        <p:spPr>
          <a:xfrm>
            <a:off x="2077824" y="5425498"/>
            <a:ext cx="2101149"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67" name="TextBox 66"/>
          <p:cNvSpPr txBox="1"/>
          <p:nvPr/>
        </p:nvSpPr>
        <p:spPr>
          <a:xfrm>
            <a:off x="2888187" y="4937476"/>
            <a:ext cx="451989" cy="461665"/>
          </a:xfrm>
          <a:prstGeom prst="rect">
            <a:avLst/>
          </a:prstGeom>
          <a:noFill/>
        </p:spPr>
        <p:txBody>
          <a:bodyPr wrap="none" lIns="0" tIns="0" rIns="0" bIns="0" rtlCol="0">
            <a:spAutoFit/>
          </a:bodyPr>
          <a:lstStyle/>
          <a:p>
            <a:pPr algn="ctr"/>
            <a:r>
              <a:rPr lang="en-AU" sz="3000" dirty="0">
                <a:solidFill>
                  <a:schemeClr val="accent1"/>
                </a:solidFill>
                <a:cs typeface="+mn-ea"/>
                <a:sym typeface="+mn-lt"/>
              </a:rPr>
              <a:t>02</a:t>
            </a:r>
            <a:endParaRPr lang="en-US" sz="3000" dirty="0">
              <a:solidFill>
                <a:schemeClr val="accent1"/>
              </a:solidFill>
              <a:cs typeface="+mn-ea"/>
              <a:sym typeface="+mn-lt"/>
            </a:endParaRPr>
          </a:p>
        </p:txBody>
      </p:sp>
      <p:cxnSp>
        <p:nvCxnSpPr>
          <p:cNvPr id="68" name="Straight Connector 67"/>
          <p:cNvCxnSpPr/>
          <p:nvPr/>
        </p:nvCxnSpPr>
        <p:spPr>
          <a:xfrm flipV="1">
            <a:off x="3114181" y="4618207"/>
            <a:ext cx="0" cy="218374"/>
          </a:xfrm>
          <a:prstGeom prst="line">
            <a:avLst/>
          </a:prstGeom>
          <a:ln w="12700">
            <a:solidFill>
              <a:schemeClr val="bg1">
                <a:lumMod val="75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70" name="Text Placeholder 32"/>
          <p:cNvSpPr txBox="1"/>
          <p:nvPr/>
        </p:nvSpPr>
        <p:spPr>
          <a:xfrm>
            <a:off x="5039003" y="5425498"/>
            <a:ext cx="2101149"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71" name="TextBox 70"/>
          <p:cNvSpPr txBox="1"/>
          <p:nvPr/>
        </p:nvSpPr>
        <p:spPr>
          <a:xfrm>
            <a:off x="5849366" y="4937476"/>
            <a:ext cx="451989" cy="461665"/>
          </a:xfrm>
          <a:prstGeom prst="rect">
            <a:avLst/>
          </a:prstGeom>
          <a:noFill/>
        </p:spPr>
        <p:txBody>
          <a:bodyPr wrap="none" lIns="0" tIns="0" rIns="0" bIns="0" rtlCol="0">
            <a:spAutoFit/>
          </a:bodyPr>
          <a:lstStyle/>
          <a:p>
            <a:pPr algn="ctr"/>
            <a:r>
              <a:rPr lang="en-AU" sz="3000" dirty="0">
                <a:solidFill>
                  <a:srgbClr val="7F7F7F"/>
                </a:solidFill>
                <a:cs typeface="+mn-ea"/>
                <a:sym typeface="+mn-lt"/>
              </a:rPr>
              <a:t>04</a:t>
            </a:r>
            <a:endParaRPr lang="en-US" sz="3000" dirty="0">
              <a:solidFill>
                <a:srgbClr val="7F7F7F"/>
              </a:solidFill>
              <a:cs typeface="+mn-ea"/>
              <a:sym typeface="+mn-lt"/>
            </a:endParaRPr>
          </a:p>
        </p:txBody>
      </p:sp>
      <p:cxnSp>
        <p:nvCxnSpPr>
          <p:cNvPr id="72" name="Straight Connector 71"/>
          <p:cNvCxnSpPr/>
          <p:nvPr/>
        </p:nvCxnSpPr>
        <p:spPr>
          <a:xfrm flipV="1">
            <a:off x="6075359" y="4618207"/>
            <a:ext cx="0" cy="218374"/>
          </a:xfrm>
          <a:prstGeom prst="line">
            <a:avLst/>
          </a:prstGeom>
          <a:ln w="12700">
            <a:solidFill>
              <a:schemeClr val="bg1">
                <a:lumMod val="75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74" name="Text Placeholder 32"/>
          <p:cNvSpPr txBox="1"/>
          <p:nvPr/>
        </p:nvSpPr>
        <p:spPr>
          <a:xfrm>
            <a:off x="8000181" y="5425498"/>
            <a:ext cx="2101149" cy="668879"/>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30000"/>
              </a:lnSpc>
              <a:spcBef>
                <a:spcPts val="0"/>
              </a:spcBef>
              <a:buNone/>
            </a:pPr>
            <a:r>
              <a:rPr lang="en-US" altLang="zh-CN" sz="1200" dirty="0">
                <a:solidFill>
                  <a:schemeClr val="tx1">
                    <a:lumMod val="65000"/>
                    <a:lumOff val="35000"/>
                  </a:schemeClr>
                </a:solidFill>
                <a:latin typeface="+mn-lt"/>
                <a:cs typeface="+mn-ea"/>
                <a:sym typeface="+mn-lt"/>
              </a:rPr>
              <a:t>Click here to add content, content to match the title. </a:t>
            </a:r>
            <a:endParaRPr lang="en-US" sz="1200" dirty="0">
              <a:solidFill>
                <a:schemeClr val="tx1">
                  <a:lumMod val="65000"/>
                  <a:lumOff val="35000"/>
                </a:schemeClr>
              </a:solidFill>
              <a:latin typeface="+mn-lt"/>
              <a:cs typeface="+mn-ea"/>
              <a:sym typeface="+mn-lt"/>
            </a:endParaRPr>
          </a:p>
        </p:txBody>
      </p:sp>
      <p:sp>
        <p:nvSpPr>
          <p:cNvPr id="75" name="TextBox 74"/>
          <p:cNvSpPr txBox="1"/>
          <p:nvPr/>
        </p:nvSpPr>
        <p:spPr>
          <a:xfrm>
            <a:off x="8810544" y="4937476"/>
            <a:ext cx="451989" cy="461665"/>
          </a:xfrm>
          <a:prstGeom prst="rect">
            <a:avLst/>
          </a:prstGeom>
          <a:noFill/>
        </p:spPr>
        <p:txBody>
          <a:bodyPr wrap="none" lIns="0" tIns="0" rIns="0" bIns="0" rtlCol="0">
            <a:spAutoFit/>
          </a:bodyPr>
          <a:lstStyle/>
          <a:p>
            <a:pPr algn="ctr"/>
            <a:r>
              <a:rPr lang="en-AU" sz="3000" dirty="0">
                <a:solidFill>
                  <a:schemeClr val="accent5"/>
                </a:solidFill>
                <a:cs typeface="+mn-ea"/>
                <a:sym typeface="+mn-lt"/>
              </a:rPr>
              <a:t>06</a:t>
            </a:r>
            <a:endParaRPr lang="en-US" sz="3000" dirty="0">
              <a:solidFill>
                <a:schemeClr val="accent5"/>
              </a:solidFill>
              <a:cs typeface="+mn-ea"/>
              <a:sym typeface="+mn-lt"/>
            </a:endParaRPr>
          </a:p>
        </p:txBody>
      </p:sp>
      <p:cxnSp>
        <p:nvCxnSpPr>
          <p:cNvPr id="76" name="Straight Connector 75"/>
          <p:cNvCxnSpPr/>
          <p:nvPr/>
        </p:nvCxnSpPr>
        <p:spPr>
          <a:xfrm flipV="1">
            <a:off x="9036538" y="4618207"/>
            <a:ext cx="0" cy="218374"/>
          </a:xfrm>
          <a:prstGeom prst="line">
            <a:avLst/>
          </a:prstGeom>
          <a:ln w="12700">
            <a:solidFill>
              <a:schemeClr val="bg1">
                <a:lumMod val="75000"/>
              </a:schemeClr>
            </a:solidFill>
            <a:headEnd type="oval"/>
            <a:tailEnd type="none"/>
          </a:ln>
        </p:spPr>
        <p:style>
          <a:lnRef idx="1">
            <a:schemeClr val="accent1"/>
          </a:lnRef>
          <a:fillRef idx="0">
            <a:schemeClr val="accent1"/>
          </a:fillRef>
          <a:effectRef idx="0">
            <a:schemeClr val="accent1"/>
          </a:effectRef>
          <a:fontRef idx="minor">
            <a:schemeClr val="tx1"/>
          </a:fontRef>
        </p:style>
      </p:cxnSp>
      <p:grpSp>
        <p:nvGrpSpPr>
          <p:cNvPr id="49" name="组合 48"/>
          <p:cNvGrpSpPr/>
          <p:nvPr/>
        </p:nvGrpSpPr>
        <p:grpSpPr>
          <a:xfrm>
            <a:off x="8873710" y="3542506"/>
            <a:ext cx="462753" cy="462810"/>
            <a:chOff x="11121822" y="1145785"/>
            <a:chExt cx="307214" cy="307212"/>
          </a:xfrm>
          <a:solidFill>
            <a:schemeClr val="bg1"/>
          </a:solidFill>
        </p:grpSpPr>
        <p:sp>
          <p:nvSpPr>
            <p:cNvPr id="53" name="Freeform 140"/>
            <p:cNvSpPr>
              <a:spLocks noEditPoints="1"/>
            </p:cNvSpPr>
            <p:nvPr/>
          </p:nvSpPr>
          <p:spPr bwMode="auto">
            <a:xfrm>
              <a:off x="11121822" y="1211403"/>
              <a:ext cx="241594" cy="241594"/>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7" name="Freeform 141"/>
            <p:cNvSpPr>
              <a:spLocks noEditPoints="1"/>
            </p:cNvSpPr>
            <p:nvPr/>
          </p:nvSpPr>
          <p:spPr bwMode="auto">
            <a:xfrm>
              <a:off x="11317186" y="1145785"/>
              <a:ext cx="111850" cy="113341"/>
            </a:xfrm>
            <a:custGeom>
              <a:avLst/>
              <a:gdLst>
                <a:gd name="T0" fmla="*/ 48 w 52"/>
                <a:gd name="T1" fmla="*/ 23 h 52"/>
                <a:gd name="T2" fmla="*/ 50 w 52"/>
                <a:gd name="T3" fmla="*/ 17 h 52"/>
                <a:gd name="T4" fmla="*/ 48 w 52"/>
                <a:gd name="T5" fmla="*/ 11 h 52"/>
                <a:gd name="T6" fmla="*/ 44 w 52"/>
                <a:gd name="T7" fmla="*/ 12 h 52"/>
                <a:gd name="T8" fmla="*/ 42 w 52"/>
                <a:gd name="T9" fmla="*/ 6 h 52"/>
                <a:gd name="T10" fmla="*/ 38 w 52"/>
                <a:gd name="T11" fmla="*/ 2 h 52"/>
                <a:gd name="T12" fmla="*/ 34 w 52"/>
                <a:gd name="T13" fmla="*/ 5 h 52"/>
                <a:gd name="T14" fmla="*/ 30 w 52"/>
                <a:gd name="T15" fmla="*/ 1 h 52"/>
                <a:gd name="T16" fmla="*/ 24 w 52"/>
                <a:gd name="T17" fmla="*/ 0 h 52"/>
                <a:gd name="T18" fmla="*/ 23 w 52"/>
                <a:gd name="T19" fmla="*/ 4 h 52"/>
                <a:gd name="T20" fmla="*/ 17 w 52"/>
                <a:gd name="T21" fmla="*/ 2 h 52"/>
                <a:gd name="T22" fmla="*/ 11 w 52"/>
                <a:gd name="T23" fmla="*/ 4 h 52"/>
                <a:gd name="T24" fmla="*/ 12 w 52"/>
                <a:gd name="T25" fmla="*/ 8 h 52"/>
                <a:gd name="T26" fmla="*/ 6 w 52"/>
                <a:gd name="T27" fmla="*/ 10 h 52"/>
                <a:gd name="T28" fmla="*/ 2 w 52"/>
                <a:gd name="T29" fmla="*/ 14 h 52"/>
                <a:gd name="T30" fmla="*/ 6 w 52"/>
                <a:gd name="T31" fmla="*/ 18 h 52"/>
                <a:gd name="T32" fmla="*/ 1 w 52"/>
                <a:gd name="T33" fmla="*/ 22 h 52"/>
                <a:gd name="T34" fmla="*/ 0 w 52"/>
                <a:gd name="T35" fmla="*/ 28 h 52"/>
                <a:gd name="T36" fmla="*/ 4 w 52"/>
                <a:gd name="T37" fmla="*/ 29 h 52"/>
                <a:gd name="T38" fmla="*/ 2 w 52"/>
                <a:gd name="T39" fmla="*/ 35 h 52"/>
                <a:gd name="T40" fmla="*/ 4 w 52"/>
                <a:gd name="T41" fmla="*/ 41 h 52"/>
                <a:gd name="T42" fmla="*/ 9 w 52"/>
                <a:gd name="T43" fmla="*/ 40 h 52"/>
                <a:gd name="T44" fmla="*/ 10 w 52"/>
                <a:gd name="T45" fmla="*/ 46 h 52"/>
                <a:gd name="T46" fmla="*/ 15 w 52"/>
                <a:gd name="T47" fmla="*/ 50 h 52"/>
                <a:gd name="T48" fmla="*/ 18 w 52"/>
                <a:gd name="T49" fmla="*/ 47 h 52"/>
                <a:gd name="T50" fmla="*/ 22 w 52"/>
                <a:gd name="T51" fmla="*/ 51 h 52"/>
                <a:gd name="T52" fmla="*/ 28 w 52"/>
                <a:gd name="T53" fmla="*/ 52 h 52"/>
                <a:gd name="T54" fmla="*/ 29 w 52"/>
                <a:gd name="T55" fmla="*/ 48 h 52"/>
                <a:gd name="T56" fmla="*/ 35 w 52"/>
                <a:gd name="T57" fmla="*/ 50 h 52"/>
                <a:gd name="T58" fmla="*/ 41 w 52"/>
                <a:gd name="T59" fmla="*/ 48 h 52"/>
                <a:gd name="T60" fmla="*/ 40 w 52"/>
                <a:gd name="T61" fmla="*/ 43 h 52"/>
                <a:gd name="T62" fmla="*/ 46 w 52"/>
                <a:gd name="T63" fmla="*/ 42 h 52"/>
                <a:gd name="T64" fmla="*/ 50 w 52"/>
                <a:gd name="T65" fmla="*/ 37 h 52"/>
                <a:gd name="T66" fmla="*/ 47 w 52"/>
                <a:gd name="T67" fmla="*/ 34 h 52"/>
                <a:gd name="T68" fmla="*/ 51 w 52"/>
                <a:gd name="T69" fmla="*/ 30 h 52"/>
                <a:gd name="T70" fmla="*/ 52 w 52"/>
                <a:gd name="T71" fmla="*/ 24 h 52"/>
                <a:gd name="T72" fmla="*/ 26 w 52"/>
                <a:gd name="T73" fmla="*/ 40 h 52"/>
                <a:gd name="T74" fmla="*/ 26 w 52"/>
                <a:gd name="T75" fmla="*/ 12 h 52"/>
                <a:gd name="T76" fmla="*/ 26 w 52"/>
                <a:gd name="T77"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52">
                  <a:moveTo>
                    <a:pt x="51" y="23"/>
                  </a:moveTo>
                  <a:cubicBezTo>
                    <a:pt x="48" y="23"/>
                    <a:pt x="48" y="23"/>
                    <a:pt x="48" y="23"/>
                  </a:cubicBezTo>
                  <a:cubicBezTo>
                    <a:pt x="48" y="21"/>
                    <a:pt x="48" y="20"/>
                    <a:pt x="47" y="18"/>
                  </a:cubicBezTo>
                  <a:cubicBezTo>
                    <a:pt x="50" y="17"/>
                    <a:pt x="50" y="17"/>
                    <a:pt x="50" y="17"/>
                  </a:cubicBezTo>
                  <a:cubicBezTo>
                    <a:pt x="50" y="16"/>
                    <a:pt x="51" y="16"/>
                    <a:pt x="50" y="15"/>
                  </a:cubicBezTo>
                  <a:cubicBezTo>
                    <a:pt x="48" y="11"/>
                    <a:pt x="48" y="11"/>
                    <a:pt x="48" y="11"/>
                  </a:cubicBezTo>
                  <a:cubicBezTo>
                    <a:pt x="48" y="10"/>
                    <a:pt x="47" y="10"/>
                    <a:pt x="46" y="11"/>
                  </a:cubicBezTo>
                  <a:cubicBezTo>
                    <a:pt x="44" y="12"/>
                    <a:pt x="44" y="12"/>
                    <a:pt x="44" y="12"/>
                  </a:cubicBezTo>
                  <a:cubicBezTo>
                    <a:pt x="43" y="11"/>
                    <a:pt x="42" y="10"/>
                    <a:pt x="40" y="9"/>
                  </a:cubicBezTo>
                  <a:cubicBezTo>
                    <a:pt x="42" y="6"/>
                    <a:pt x="42" y="6"/>
                    <a:pt x="42" y="6"/>
                  </a:cubicBezTo>
                  <a:cubicBezTo>
                    <a:pt x="42" y="6"/>
                    <a:pt x="42" y="5"/>
                    <a:pt x="42" y="4"/>
                  </a:cubicBezTo>
                  <a:cubicBezTo>
                    <a:pt x="38" y="2"/>
                    <a:pt x="38" y="2"/>
                    <a:pt x="38" y="2"/>
                  </a:cubicBezTo>
                  <a:cubicBezTo>
                    <a:pt x="37" y="2"/>
                    <a:pt x="36" y="2"/>
                    <a:pt x="36" y="3"/>
                  </a:cubicBezTo>
                  <a:cubicBezTo>
                    <a:pt x="34" y="5"/>
                    <a:pt x="34" y="5"/>
                    <a:pt x="34" y="5"/>
                  </a:cubicBezTo>
                  <a:cubicBezTo>
                    <a:pt x="33" y="5"/>
                    <a:pt x="32" y="4"/>
                    <a:pt x="30" y="4"/>
                  </a:cubicBezTo>
                  <a:cubicBezTo>
                    <a:pt x="30" y="1"/>
                    <a:pt x="30" y="1"/>
                    <a:pt x="30" y="1"/>
                  </a:cubicBezTo>
                  <a:cubicBezTo>
                    <a:pt x="30" y="0"/>
                    <a:pt x="29" y="0"/>
                    <a:pt x="29" y="0"/>
                  </a:cubicBezTo>
                  <a:cubicBezTo>
                    <a:pt x="24" y="0"/>
                    <a:pt x="24" y="0"/>
                    <a:pt x="24" y="0"/>
                  </a:cubicBezTo>
                  <a:cubicBezTo>
                    <a:pt x="24" y="0"/>
                    <a:pt x="23" y="0"/>
                    <a:pt x="23" y="1"/>
                  </a:cubicBezTo>
                  <a:cubicBezTo>
                    <a:pt x="23" y="4"/>
                    <a:pt x="23" y="4"/>
                    <a:pt x="23" y="4"/>
                  </a:cubicBezTo>
                  <a:cubicBezTo>
                    <a:pt x="21" y="4"/>
                    <a:pt x="20" y="5"/>
                    <a:pt x="19" y="5"/>
                  </a:cubicBezTo>
                  <a:cubicBezTo>
                    <a:pt x="17" y="2"/>
                    <a:pt x="17" y="2"/>
                    <a:pt x="17" y="2"/>
                  </a:cubicBezTo>
                  <a:cubicBezTo>
                    <a:pt x="17" y="2"/>
                    <a:pt x="16" y="1"/>
                    <a:pt x="15" y="2"/>
                  </a:cubicBezTo>
                  <a:cubicBezTo>
                    <a:pt x="11" y="4"/>
                    <a:pt x="11" y="4"/>
                    <a:pt x="11" y="4"/>
                  </a:cubicBezTo>
                  <a:cubicBezTo>
                    <a:pt x="11" y="4"/>
                    <a:pt x="11" y="5"/>
                    <a:pt x="11" y="6"/>
                  </a:cubicBezTo>
                  <a:cubicBezTo>
                    <a:pt x="12" y="8"/>
                    <a:pt x="12" y="8"/>
                    <a:pt x="12" y="8"/>
                  </a:cubicBezTo>
                  <a:cubicBezTo>
                    <a:pt x="11" y="9"/>
                    <a:pt x="10" y="10"/>
                    <a:pt x="9" y="12"/>
                  </a:cubicBezTo>
                  <a:cubicBezTo>
                    <a:pt x="6" y="10"/>
                    <a:pt x="6" y="10"/>
                    <a:pt x="6" y="10"/>
                  </a:cubicBezTo>
                  <a:cubicBezTo>
                    <a:pt x="6" y="10"/>
                    <a:pt x="5" y="10"/>
                    <a:pt x="5" y="10"/>
                  </a:cubicBezTo>
                  <a:cubicBezTo>
                    <a:pt x="2" y="14"/>
                    <a:pt x="2" y="14"/>
                    <a:pt x="2" y="14"/>
                  </a:cubicBezTo>
                  <a:cubicBezTo>
                    <a:pt x="2" y="15"/>
                    <a:pt x="2" y="16"/>
                    <a:pt x="3" y="16"/>
                  </a:cubicBezTo>
                  <a:cubicBezTo>
                    <a:pt x="6" y="18"/>
                    <a:pt x="6" y="18"/>
                    <a:pt x="6" y="18"/>
                  </a:cubicBezTo>
                  <a:cubicBezTo>
                    <a:pt x="5" y="19"/>
                    <a:pt x="5" y="21"/>
                    <a:pt x="4" y="22"/>
                  </a:cubicBezTo>
                  <a:cubicBezTo>
                    <a:pt x="1" y="22"/>
                    <a:pt x="1" y="22"/>
                    <a:pt x="1" y="22"/>
                  </a:cubicBezTo>
                  <a:cubicBezTo>
                    <a:pt x="0" y="22"/>
                    <a:pt x="0" y="23"/>
                    <a:pt x="0" y="23"/>
                  </a:cubicBezTo>
                  <a:cubicBezTo>
                    <a:pt x="0" y="28"/>
                    <a:pt x="0" y="28"/>
                    <a:pt x="0" y="28"/>
                  </a:cubicBezTo>
                  <a:cubicBezTo>
                    <a:pt x="0" y="29"/>
                    <a:pt x="0" y="29"/>
                    <a:pt x="1" y="29"/>
                  </a:cubicBezTo>
                  <a:cubicBezTo>
                    <a:pt x="4" y="29"/>
                    <a:pt x="4" y="29"/>
                    <a:pt x="4" y="29"/>
                  </a:cubicBezTo>
                  <a:cubicBezTo>
                    <a:pt x="4" y="31"/>
                    <a:pt x="5" y="32"/>
                    <a:pt x="5" y="34"/>
                  </a:cubicBezTo>
                  <a:cubicBezTo>
                    <a:pt x="2" y="35"/>
                    <a:pt x="2" y="35"/>
                    <a:pt x="2" y="35"/>
                  </a:cubicBezTo>
                  <a:cubicBezTo>
                    <a:pt x="2" y="36"/>
                    <a:pt x="2" y="36"/>
                    <a:pt x="2" y="37"/>
                  </a:cubicBezTo>
                  <a:cubicBezTo>
                    <a:pt x="4" y="41"/>
                    <a:pt x="4" y="41"/>
                    <a:pt x="4" y="41"/>
                  </a:cubicBezTo>
                  <a:cubicBezTo>
                    <a:pt x="5" y="41"/>
                    <a:pt x="5" y="42"/>
                    <a:pt x="6" y="41"/>
                  </a:cubicBezTo>
                  <a:cubicBezTo>
                    <a:pt x="9" y="40"/>
                    <a:pt x="9" y="40"/>
                    <a:pt x="9" y="40"/>
                  </a:cubicBezTo>
                  <a:cubicBezTo>
                    <a:pt x="10" y="41"/>
                    <a:pt x="11" y="42"/>
                    <a:pt x="12" y="43"/>
                  </a:cubicBezTo>
                  <a:cubicBezTo>
                    <a:pt x="10" y="46"/>
                    <a:pt x="10" y="46"/>
                    <a:pt x="10" y="46"/>
                  </a:cubicBezTo>
                  <a:cubicBezTo>
                    <a:pt x="10" y="46"/>
                    <a:pt x="10" y="47"/>
                    <a:pt x="11" y="47"/>
                  </a:cubicBezTo>
                  <a:cubicBezTo>
                    <a:pt x="15" y="50"/>
                    <a:pt x="15" y="50"/>
                    <a:pt x="15" y="50"/>
                  </a:cubicBezTo>
                  <a:cubicBezTo>
                    <a:pt x="15" y="50"/>
                    <a:pt x="16" y="50"/>
                    <a:pt x="16" y="49"/>
                  </a:cubicBezTo>
                  <a:cubicBezTo>
                    <a:pt x="18" y="47"/>
                    <a:pt x="18" y="47"/>
                    <a:pt x="18" y="47"/>
                  </a:cubicBezTo>
                  <a:cubicBezTo>
                    <a:pt x="19" y="47"/>
                    <a:pt x="21" y="48"/>
                    <a:pt x="22" y="48"/>
                  </a:cubicBezTo>
                  <a:cubicBezTo>
                    <a:pt x="22" y="51"/>
                    <a:pt x="22" y="51"/>
                    <a:pt x="22" y="51"/>
                  </a:cubicBezTo>
                  <a:cubicBezTo>
                    <a:pt x="22" y="52"/>
                    <a:pt x="23" y="52"/>
                    <a:pt x="24" y="52"/>
                  </a:cubicBezTo>
                  <a:cubicBezTo>
                    <a:pt x="28" y="52"/>
                    <a:pt x="28" y="52"/>
                    <a:pt x="28" y="52"/>
                  </a:cubicBezTo>
                  <a:cubicBezTo>
                    <a:pt x="29" y="52"/>
                    <a:pt x="29" y="52"/>
                    <a:pt x="29" y="51"/>
                  </a:cubicBezTo>
                  <a:cubicBezTo>
                    <a:pt x="29" y="48"/>
                    <a:pt x="29" y="48"/>
                    <a:pt x="29" y="48"/>
                  </a:cubicBezTo>
                  <a:cubicBezTo>
                    <a:pt x="31" y="48"/>
                    <a:pt x="32" y="47"/>
                    <a:pt x="34" y="47"/>
                  </a:cubicBezTo>
                  <a:cubicBezTo>
                    <a:pt x="35" y="50"/>
                    <a:pt x="35" y="50"/>
                    <a:pt x="35" y="50"/>
                  </a:cubicBezTo>
                  <a:cubicBezTo>
                    <a:pt x="36" y="50"/>
                    <a:pt x="36" y="50"/>
                    <a:pt x="37" y="50"/>
                  </a:cubicBezTo>
                  <a:cubicBezTo>
                    <a:pt x="41" y="48"/>
                    <a:pt x="41" y="48"/>
                    <a:pt x="41" y="48"/>
                  </a:cubicBezTo>
                  <a:cubicBezTo>
                    <a:pt x="42" y="47"/>
                    <a:pt x="42" y="47"/>
                    <a:pt x="41" y="46"/>
                  </a:cubicBezTo>
                  <a:cubicBezTo>
                    <a:pt x="40" y="43"/>
                    <a:pt x="40" y="43"/>
                    <a:pt x="40" y="43"/>
                  </a:cubicBezTo>
                  <a:cubicBezTo>
                    <a:pt x="41" y="42"/>
                    <a:pt x="42" y="41"/>
                    <a:pt x="43" y="40"/>
                  </a:cubicBezTo>
                  <a:cubicBezTo>
                    <a:pt x="46" y="42"/>
                    <a:pt x="46" y="42"/>
                    <a:pt x="46" y="42"/>
                  </a:cubicBezTo>
                  <a:cubicBezTo>
                    <a:pt x="47" y="42"/>
                    <a:pt x="47" y="42"/>
                    <a:pt x="48" y="41"/>
                  </a:cubicBezTo>
                  <a:cubicBezTo>
                    <a:pt x="50" y="37"/>
                    <a:pt x="50" y="37"/>
                    <a:pt x="50" y="37"/>
                  </a:cubicBezTo>
                  <a:cubicBezTo>
                    <a:pt x="50" y="37"/>
                    <a:pt x="50" y="36"/>
                    <a:pt x="50" y="36"/>
                  </a:cubicBezTo>
                  <a:cubicBezTo>
                    <a:pt x="47" y="34"/>
                    <a:pt x="47" y="34"/>
                    <a:pt x="47" y="34"/>
                  </a:cubicBezTo>
                  <a:cubicBezTo>
                    <a:pt x="47" y="33"/>
                    <a:pt x="48" y="31"/>
                    <a:pt x="48" y="30"/>
                  </a:cubicBezTo>
                  <a:cubicBezTo>
                    <a:pt x="51" y="30"/>
                    <a:pt x="51" y="30"/>
                    <a:pt x="51" y="30"/>
                  </a:cubicBezTo>
                  <a:cubicBezTo>
                    <a:pt x="52" y="30"/>
                    <a:pt x="52" y="29"/>
                    <a:pt x="52" y="29"/>
                  </a:cubicBezTo>
                  <a:cubicBezTo>
                    <a:pt x="52" y="24"/>
                    <a:pt x="52" y="24"/>
                    <a:pt x="52" y="24"/>
                  </a:cubicBezTo>
                  <a:cubicBezTo>
                    <a:pt x="52" y="23"/>
                    <a:pt x="52" y="23"/>
                    <a:pt x="51" y="23"/>
                  </a:cubicBezTo>
                  <a:close/>
                  <a:moveTo>
                    <a:pt x="26" y="40"/>
                  </a:moveTo>
                  <a:cubicBezTo>
                    <a:pt x="18" y="40"/>
                    <a:pt x="12" y="34"/>
                    <a:pt x="12" y="26"/>
                  </a:cubicBezTo>
                  <a:cubicBezTo>
                    <a:pt x="12" y="18"/>
                    <a:pt x="18" y="12"/>
                    <a:pt x="26" y="12"/>
                  </a:cubicBezTo>
                  <a:cubicBezTo>
                    <a:pt x="34" y="12"/>
                    <a:pt x="40" y="18"/>
                    <a:pt x="40" y="26"/>
                  </a:cubicBezTo>
                  <a:cubicBezTo>
                    <a:pt x="40" y="34"/>
                    <a:pt x="34" y="40"/>
                    <a:pt x="2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
        <p:nvSpPr>
          <p:cNvPr id="61" name="Freeform 142"/>
          <p:cNvSpPr/>
          <p:nvPr/>
        </p:nvSpPr>
        <p:spPr bwMode="auto">
          <a:xfrm>
            <a:off x="4449085" y="3611553"/>
            <a:ext cx="440287" cy="359465"/>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65" name="Freeform 149"/>
          <p:cNvSpPr/>
          <p:nvPr/>
        </p:nvSpPr>
        <p:spPr bwMode="auto">
          <a:xfrm>
            <a:off x="2702047" y="3548511"/>
            <a:ext cx="462750" cy="453824"/>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69" name="组合 68"/>
          <p:cNvGrpSpPr/>
          <p:nvPr/>
        </p:nvGrpSpPr>
        <p:grpSpPr>
          <a:xfrm>
            <a:off x="5826429" y="3656583"/>
            <a:ext cx="469490" cy="292065"/>
            <a:chOff x="8292784" y="1202455"/>
            <a:chExt cx="311687" cy="193872"/>
          </a:xfrm>
        </p:grpSpPr>
        <p:sp>
          <p:nvSpPr>
            <p:cNvPr id="73"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
          <p:nvSpPr>
            <p:cNvPr id="77"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sp>
        <p:nvSpPr>
          <p:cNvPr id="78" name="Freeform 116"/>
          <p:cNvSpPr>
            <a:spLocks noEditPoints="1"/>
          </p:cNvSpPr>
          <p:nvPr/>
        </p:nvSpPr>
        <p:spPr bwMode="auto">
          <a:xfrm>
            <a:off x="1373276" y="3559016"/>
            <a:ext cx="496447" cy="43809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nvGrpSpPr>
          <p:cNvPr id="79" name="组合 78"/>
          <p:cNvGrpSpPr/>
          <p:nvPr/>
        </p:nvGrpSpPr>
        <p:grpSpPr>
          <a:xfrm>
            <a:off x="7323908" y="3518491"/>
            <a:ext cx="606517" cy="498759"/>
            <a:chOff x="5108575" y="3992563"/>
            <a:chExt cx="428625" cy="352426"/>
          </a:xfrm>
          <a:solidFill>
            <a:schemeClr val="bg1"/>
          </a:solidFill>
        </p:grpSpPr>
        <p:sp>
          <p:nvSpPr>
            <p:cNvPr id="80"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1"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2"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3"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4"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85"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grpSp>
      <p:sp>
        <p:nvSpPr>
          <p:cNvPr id="86" name="Freeform 139"/>
          <p:cNvSpPr/>
          <p:nvPr/>
        </p:nvSpPr>
        <p:spPr bwMode="auto">
          <a:xfrm>
            <a:off x="10242516" y="3580032"/>
            <a:ext cx="536881" cy="406645"/>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fade">
                                      <p:cBhvr>
                                        <p:cTn id="12" dur="500"/>
                                        <p:tgtEl>
                                          <p:spTgt spid="5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fade">
                                      <p:cBhvr>
                                        <p:cTn id="15" dur="500"/>
                                        <p:tgtEl>
                                          <p:spTgt spid="5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fade">
                                      <p:cBhvr>
                                        <p:cTn id="18" dur="500"/>
                                        <p:tgtEl>
                                          <p:spTgt spid="5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left)">
                                      <p:cBhvr>
                                        <p:cTn id="23" dur="500"/>
                                        <p:tgtEl>
                                          <p:spTgt spid="3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6"/>
                                        </p:tgtEl>
                                        <p:attrNameLst>
                                          <p:attrName>style.visibility</p:attrName>
                                        </p:attrNameLst>
                                      </p:cBhvr>
                                      <p:to>
                                        <p:strVal val="visible"/>
                                      </p:to>
                                    </p:set>
                                    <p:animEffect transition="in" filter="fade">
                                      <p:cBhvr>
                                        <p:cTn id="28" dur="500"/>
                                        <p:tgtEl>
                                          <p:spTgt spid="6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500"/>
                                        <p:tgtEl>
                                          <p:spTgt spid="67"/>
                                        </p:tgtEl>
                                      </p:cBhvr>
                                    </p:animEffect>
                                  </p:childTnLst>
                                </p:cTn>
                              </p:par>
                              <p:par>
                                <p:cTn id="32" presetID="10" presetClass="entr" presetSubtype="0" fill="hold" nodeType="with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fade">
                                      <p:cBhvr>
                                        <p:cTn id="34" dur="500"/>
                                        <p:tgtEl>
                                          <p:spTgt spid="6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500"/>
                                        <p:tgtEl>
                                          <p:spTgt spid="2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fade">
                                      <p:cBhvr>
                                        <p:cTn id="44" dur="500"/>
                                        <p:tgtEl>
                                          <p:spTgt spid="54"/>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fade">
                                      <p:cBhvr>
                                        <p:cTn id="47" dur="500"/>
                                        <p:tgtEl>
                                          <p:spTgt spid="55"/>
                                        </p:tgtEl>
                                      </p:cBhvr>
                                    </p:animEffect>
                                  </p:childTnLst>
                                </p:cTn>
                              </p:par>
                              <p:par>
                                <p:cTn id="48" presetID="10" presetClass="entr" presetSubtype="0" fill="hold" nodeType="with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fade">
                                      <p:cBhvr>
                                        <p:cTn id="50" dur="500"/>
                                        <p:tgtEl>
                                          <p:spTgt spid="5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wipe(left)">
                                      <p:cBhvr>
                                        <p:cTn id="55" dur="500"/>
                                        <p:tgtEl>
                                          <p:spTgt spid="2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70"/>
                                        </p:tgtEl>
                                        <p:attrNameLst>
                                          <p:attrName>style.visibility</p:attrName>
                                        </p:attrNameLst>
                                      </p:cBhvr>
                                      <p:to>
                                        <p:strVal val="visible"/>
                                      </p:to>
                                    </p:set>
                                    <p:animEffect transition="in" filter="fade">
                                      <p:cBhvr>
                                        <p:cTn id="60" dur="500"/>
                                        <p:tgtEl>
                                          <p:spTgt spid="70"/>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1"/>
                                        </p:tgtEl>
                                        <p:attrNameLst>
                                          <p:attrName>style.visibility</p:attrName>
                                        </p:attrNameLst>
                                      </p:cBhvr>
                                      <p:to>
                                        <p:strVal val="visible"/>
                                      </p:to>
                                    </p:set>
                                    <p:animEffect transition="in" filter="fade">
                                      <p:cBhvr>
                                        <p:cTn id="63" dur="500"/>
                                        <p:tgtEl>
                                          <p:spTgt spid="71"/>
                                        </p:tgtEl>
                                      </p:cBhvr>
                                    </p:animEffect>
                                  </p:childTnLst>
                                </p:cTn>
                              </p:par>
                              <p:par>
                                <p:cTn id="64" presetID="10" presetClass="entr" presetSubtype="0" fill="hold" nodeType="withEffect">
                                  <p:stCondLst>
                                    <p:cond delay="0"/>
                                  </p:stCondLst>
                                  <p:childTnLst>
                                    <p:set>
                                      <p:cBhvr>
                                        <p:cTn id="65" dur="1" fill="hold">
                                          <p:stCondLst>
                                            <p:cond delay="0"/>
                                          </p:stCondLst>
                                        </p:cTn>
                                        <p:tgtEl>
                                          <p:spTgt spid="72"/>
                                        </p:tgtEl>
                                        <p:attrNameLst>
                                          <p:attrName>style.visibility</p:attrName>
                                        </p:attrNameLst>
                                      </p:cBhvr>
                                      <p:to>
                                        <p:strVal val="visible"/>
                                      </p:to>
                                    </p:set>
                                    <p:animEffect transition="in" filter="fade">
                                      <p:cBhvr>
                                        <p:cTn id="66" dur="500"/>
                                        <p:tgtEl>
                                          <p:spTgt spid="7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wipe(left)">
                                      <p:cBhvr>
                                        <p:cTn id="71" dur="500"/>
                                        <p:tgtEl>
                                          <p:spTgt spid="22"/>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58"/>
                                        </p:tgtEl>
                                        <p:attrNameLst>
                                          <p:attrName>style.visibility</p:attrName>
                                        </p:attrNameLst>
                                      </p:cBhvr>
                                      <p:to>
                                        <p:strVal val="visible"/>
                                      </p:to>
                                    </p:set>
                                    <p:animEffect transition="in" filter="fade">
                                      <p:cBhvr>
                                        <p:cTn id="76" dur="500"/>
                                        <p:tgtEl>
                                          <p:spTgt spid="5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9"/>
                                        </p:tgtEl>
                                        <p:attrNameLst>
                                          <p:attrName>style.visibility</p:attrName>
                                        </p:attrNameLst>
                                      </p:cBhvr>
                                      <p:to>
                                        <p:strVal val="visible"/>
                                      </p:to>
                                    </p:set>
                                    <p:animEffect transition="in" filter="fade">
                                      <p:cBhvr>
                                        <p:cTn id="79" dur="500"/>
                                        <p:tgtEl>
                                          <p:spTgt spid="59"/>
                                        </p:tgtEl>
                                      </p:cBhvr>
                                    </p:animEffect>
                                  </p:childTnLst>
                                </p:cTn>
                              </p:par>
                              <p:par>
                                <p:cTn id="80" presetID="10" presetClass="entr" presetSubtype="0" fill="hold" nodeType="withEffect">
                                  <p:stCondLst>
                                    <p:cond delay="0"/>
                                  </p:stCondLst>
                                  <p:childTnLst>
                                    <p:set>
                                      <p:cBhvr>
                                        <p:cTn id="81" dur="1" fill="hold">
                                          <p:stCondLst>
                                            <p:cond delay="0"/>
                                          </p:stCondLst>
                                        </p:cTn>
                                        <p:tgtEl>
                                          <p:spTgt spid="60"/>
                                        </p:tgtEl>
                                        <p:attrNameLst>
                                          <p:attrName>style.visibility</p:attrName>
                                        </p:attrNameLst>
                                      </p:cBhvr>
                                      <p:to>
                                        <p:strVal val="visible"/>
                                      </p:to>
                                    </p:set>
                                    <p:animEffect transition="in" filter="fade">
                                      <p:cBhvr>
                                        <p:cTn id="82" dur="500"/>
                                        <p:tgtEl>
                                          <p:spTgt spid="6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wipe(left)">
                                      <p:cBhvr>
                                        <p:cTn id="87" dur="500"/>
                                        <p:tgtEl>
                                          <p:spTgt spid="19"/>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74"/>
                                        </p:tgtEl>
                                        <p:attrNameLst>
                                          <p:attrName>style.visibility</p:attrName>
                                        </p:attrNameLst>
                                      </p:cBhvr>
                                      <p:to>
                                        <p:strVal val="visible"/>
                                      </p:to>
                                    </p:set>
                                    <p:animEffect transition="in" filter="fade">
                                      <p:cBhvr>
                                        <p:cTn id="92" dur="500"/>
                                        <p:tgtEl>
                                          <p:spTgt spid="74"/>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75"/>
                                        </p:tgtEl>
                                        <p:attrNameLst>
                                          <p:attrName>style.visibility</p:attrName>
                                        </p:attrNameLst>
                                      </p:cBhvr>
                                      <p:to>
                                        <p:strVal val="visible"/>
                                      </p:to>
                                    </p:set>
                                    <p:animEffect transition="in" filter="fade">
                                      <p:cBhvr>
                                        <p:cTn id="95" dur="500"/>
                                        <p:tgtEl>
                                          <p:spTgt spid="75"/>
                                        </p:tgtEl>
                                      </p:cBhvr>
                                    </p:animEffect>
                                  </p:childTnLst>
                                </p:cTn>
                              </p:par>
                              <p:par>
                                <p:cTn id="96" presetID="10" presetClass="entr" presetSubtype="0" fill="hold" nodeType="withEffect">
                                  <p:stCondLst>
                                    <p:cond delay="0"/>
                                  </p:stCondLst>
                                  <p:childTnLst>
                                    <p:set>
                                      <p:cBhvr>
                                        <p:cTn id="97" dur="1" fill="hold">
                                          <p:stCondLst>
                                            <p:cond delay="0"/>
                                          </p:stCondLst>
                                        </p:cTn>
                                        <p:tgtEl>
                                          <p:spTgt spid="76"/>
                                        </p:tgtEl>
                                        <p:attrNameLst>
                                          <p:attrName>style.visibility</p:attrName>
                                        </p:attrNameLst>
                                      </p:cBhvr>
                                      <p:to>
                                        <p:strVal val="visible"/>
                                      </p:to>
                                    </p:set>
                                    <p:animEffect transition="in" filter="fade">
                                      <p:cBhvr>
                                        <p:cTn id="98" dur="500"/>
                                        <p:tgtEl>
                                          <p:spTgt spid="76"/>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18"/>
                                        </p:tgtEl>
                                        <p:attrNameLst>
                                          <p:attrName>style.visibility</p:attrName>
                                        </p:attrNameLst>
                                      </p:cBhvr>
                                      <p:to>
                                        <p:strVal val="visible"/>
                                      </p:to>
                                    </p:set>
                                    <p:animEffect transition="in" filter="wipe(left)">
                                      <p:cBhvr>
                                        <p:cTn id="103" dur="500"/>
                                        <p:tgtEl>
                                          <p:spTgt spid="18"/>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62"/>
                                        </p:tgtEl>
                                        <p:attrNameLst>
                                          <p:attrName>style.visibility</p:attrName>
                                        </p:attrNameLst>
                                      </p:cBhvr>
                                      <p:to>
                                        <p:strVal val="visible"/>
                                      </p:to>
                                    </p:set>
                                    <p:animEffect transition="in" filter="fade">
                                      <p:cBhvr>
                                        <p:cTn id="108" dur="500"/>
                                        <p:tgtEl>
                                          <p:spTgt spid="62"/>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63"/>
                                        </p:tgtEl>
                                        <p:attrNameLst>
                                          <p:attrName>style.visibility</p:attrName>
                                        </p:attrNameLst>
                                      </p:cBhvr>
                                      <p:to>
                                        <p:strVal val="visible"/>
                                      </p:to>
                                    </p:set>
                                    <p:animEffect transition="in" filter="fade">
                                      <p:cBhvr>
                                        <p:cTn id="111" dur="500"/>
                                        <p:tgtEl>
                                          <p:spTgt spid="63"/>
                                        </p:tgtEl>
                                      </p:cBhvr>
                                    </p:animEffect>
                                  </p:childTnLst>
                                </p:cTn>
                              </p:par>
                              <p:par>
                                <p:cTn id="112" presetID="10" presetClass="entr" presetSubtype="0" fill="hold" nodeType="withEffect">
                                  <p:stCondLst>
                                    <p:cond delay="0"/>
                                  </p:stCondLst>
                                  <p:childTnLst>
                                    <p:set>
                                      <p:cBhvr>
                                        <p:cTn id="113" dur="1" fill="hold">
                                          <p:stCondLst>
                                            <p:cond delay="0"/>
                                          </p:stCondLst>
                                        </p:cTn>
                                        <p:tgtEl>
                                          <p:spTgt spid="64"/>
                                        </p:tgtEl>
                                        <p:attrNameLst>
                                          <p:attrName>style.visibility</p:attrName>
                                        </p:attrNameLst>
                                      </p:cBhvr>
                                      <p:to>
                                        <p:strVal val="visible"/>
                                      </p:to>
                                    </p:set>
                                    <p:animEffect transition="in" filter="fade">
                                      <p:cBhvr>
                                        <p:cTn id="114"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0" grpId="0"/>
      <p:bldP spid="51" grpId="0"/>
      <p:bldP spid="54" grpId="0"/>
      <p:bldP spid="55" grpId="0"/>
      <p:bldP spid="58" grpId="0"/>
      <p:bldP spid="59" grpId="0"/>
      <p:bldP spid="62" grpId="0"/>
      <p:bldP spid="63" grpId="0"/>
      <p:bldP spid="66" grpId="0"/>
      <p:bldP spid="67" grpId="0"/>
      <p:bldP spid="70" grpId="0"/>
      <p:bldP spid="71" grpId="0"/>
      <p:bldP spid="74" grpId="0"/>
      <p:bldP spid="7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2854675" y="1794999"/>
            <a:ext cx="6482652" cy="4322328"/>
          </a:xfrm>
          <a:prstGeom prst="rect">
            <a:avLst/>
          </a:prstGeom>
          <a:ln>
            <a:noFill/>
          </a:ln>
        </p:spPr>
        <p:txBody>
          <a:bodyPr/>
          <a:lstStyle/>
          <a:p>
            <a:endParaRPr lang="zh-CN" altLang="en-US">
              <a:cs typeface="+mn-ea"/>
              <a:sym typeface="+mn-lt"/>
            </a:endParaRPr>
          </a:p>
        </p:txBody>
      </p:sp>
      <p:sp>
        <p:nvSpPr>
          <p:cNvPr id="40" name="Freeform 39"/>
          <p:cNvSpPr/>
          <p:nvPr/>
        </p:nvSpPr>
        <p:spPr>
          <a:xfrm>
            <a:off x="2601549" y="3313704"/>
            <a:ext cx="1136363" cy="1136511"/>
          </a:xfrm>
          <a:custGeom>
            <a:avLst/>
            <a:gdLst>
              <a:gd name="connsiteX0" fmla="*/ 0 w 852383"/>
              <a:gd name="connsiteY0" fmla="*/ 426192 h 852383"/>
              <a:gd name="connsiteX1" fmla="*/ 124829 w 852383"/>
              <a:gd name="connsiteY1" fmla="*/ 124829 h 852383"/>
              <a:gd name="connsiteX2" fmla="*/ 426193 w 852383"/>
              <a:gd name="connsiteY2" fmla="*/ 1 h 852383"/>
              <a:gd name="connsiteX3" fmla="*/ 727556 w 852383"/>
              <a:gd name="connsiteY3" fmla="*/ 124830 h 852383"/>
              <a:gd name="connsiteX4" fmla="*/ 852384 w 852383"/>
              <a:gd name="connsiteY4" fmla="*/ 426194 h 852383"/>
              <a:gd name="connsiteX5" fmla="*/ 727555 w 852383"/>
              <a:gd name="connsiteY5" fmla="*/ 727557 h 852383"/>
              <a:gd name="connsiteX6" fmla="*/ 426192 w 852383"/>
              <a:gd name="connsiteY6" fmla="*/ 852386 h 852383"/>
              <a:gd name="connsiteX7" fmla="*/ 124829 w 852383"/>
              <a:gd name="connsiteY7" fmla="*/ 727557 h 852383"/>
              <a:gd name="connsiteX8" fmla="*/ 1 w 852383"/>
              <a:gd name="connsiteY8" fmla="*/ 426194 h 852383"/>
              <a:gd name="connsiteX9" fmla="*/ 0 w 852383"/>
              <a:gd name="connsiteY9" fmla="*/ 426192 h 852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2383" h="852383">
                <a:moveTo>
                  <a:pt x="0" y="426192"/>
                </a:moveTo>
                <a:cubicBezTo>
                  <a:pt x="0" y="313159"/>
                  <a:pt x="44903" y="204755"/>
                  <a:pt x="124829" y="124829"/>
                </a:cubicBezTo>
                <a:cubicBezTo>
                  <a:pt x="204756" y="44903"/>
                  <a:pt x="313159" y="0"/>
                  <a:pt x="426193" y="1"/>
                </a:cubicBezTo>
                <a:cubicBezTo>
                  <a:pt x="539226" y="1"/>
                  <a:pt x="647630" y="44904"/>
                  <a:pt x="727556" y="124830"/>
                </a:cubicBezTo>
                <a:cubicBezTo>
                  <a:pt x="807482" y="204757"/>
                  <a:pt x="852385" y="313160"/>
                  <a:pt x="852384" y="426194"/>
                </a:cubicBezTo>
                <a:cubicBezTo>
                  <a:pt x="852384" y="539227"/>
                  <a:pt x="807482" y="647631"/>
                  <a:pt x="727555" y="727557"/>
                </a:cubicBezTo>
                <a:cubicBezTo>
                  <a:pt x="647628" y="807484"/>
                  <a:pt x="539225" y="852386"/>
                  <a:pt x="426192" y="852386"/>
                </a:cubicBezTo>
                <a:cubicBezTo>
                  <a:pt x="313159" y="852386"/>
                  <a:pt x="204755" y="807484"/>
                  <a:pt x="124829" y="727557"/>
                </a:cubicBezTo>
                <a:cubicBezTo>
                  <a:pt x="44903" y="647630"/>
                  <a:pt x="0" y="539227"/>
                  <a:pt x="1" y="426194"/>
                </a:cubicBezTo>
                <a:cubicBezTo>
                  <a:pt x="1" y="426193"/>
                  <a:pt x="0" y="426193"/>
                  <a:pt x="0" y="426192"/>
                </a:cubicBezTo>
                <a:close/>
              </a:path>
            </a:pathLst>
          </a:cu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592" tIns="198592" rIns="198592" bIns="198592" numCol="1" spcCol="1693" anchor="ctr" anchorCtr="0">
            <a:noAutofit/>
          </a:bodyPr>
          <a:lstStyle/>
          <a:p>
            <a:pPr algn="ctr" defTabSz="1125855">
              <a:lnSpc>
                <a:spcPct val="90000"/>
              </a:lnSpc>
              <a:spcBef>
                <a:spcPct val="0"/>
              </a:spcBef>
              <a:spcAft>
                <a:spcPct val="35000"/>
              </a:spcAft>
            </a:pPr>
            <a:endParaRPr lang="en-US" sz="4800" dirty="0">
              <a:cs typeface="+mn-ea"/>
              <a:sym typeface="+mn-lt"/>
            </a:endParaRPr>
          </a:p>
        </p:txBody>
      </p:sp>
      <p:sp>
        <p:nvSpPr>
          <p:cNvPr id="41" name="Freeform 40"/>
          <p:cNvSpPr/>
          <p:nvPr/>
        </p:nvSpPr>
        <p:spPr>
          <a:xfrm rot="16200000">
            <a:off x="3049475" y="2900432"/>
            <a:ext cx="240509" cy="386363"/>
          </a:xfrm>
          <a:custGeom>
            <a:avLst/>
            <a:gdLst>
              <a:gd name="connsiteX0" fmla="*/ 0 w 180382"/>
              <a:gd name="connsiteY0" fmla="*/ 57962 h 289810"/>
              <a:gd name="connsiteX1" fmla="*/ 90191 w 180382"/>
              <a:gd name="connsiteY1" fmla="*/ 57962 h 289810"/>
              <a:gd name="connsiteX2" fmla="*/ 90191 w 180382"/>
              <a:gd name="connsiteY2" fmla="*/ 0 h 289810"/>
              <a:gd name="connsiteX3" fmla="*/ 180382 w 180382"/>
              <a:gd name="connsiteY3" fmla="*/ 144905 h 289810"/>
              <a:gd name="connsiteX4" fmla="*/ 90191 w 180382"/>
              <a:gd name="connsiteY4" fmla="*/ 289810 h 289810"/>
              <a:gd name="connsiteX5" fmla="*/ 90191 w 180382"/>
              <a:gd name="connsiteY5" fmla="*/ 231848 h 289810"/>
              <a:gd name="connsiteX6" fmla="*/ 0 w 180382"/>
              <a:gd name="connsiteY6" fmla="*/ 231848 h 289810"/>
              <a:gd name="connsiteX7" fmla="*/ 0 w 180382"/>
              <a:gd name="connsiteY7" fmla="*/ 57962 h 28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382" h="289810">
                <a:moveTo>
                  <a:pt x="0" y="57962"/>
                </a:moveTo>
                <a:lnTo>
                  <a:pt x="90191" y="57962"/>
                </a:lnTo>
                <a:lnTo>
                  <a:pt x="90191" y="0"/>
                </a:lnTo>
                <a:lnTo>
                  <a:pt x="180382" y="144905"/>
                </a:lnTo>
                <a:lnTo>
                  <a:pt x="90191" y="289810"/>
                </a:lnTo>
                <a:lnTo>
                  <a:pt x="90191" y="231848"/>
                </a:lnTo>
                <a:lnTo>
                  <a:pt x="0" y="231848"/>
                </a:lnTo>
                <a:lnTo>
                  <a:pt x="0" y="57962"/>
                </a:lnTo>
                <a:close/>
              </a:path>
            </a:pathLst>
          </a:custGeom>
          <a:solidFill>
            <a:schemeClr val="tx2">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77275" rIns="72146" bIns="77274" numCol="1" spcCol="1693" anchor="ctr" anchorCtr="0">
            <a:noAutofit/>
          </a:bodyPr>
          <a:lstStyle/>
          <a:p>
            <a:pPr algn="ctr" defTabSz="710565">
              <a:lnSpc>
                <a:spcPct val="90000"/>
              </a:lnSpc>
              <a:spcBef>
                <a:spcPct val="0"/>
              </a:spcBef>
              <a:spcAft>
                <a:spcPct val="35000"/>
              </a:spcAft>
            </a:pPr>
            <a:endParaRPr lang="en-US" sz="1600">
              <a:cs typeface="+mn-ea"/>
              <a:sym typeface="+mn-lt"/>
            </a:endParaRPr>
          </a:p>
        </p:txBody>
      </p:sp>
      <p:sp>
        <p:nvSpPr>
          <p:cNvPr id="42" name="Freeform 41"/>
          <p:cNvSpPr/>
          <p:nvPr/>
        </p:nvSpPr>
        <p:spPr>
          <a:xfrm>
            <a:off x="2601549" y="1723400"/>
            <a:ext cx="1136363" cy="1136511"/>
          </a:xfrm>
          <a:custGeom>
            <a:avLst/>
            <a:gdLst>
              <a:gd name="connsiteX0" fmla="*/ 0 w 852383"/>
              <a:gd name="connsiteY0" fmla="*/ 426192 h 852383"/>
              <a:gd name="connsiteX1" fmla="*/ 124829 w 852383"/>
              <a:gd name="connsiteY1" fmla="*/ 124829 h 852383"/>
              <a:gd name="connsiteX2" fmla="*/ 426193 w 852383"/>
              <a:gd name="connsiteY2" fmla="*/ 1 h 852383"/>
              <a:gd name="connsiteX3" fmla="*/ 727556 w 852383"/>
              <a:gd name="connsiteY3" fmla="*/ 124830 h 852383"/>
              <a:gd name="connsiteX4" fmla="*/ 852384 w 852383"/>
              <a:gd name="connsiteY4" fmla="*/ 426194 h 852383"/>
              <a:gd name="connsiteX5" fmla="*/ 727555 w 852383"/>
              <a:gd name="connsiteY5" fmla="*/ 727557 h 852383"/>
              <a:gd name="connsiteX6" fmla="*/ 426192 w 852383"/>
              <a:gd name="connsiteY6" fmla="*/ 852386 h 852383"/>
              <a:gd name="connsiteX7" fmla="*/ 124829 w 852383"/>
              <a:gd name="connsiteY7" fmla="*/ 727557 h 852383"/>
              <a:gd name="connsiteX8" fmla="*/ 1 w 852383"/>
              <a:gd name="connsiteY8" fmla="*/ 426194 h 852383"/>
              <a:gd name="connsiteX9" fmla="*/ 0 w 852383"/>
              <a:gd name="connsiteY9" fmla="*/ 426192 h 852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2383" h="852383">
                <a:moveTo>
                  <a:pt x="0" y="426192"/>
                </a:moveTo>
                <a:cubicBezTo>
                  <a:pt x="0" y="313159"/>
                  <a:pt x="44903" y="204755"/>
                  <a:pt x="124829" y="124829"/>
                </a:cubicBezTo>
                <a:cubicBezTo>
                  <a:pt x="204756" y="44903"/>
                  <a:pt x="313159" y="0"/>
                  <a:pt x="426193" y="1"/>
                </a:cubicBezTo>
                <a:cubicBezTo>
                  <a:pt x="539226" y="1"/>
                  <a:pt x="647630" y="44904"/>
                  <a:pt x="727556" y="124830"/>
                </a:cubicBezTo>
                <a:cubicBezTo>
                  <a:pt x="807482" y="204757"/>
                  <a:pt x="852385" y="313160"/>
                  <a:pt x="852384" y="426194"/>
                </a:cubicBezTo>
                <a:cubicBezTo>
                  <a:pt x="852384" y="539227"/>
                  <a:pt x="807482" y="647631"/>
                  <a:pt x="727555" y="727557"/>
                </a:cubicBezTo>
                <a:cubicBezTo>
                  <a:pt x="647628" y="807484"/>
                  <a:pt x="539225" y="852386"/>
                  <a:pt x="426192" y="852386"/>
                </a:cubicBezTo>
                <a:cubicBezTo>
                  <a:pt x="313159" y="852386"/>
                  <a:pt x="204755" y="807484"/>
                  <a:pt x="124829" y="727557"/>
                </a:cubicBezTo>
                <a:cubicBezTo>
                  <a:pt x="44903" y="647630"/>
                  <a:pt x="0" y="539227"/>
                  <a:pt x="1" y="426194"/>
                </a:cubicBezTo>
                <a:cubicBezTo>
                  <a:pt x="1" y="426193"/>
                  <a:pt x="0" y="426193"/>
                  <a:pt x="0" y="426192"/>
                </a:cubicBezTo>
                <a:close/>
              </a:path>
            </a:pathLst>
          </a:custGeom>
          <a:solidFill>
            <a:schemeClr val="tx2">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592" tIns="198592" rIns="198592" bIns="198592" numCol="1" spcCol="1693" anchor="ctr" anchorCtr="0">
            <a:noAutofit/>
          </a:bodyPr>
          <a:lstStyle/>
          <a:p>
            <a:pPr algn="ctr" defTabSz="1125855">
              <a:lnSpc>
                <a:spcPct val="90000"/>
              </a:lnSpc>
              <a:spcBef>
                <a:spcPct val="0"/>
              </a:spcBef>
              <a:spcAft>
                <a:spcPct val="35000"/>
              </a:spcAft>
            </a:pPr>
            <a:r>
              <a:rPr lang="en-US" sz="3700" dirty="0">
                <a:cs typeface="+mn-ea"/>
                <a:sym typeface="+mn-lt"/>
              </a:rPr>
              <a:t>4</a:t>
            </a:r>
          </a:p>
        </p:txBody>
      </p:sp>
      <p:sp>
        <p:nvSpPr>
          <p:cNvPr id="43" name="Freeform 42"/>
          <p:cNvSpPr/>
          <p:nvPr/>
        </p:nvSpPr>
        <p:spPr>
          <a:xfrm>
            <a:off x="3837732" y="3688752"/>
            <a:ext cx="240478" cy="386413"/>
          </a:xfrm>
          <a:custGeom>
            <a:avLst/>
            <a:gdLst>
              <a:gd name="connsiteX0" fmla="*/ 0 w 180382"/>
              <a:gd name="connsiteY0" fmla="*/ 57962 h 289810"/>
              <a:gd name="connsiteX1" fmla="*/ 90191 w 180382"/>
              <a:gd name="connsiteY1" fmla="*/ 57962 h 289810"/>
              <a:gd name="connsiteX2" fmla="*/ 90191 w 180382"/>
              <a:gd name="connsiteY2" fmla="*/ 0 h 289810"/>
              <a:gd name="connsiteX3" fmla="*/ 180382 w 180382"/>
              <a:gd name="connsiteY3" fmla="*/ 144905 h 289810"/>
              <a:gd name="connsiteX4" fmla="*/ 90191 w 180382"/>
              <a:gd name="connsiteY4" fmla="*/ 289810 h 289810"/>
              <a:gd name="connsiteX5" fmla="*/ 90191 w 180382"/>
              <a:gd name="connsiteY5" fmla="*/ 231848 h 289810"/>
              <a:gd name="connsiteX6" fmla="*/ 0 w 180382"/>
              <a:gd name="connsiteY6" fmla="*/ 231848 h 289810"/>
              <a:gd name="connsiteX7" fmla="*/ 0 w 180382"/>
              <a:gd name="connsiteY7" fmla="*/ 57962 h 28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382" h="289810">
                <a:moveTo>
                  <a:pt x="0" y="57962"/>
                </a:moveTo>
                <a:lnTo>
                  <a:pt x="90191" y="57962"/>
                </a:lnTo>
                <a:lnTo>
                  <a:pt x="90191" y="0"/>
                </a:lnTo>
                <a:lnTo>
                  <a:pt x="180382" y="144905"/>
                </a:lnTo>
                <a:lnTo>
                  <a:pt x="90191" y="289810"/>
                </a:lnTo>
                <a:lnTo>
                  <a:pt x="90191" y="231848"/>
                </a:lnTo>
                <a:lnTo>
                  <a:pt x="0" y="231848"/>
                </a:lnTo>
                <a:lnTo>
                  <a:pt x="0" y="57962"/>
                </a:lnTo>
                <a:close/>
              </a:path>
            </a:pathLst>
          </a:custGeom>
          <a:solidFill>
            <a:schemeClr val="accent3"/>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77275" rIns="72146" bIns="77275" numCol="1" spcCol="1693" anchor="ctr" anchorCtr="0">
            <a:noAutofit/>
          </a:bodyPr>
          <a:lstStyle/>
          <a:p>
            <a:pPr algn="ctr" defTabSz="710565">
              <a:lnSpc>
                <a:spcPct val="90000"/>
              </a:lnSpc>
              <a:spcBef>
                <a:spcPct val="0"/>
              </a:spcBef>
              <a:spcAft>
                <a:spcPct val="35000"/>
              </a:spcAft>
            </a:pPr>
            <a:endParaRPr lang="en-US" sz="1600">
              <a:cs typeface="+mn-ea"/>
              <a:sym typeface="+mn-lt"/>
            </a:endParaRPr>
          </a:p>
        </p:txBody>
      </p:sp>
      <p:sp>
        <p:nvSpPr>
          <p:cNvPr id="44" name="Freeform 43"/>
          <p:cNvSpPr/>
          <p:nvPr/>
        </p:nvSpPr>
        <p:spPr>
          <a:xfrm>
            <a:off x="4191646" y="3313704"/>
            <a:ext cx="1136363" cy="1136511"/>
          </a:xfrm>
          <a:custGeom>
            <a:avLst/>
            <a:gdLst>
              <a:gd name="connsiteX0" fmla="*/ 0 w 852383"/>
              <a:gd name="connsiteY0" fmla="*/ 426192 h 852383"/>
              <a:gd name="connsiteX1" fmla="*/ 124829 w 852383"/>
              <a:gd name="connsiteY1" fmla="*/ 124829 h 852383"/>
              <a:gd name="connsiteX2" fmla="*/ 426193 w 852383"/>
              <a:gd name="connsiteY2" fmla="*/ 1 h 852383"/>
              <a:gd name="connsiteX3" fmla="*/ 727556 w 852383"/>
              <a:gd name="connsiteY3" fmla="*/ 124830 h 852383"/>
              <a:gd name="connsiteX4" fmla="*/ 852384 w 852383"/>
              <a:gd name="connsiteY4" fmla="*/ 426194 h 852383"/>
              <a:gd name="connsiteX5" fmla="*/ 727555 w 852383"/>
              <a:gd name="connsiteY5" fmla="*/ 727557 h 852383"/>
              <a:gd name="connsiteX6" fmla="*/ 426192 w 852383"/>
              <a:gd name="connsiteY6" fmla="*/ 852386 h 852383"/>
              <a:gd name="connsiteX7" fmla="*/ 124829 w 852383"/>
              <a:gd name="connsiteY7" fmla="*/ 727557 h 852383"/>
              <a:gd name="connsiteX8" fmla="*/ 1 w 852383"/>
              <a:gd name="connsiteY8" fmla="*/ 426194 h 852383"/>
              <a:gd name="connsiteX9" fmla="*/ 0 w 852383"/>
              <a:gd name="connsiteY9" fmla="*/ 426192 h 852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2383" h="852383">
                <a:moveTo>
                  <a:pt x="0" y="426192"/>
                </a:moveTo>
                <a:cubicBezTo>
                  <a:pt x="0" y="313159"/>
                  <a:pt x="44903" y="204755"/>
                  <a:pt x="124829" y="124829"/>
                </a:cubicBezTo>
                <a:cubicBezTo>
                  <a:pt x="204756" y="44903"/>
                  <a:pt x="313159" y="0"/>
                  <a:pt x="426193" y="1"/>
                </a:cubicBezTo>
                <a:cubicBezTo>
                  <a:pt x="539226" y="1"/>
                  <a:pt x="647630" y="44904"/>
                  <a:pt x="727556" y="124830"/>
                </a:cubicBezTo>
                <a:cubicBezTo>
                  <a:pt x="807482" y="204757"/>
                  <a:pt x="852385" y="313160"/>
                  <a:pt x="852384" y="426194"/>
                </a:cubicBezTo>
                <a:cubicBezTo>
                  <a:pt x="852384" y="539227"/>
                  <a:pt x="807482" y="647631"/>
                  <a:pt x="727555" y="727557"/>
                </a:cubicBezTo>
                <a:cubicBezTo>
                  <a:pt x="647628" y="807484"/>
                  <a:pt x="539225" y="852386"/>
                  <a:pt x="426192" y="852386"/>
                </a:cubicBezTo>
                <a:cubicBezTo>
                  <a:pt x="313159" y="852386"/>
                  <a:pt x="204755" y="807484"/>
                  <a:pt x="124829" y="727557"/>
                </a:cubicBezTo>
                <a:cubicBezTo>
                  <a:pt x="44903" y="647630"/>
                  <a:pt x="0" y="539227"/>
                  <a:pt x="1" y="426194"/>
                </a:cubicBezTo>
                <a:cubicBezTo>
                  <a:pt x="1" y="426193"/>
                  <a:pt x="0" y="426193"/>
                  <a:pt x="0" y="426192"/>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592" tIns="198592" rIns="198592" bIns="198592" numCol="1" spcCol="1693" anchor="ctr" anchorCtr="0">
            <a:noAutofit/>
          </a:bodyPr>
          <a:lstStyle/>
          <a:p>
            <a:pPr algn="ctr" defTabSz="1125855">
              <a:lnSpc>
                <a:spcPct val="90000"/>
              </a:lnSpc>
              <a:spcBef>
                <a:spcPct val="0"/>
              </a:spcBef>
              <a:spcAft>
                <a:spcPct val="35000"/>
              </a:spcAft>
            </a:pPr>
            <a:r>
              <a:rPr lang="en-US" sz="4300" dirty="0">
                <a:cs typeface="+mn-ea"/>
                <a:sym typeface="+mn-lt"/>
              </a:rPr>
              <a:t>3</a:t>
            </a:r>
          </a:p>
        </p:txBody>
      </p:sp>
      <p:sp>
        <p:nvSpPr>
          <p:cNvPr id="45" name="Freeform 44"/>
          <p:cNvSpPr/>
          <p:nvPr/>
        </p:nvSpPr>
        <p:spPr>
          <a:xfrm rot="5400000">
            <a:off x="3049475" y="4477122"/>
            <a:ext cx="240509" cy="386363"/>
          </a:xfrm>
          <a:custGeom>
            <a:avLst/>
            <a:gdLst>
              <a:gd name="connsiteX0" fmla="*/ 0 w 180382"/>
              <a:gd name="connsiteY0" fmla="*/ 57962 h 289810"/>
              <a:gd name="connsiteX1" fmla="*/ 90191 w 180382"/>
              <a:gd name="connsiteY1" fmla="*/ 57962 h 289810"/>
              <a:gd name="connsiteX2" fmla="*/ 90191 w 180382"/>
              <a:gd name="connsiteY2" fmla="*/ 0 h 289810"/>
              <a:gd name="connsiteX3" fmla="*/ 180382 w 180382"/>
              <a:gd name="connsiteY3" fmla="*/ 144905 h 289810"/>
              <a:gd name="connsiteX4" fmla="*/ 90191 w 180382"/>
              <a:gd name="connsiteY4" fmla="*/ 289810 h 289810"/>
              <a:gd name="connsiteX5" fmla="*/ 90191 w 180382"/>
              <a:gd name="connsiteY5" fmla="*/ 231848 h 289810"/>
              <a:gd name="connsiteX6" fmla="*/ 0 w 180382"/>
              <a:gd name="connsiteY6" fmla="*/ 231848 h 289810"/>
              <a:gd name="connsiteX7" fmla="*/ 0 w 180382"/>
              <a:gd name="connsiteY7" fmla="*/ 57962 h 28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382" h="289810">
                <a:moveTo>
                  <a:pt x="0" y="57962"/>
                </a:moveTo>
                <a:lnTo>
                  <a:pt x="90191" y="57962"/>
                </a:lnTo>
                <a:lnTo>
                  <a:pt x="90191" y="0"/>
                </a:lnTo>
                <a:lnTo>
                  <a:pt x="180382" y="144905"/>
                </a:lnTo>
                <a:lnTo>
                  <a:pt x="90191" y="289810"/>
                </a:lnTo>
                <a:lnTo>
                  <a:pt x="90191" y="231848"/>
                </a:lnTo>
                <a:lnTo>
                  <a:pt x="0" y="231848"/>
                </a:lnTo>
                <a:lnTo>
                  <a:pt x="0" y="57962"/>
                </a:lnTo>
                <a:close/>
              </a:path>
            </a:pathLst>
          </a:custGeom>
          <a:solidFill>
            <a:schemeClr val="accent1"/>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77274" rIns="72145" bIns="77275" numCol="1" spcCol="1693" anchor="ctr" anchorCtr="0">
            <a:noAutofit/>
          </a:bodyPr>
          <a:lstStyle/>
          <a:p>
            <a:pPr algn="ctr" defTabSz="710565">
              <a:lnSpc>
                <a:spcPct val="90000"/>
              </a:lnSpc>
              <a:spcBef>
                <a:spcPct val="0"/>
              </a:spcBef>
              <a:spcAft>
                <a:spcPct val="35000"/>
              </a:spcAft>
            </a:pPr>
            <a:endParaRPr lang="en-US" sz="1600">
              <a:cs typeface="+mn-ea"/>
              <a:sym typeface="+mn-lt"/>
            </a:endParaRPr>
          </a:p>
        </p:txBody>
      </p:sp>
      <p:sp>
        <p:nvSpPr>
          <p:cNvPr id="46" name="Freeform 45"/>
          <p:cNvSpPr/>
          <p:nvPr/>
        </p:nvSpPr>
        <p:spPr>
          <a:xfrm>
            <a:off x="2601549" y="4904008"/>
            <a:ext cx="1136363" cy="1136511"/>
          </a:xfrm>
          <a:custGeom>
            <a:avLst/>
            <a:gdLst>
              <a:gd name="connsiteX0" fmla="*/ 0 w 852383"/>
              <a:gd name="connsiteY0" fmla="*/ 426192 h 852383"/>
              <a:gd name="connsiteX1" fmla="*/ 124829 w 852383"/>
              <a:gd name="connsiteY1" fmla="*/ 124829 h 852383"/>
              <a:gd name="connsiteX2" fmla="*/ 426193 w 852383"/>
              <a:gd name="connsiteY2" fmla="*/ 1 h 852383"/>
              <a:gd name="connsiteX3" fmla="*/ 727556 w 852383"/>
              <a:gd name="connsiteY3" fmla="*/ 124830 h 852383"/>
              <a:gd name="connsiteX4" fmla="*/ 852384 w 852383"/>
              <a:gd name="connsiteY4" fmla="*/ 426194 h 852383"/>
              <a:gd name="connsiteX5" fmla="*/ 727555 w 852383"/>
              <a:gd name="connsiteY5" fmla="*/ 727557 h 852383"/>
              <a:gd name="connsiteX6" fmla="*/ 426192 w 852383"/>
              <a:gd name="connsiteY6" fmla="*/ 852386 h 852383"/>
              <a:gd name="connsiteX7" fmla="*/ 124829 w 852383"/>
              <a:gd name="connsiteY7" fmla="*/ 727557 h 852383"/>
              <a:gd name="connsiteX8" fmla="*/ 1 w 852383"/>
              <a:gd name="connsiteY8" fmla="*/ 426194 h 852383"/>
              <a:gd name="connsiteX9" fmla="*/ 0 w 852383"/>
              <a:gd name="connsiteY9" fmla="*/ 426192 h 852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2383" h="852383">
                <a:moveTo>
                  <a:pt x="0" y="426192"/>
                </a:moveTo>
                <a:cubicBezTo>
                  <a:pt x="0" y="313159"/>
                  <a:pt x="44903" y="204755"/>
                  <a:pt x="124829" y="124829"/>
                </a:cubicBezTo>
                <a:cubicBezTo>
                  <a:pt x="204756" y="44903"/>
                  <a:pt x="313159" y="0"/>
                  <a:pt x="426193" y="1"/>
                </a:cubicBezTo>
                <a:cubicBezTo>
                  <a:pt x="539226" y="1"/>
                  <a:pt x="647630" y="44904"/>
                  <a:pt x="727556" y="124830"/>
                </a:cubicBezTo>
                <a:cubicBezTo>
                  <a:pt x="807482" y="204757"/>
                  <a:pt x="852385" y="313160"/>
                  <a:pt x="852384" y="426194"/>
                </a:cubicBezTo>
                <a:cubicBezTo>
                  <a:pt x="852384" y="539227"/>
                  <a:pt x="807482" y="647631"/>
                  <a:pt x="727555" y="727557"/>
                </a:cubicBezTo>
                <a:cubicBezTo>
                  <a:pt x="647628" y="807484"/>
                  <a:pt x="539225" y="852386"/>
                  <a:pt x="426192" y="852386"/>
                </a:cubicBezTo>
                <a:cubicBezTo>
                  <a:pt x="313159" y="852386"/>
                  <a:pt x="204755" y="807484"/>
                  <a:pt x="124829" y="727557"/>
                </a:cubicBezTo>
                <a:cubicBezTo>
                  <a:pt x="44903" y="647630"/>
                  <a:pt x="0" y="539227"/>
                  <a:pt x="1" y="426194"/>
                </a:cubicBezTo>
                <a:cubicBezTo>
                  <a:pt x="1" y="426193"/>
                  <a:pt x="0" y="426193"/>
                  <a:pt x="0" y="426192"/>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592" tIns="198592" rIns="198592" bIns="198592" numCol="1" spcCol="1693" anchor="ctr" anchorCtr="0">
            <a:noAutofit/>
          </a:bodyPr>
          <a:lstStyle/>
          <a:p>
            <a:pPr algn="ctr" defTabSz="1125855">
              <a:lnSpc>
                <a:spcPct val="90000"/>
              </a:lnSpc>
              <a:spcBef>
                <a:spcPct val="0"/>
              </a:spcBef>
              <a:spcAft>
                <a:spcPct val="35000"/>
              </a:spcAft>
            </a:pPr>
            <a:r>
              <a:rPr lang="en-US" sz="4300" dirty="0">
                <a:cs typeface="+mn-ea"/>
                <a:sym typeface="+mn-lt"/>
              </a:rPr>
              <a:t>2</a:t>
            </a:r>
          </a:p>
        </p:txBody>
      </p:sp>
      <p:sp>
        <p:nvSpPr>
          <p:cNvPr id="47" name="Freeform 46"/>
          <p:cNvSpPr/>
          <p:nvPr/>
        </p:nvSpPr>
        <p:spPr>
          <a:xfrm rot="21600000">
            <a:off x="2261248" y="3688751"/>
            <a:ext cx="240479" cy="386415"/>
          </a:xfrm>
          <a:custGeom>
            <a:avLst/>
            <a:gdLst>
              <a:gd name="connsiteX0" fmla="*/ 0 w 180382"/>
              <a:gd name="connsiteY0" fmla="*/ 57962 h 289810"/>
              <a:gd name="connsiteX1" fmla="*/ 90191 w 180382"/>
              <a:gd name="connsiteY1" fmla="*/ 57962 h 289810"/>
              <a:gd name="connsiteX2" fmla="*/ 90191 w 180382"/>
              <a:gd name="connsiteY2" fmla="*/ 0 h 289810"/>
              <a:gd name="connsiteX3" fmla="*/ 180382 w 180382"/>
              <a:gd name="connsiteY3" fmla="*/ 144905 h 289810"/>
              <a:gd name="connsiteX4" fmla="*/ 90191 w 180382"/>
              <a:gd name="connsiteY4" fmla="*/ 289810 h 289810"/>
              <a:gd name="connsiteX5" fmla="*/ 90191 w 180382"/>
              <a:gd name="connsiteY5" fmla="*/ 231848 h 289810"/>
              <a:gd name="connsiteX6" fmla="*/ 0 w 180382"/>
              <a:gd name="connsiteY6" fmla="*/ 231848 h 289810"/>
              <a:gd name="connsiteX7" fmla="*/ 0 w 180382"/>
              <a:gd name="connsiteY7" fmla="*/ 57962 h 28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382" h="289810">
                <a:moveTo>
                  <a:pt x="180382" y="231848"/>
                </a:moveTo>
                <a:lnTo>
                  <a:pt x="90191" y="231848"/>
                </a:lnTo>
                <a:lnTo>
                  <a:pt x="90191" y="289810"/>
                </a:lnTo>
                <a:lnTo>
                  <a:pt x="0" y="144905"/>
                </a:lnTo>
                <a:lnTo>
                  <a:pt x="90191" y="0"/>
                </a:lnTo>
                <a:lnTo>
                  <a:pt x="90191" y="57962"/>
                </a:lnTo>
                <a:lnTo>
                  <a:pt x="180382" y="57962"/>
                </a:lnTo>
                <a:lnTo>
                  <a:pt x="180382" y="231848"/>
                </a:lnTo>
                <a:close/>
              </a:path>
            </a:pathLst>
          </a:custGeom>
          <a:solidFill>
            <a:schemeClr val="bg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72146" tIns="77276" rIns="1" bIns="77275" numCol="1" spcCol="1693" anchor="ctr" anchorCtr="0">
            <a:noAutofit/>
          </a:bodyPr>
          <a:lstStyle/>
          <a:p>
            <a:pPr algn="ctr" defTabSz="710565">
              <a:lnSpc>
                <a:spcPct val="90000"/>
              </a:lnSpc>
              <a:spcBef>
                <a:spcPct val="0"/>
              </a:spcBef>
              <a:spcAft>
                <a:spcPct val="35000"/>
              </a:spcAft>
            </a:pPr>
            <a:endParaRPr lang="en-US" sz="1600">
              <a:cs typeface="+mn-ea"/>
              <a:sym typeface="+mn-lt"/>
            </a:endParaRPr>
          </a:p>
        </p:txBody>
      </p:sp>
      <p:sp>
        <p:nvSpPr>
          <p:cNvPr id="48" name="Freeform 47"/>
          <p:cNvSpPr/>
          <p:nvPr/>
        </p:nvSpPr>
        <p:spPr>
          <a:xfrm>
            <a:off x="1011452" y="3313704"/>
            <a:ext cx="1136363" cy="1136511"/>
          </a:xfrm>
          <a:custGeom>
            <a:avLst/>
            <a:gdLst>
              <a:gd name="connsiteX0" fmla="*/ 0 w 852383"/>
              <a:gd name="connsiteY0" fmla="*/ 426192 h 852383"/>
              <a:gd name="connsiteX1" fmla="*/ 124829 w 852383"/>
              <a:gd name="connsiteY1" fmla="*/ 124829 h 852383"/>
              <a:gd name="connsiteX2" fmla="*/ 426193 w 852383"/>
              <a:gd name="connsiteY2" fmla="*/ 1 h 852383"/>
              <a:gd name="connsiteX3" fmla="*/ 727556 w 852383"/>
              <a:gd name="connsiteY3" fmla="*/ 124830 h 852383"/>
              <a:gd name="connsiteX4" fmla="*/ 852384 w 852383"/>
              <a:gd name="connsiteY4" fmla="*/ 426194 h 852383"/>
              <a:gd name="connsiteX5" fmla="*/ 727555 w 852383"/>
              <a:gd name="connsiteY5" fmla="*/ 727557 h 852383"/>
              <a:gd name="connsiteX6" fmla="*/ 426192 w 852383"/>
              <a:gd name="connsiteY6" fmla="*/ 852386 h 852383"/>
              <a:gd name="connsiteX7" fmla="*/ 124829 w 852383"/>
              <a:gd name="connsiteY7" fmla="*/ 727557 h 852383"/>
              <a:gd name="connsiteX8" fmla="*/ 1 w 852383"/>
              <a:gd name="connsiteY8" fmla="*/ 426194 h 852383"/>
              <a:gd name="connsiteX9" fmla="*/ 0 w 852383"/>
              <a:gd name="connsiteY9" fmla="*/ 426192 h 852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2383" h="852383">
                <a:moveTo>
                  <a:pt x="0" y="426192"/>
                </a:moveTo>
                <a:cubicBezTo>
                  <a:pt x="0" y="313159"/>
                  <a:pt x="44903" y="204755"/>
                  <a:pt x="124829" y="124829"/>
                </a:cubicBezTo>
                <a:cubicBezTo>
                  <a:pt x="204756" y="44903"/>
                  <a:pt x="313159" y="0"/>
                  <a:pt x="426193" y="1"/>
                </a:cubicBezTo>
                <a:cubicBezTo>
                  <a:pt x="539226" y="1"/>
                  <a:pt x="647630" y="44904"/>
                  <a:pt x="727556" y="124830"/>
                </a:cubicBezTo>
                <a:cubicBezTo>
                  <a:pt x="807482" y="204757"/>
                  <a:pt x="852385" y="313160"/>
                  <a:pt x="852384" y="426194"/>
                </a:cubicBezTo>
                <a:cubicBezTo>
                  <a:pt x="852384" y="539227"/>
                  <a:pt x="807482" y="647631"/>
                  <a:pt x="727555" y="727557"/>
                </a:cubicBezTo>
                <a:cubicBezTo>
                  <a:pt x="647628" y="807484"/>
                  <a:pt x="539225" y="852386"/>
                  <a:pt x="426192" y="852386"/>
                </a:cubicBezTo>
                <a:cubicBezTo>
                  <a:pt x="313159" y="852386"/>
                  <a:pt x="204755" y="807484"/>
                  <a:pt x="124829" y="727557"/>
                </a:cubicBezTo>
                <a:cubicBezTo>
                  <a:pt x="44903" y="647630"/>
                  <a:pt x="0" y="539227"/>
                  <a:pt x="1" y="426194"/>
                </a:cubicBezTo>
                <a:cubicBezTo>
                  <a:pt x="1" y="426193"/>
                  <a:pt x="0" y="426193"/>
                  <a:pt x="0" y="426192"/>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8592" tIns="198592" rIns="198592" bIns="198592" numCol="1" spcCol="1693" anchor="ctr" anchorCtr="0">
            <a:noAutofit/>
          </a:bodyPr>
          <a:lstStyle/>
          <a:p>
            <a:pPr algn="ctr" defTabSz="1125855">
              <a:lnSpc>
                <a:spcPct val="90000"/>
              </a:lnSpc>
              <a:spcBef>
                <a:spcPct val="0"/>
              </a:spcBef>
              <a:spcAft>
                <a:spcPct val="35000"/>
              </a:spcAft>
            </a:pPr>
            <a:r>
              <a:rPr lang="en-US" sz="4300" dirty="0">
                <a:cs typeface="+mn-ea"/>
                <a:sym typeface="+mn-lt"/>
              </a:rPr>
              <a:t>1</a:t>
            </a:r>
          </a:p>
        </p:txBody>
      </p:sp>
      <p:grpSp>
        <p:nvGrpSpPr>
          <p:cNvPr id="27" name="Group 26"/>
          <p:cNvGrpSpPr/>
          <p:nvPr/>
        </p:nvGrpSpPr>
        <p:grpSpPr>
          <a:xfrm>
            <a:off x="6027394" y="5077806"/>
            <a:ext cx="4983765" cy="880772"/>
            <a:chOff x="4033795" y="1002492"/>
            <a:chExt cx="3738310" cy="660579"/>
          </a:xfrm>
        </p:grpSpPr>
        <p:grpSp>
          <p:nvGrpSpPr>
            <p:cNvPr id="28" name="Group 29"/>
            <p:cNvGrpSpPr/>
            <p:nvPr/>
          </p:nvGrpSpPr>
          <p:grpSpPr>
            <a:xfrm>
              <a:off x="4399178" y="1002492"/>
              <a:ext cx="3372927" cy="640175"/>
              <a:chOff x="798970" y="1691327"/>
              <a:chExt cx="1860430" cy="640175"/>
            </a:xfrm>
          </p:grpSpPr>
          <p:sp>
            <p:nvSpPr>
              <p:cNvPr id="30" name="Text Placeholder 3"/>
              <p:cNvSpPr txBox="1"/>
              <p:nvPr/>
            </p:nvSpPr>
            <p:spPr>
              <a:xfrm>
                <a:off x="798970" y="1691327"/>
                <a:ext cx="859270"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2100" dirty="0">
                    <a:solidFill>
                      <a:schemeClr val="accent3"/>
                    </a:solidFill>
                    <a:cs typeface="+mn-ea"/>
                    <a:sym typeface="+mn-lt"/>
                  </a:rPr>
                  <a:t>Add title text </a:t>
                </a:r>
                <a:r>
                  <a:rPr lang="en-US" sz="2100" dirty="0">
                    <a:solidFill>
                      <a:schemeClr val="accent3"/>
                    </a:solidFill>
                    <a:cs typeface="+mn-ea"/>
                    <a:sym typeface="+mn-lt"/>
                  </a:rPr>
                  <a:t>04</a:t>
                </a:r>
              </a:p>
            </p:txBody>
          </p:sp>
          <p:sp>
            <p:nvSpPr>
              <p:cNvPr id="31" name="Text Placeholder 3"/>
              <p:cNvSpPr txBox="1"/>
              <p:nvPr/>
            </p:nvSpPr>
            <p:spPr>
              <a:xfrm>
                <a:off x="798970" y="2001412"/>
                <a:ext cx="1860430" cy="33009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300" dirty="0">
                    <a:solidFill>
                      <a:schemeClr val="tx1">
                        <a:lumMod val="50000"/>
                        <a:lumOff val="50000"/>
                      </a:schemeClr>
                    </a:solidFill>
                    <a:cs typeface="+mn-ea"/>
                    <a:sym typeface="+mn-lt"/>
                  </a:rPr>
                  <a:t>Click here to add content, content to match the title. </a:t>
                </a:r>
                <a:endParaRPr lang="en-US" sz="1300" dirty="0">
                  <a:solidFill>
                    <a:schemeClr val="tx1">
                      <a:lumMod val="50000"/>
                      <a:lumOff val="50000"/>
                    </a:schemeClr>
                  </a:solidFill>
                  <a:cs typeface="+mn-ea"/>
                  <a:sym typeface="+mn-lt"/>
                </a:endParaRPr>
              </a:p>
              <a:p>
                <a:pPr algn="l" defTabSz="1218565">
                  <a:spcBef>
                    <a:spcPct val="20000"/>
                  </a:spcBef>
                  <a:defRPr/>
                </a:pPr>
                <a:r>
                  <a:rPr lang="en-US" sz="1300" dirty="0">
                    <a:solidFill>
                      <a:schemeClr val="tx1">
                        <a:lumMod val="50000"/>
                        <a:lumOff val="50000"/>
                      </a:schemeClr>
                    </a:solidFill>
                    <a:cs typeface="+mn-ea"/>
                    <a:sym typeface="+mn-lt"/>
                  </a:rPr>
                  <a:t> </a:t>
                </a:r>
                <a:endParaRPr lang="en-US" sz="1300" dirty="0">
                  <a:solidFill>
                    <a:schemeClr val="tx1">
                      <a:lumMod val="65000"/>
                      <a:lumOff val="35000"/>
                    </a:schemeClr>
                  </a:solidFill>
                  <a:cs typeface="+mn-ea"/>
                  <a:sym typeface="+mn-lt"/>
                </a:endParaRPr>
              </a:p>
            </p:txBody>
          </p:sp>
        </p:grpSp>
        <p:sp>
          <p:nvSpPr>
            <p:cNvPr id="29" name="Rectangle 28"/>
            <p:cNvSpPr/>
            <p:nvPr/>
          </p:nvSpPr>
          <p:spPr>
            <a:xfrm>
              <a:off x="4033795" y="1236031"/>
              <a:ext cx="49" cy="427040"/>
            </a:xfrm>
            <a:prstGeom prst="rect">
              <a:avLst/>
            </a:prstGeom>
          </p:spPr>
          <p:txBody>
            <a:bodyPr wrap="none" lIns="0" tIns="0" rIns="0" bIns="0">
              <a:spAutoFit/>
            </a:bodyPr>
            <a:lstStyle/>
            <a:p>
              <a:endParaRPr lang="en-US" sz="3700" dirty="0">
                <a:solidFill>
                  <a:schemeClr val="accent3"/>
                </a:solidFill>
                <a:cs typeface="+mn-ea"/>
                <a:sym typeface="+mn-lt"/>
              </a:endParaRPr>
            </a:p>
          </p:txBody>
        </p:sp>
      </p:grpSp>
      <p:grpSp>
        <p:nvGrpSpPr>
          <p:cNvPr id="32" name="Group 31"/>
          <p:cNvGrpSpPr/>
          <p:nvPr/>
        </p:nvGrpSpPr>
        <p:grpSpPr>
          <a:xfrm>
            <a:off x="6027394" y="1650750"/>
            <a:ext cx="4983765" cy="880772"/>
            <a:chOff x="4033795" y="1002492"/>
            <a:chExt cx="3738310" cy="660579"/>
          </a:xfrm>
        </p:grpSpPr>
        <p:grpSp>
          <p:nvGrpSpPr>
            <p:cNvPr id="33" name="Group 29"/>
            <p:cNvGrpSpPr/>
            <p:nvPr/>
          </p:nvGrpSpPr>
          <p:grpSpPr>
            <a:xfrm>
              <a:off x="4399178" y="1002492"/>
              <a:ext cx="3372927" cy="640175"/>
              <a:chOff x="798970" y="1691327"/>
              <a:chExt cx="1860430" cy="640175"/>
            </a:xfrm>
          </p:grpSpPr>
          <p:sp>
            <p:nvSpPr>
              <p:cNvPr id="35" name="Text Placeholder 3"/>
              <p:cNvSpPr txBox="1"/>
              <p:nvPr/>
            </p:nvSpPr>
            <p:spPr>
              <a:xfrm>
                <a:off x="798970" y="1691327"/>
                <a:ext cx="859270"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2100" dirty="0">
                    <a:solidFill>
                      <a:schemeClr val="tx2">
                        <a:lumMod val="75000"/>
                      </a:schemeClr>
                    </a:solidFill>
                    <a:cs typeface="+mn-ea"/>
                    <a:sym typeface="+mn-lt"/>
                  </a:rPr>
                  <a:t>Add title text </a:t>
                </a:r>
                <a:r>
                  <a:rPr lang="en-US" sz="2100" dirty="0">
                    <a:solidFill>
                      <a:schemeClr val="tx2">
                        <a:lumMod val="75000"/>
                      </a:schemeClr>
                    </a:solidFill>
                    <a:cs typeface="+mn-ea"/>
                    <a:sym typeface="+mn-lt"/>
                  </a:rPr>
                  <a:t>01</a:t>
                </a:r>
              </a:p>
            </p:txBody>
          </p:sp>
          <p:sp>
            <p:nvSpPr>
              <p:cNvPr id="36" name="Text Placeholder 3"/>
              <p:cNvSpPr txBox="1"/>
              <p:nvPr/>
            </p:nvSpPr>
            <p:spPr>
              <a:xfrm>
                <a:off x="798970" y="2001412"/>
                <a:ext cx="1860430" cy="33009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300" dirty="0">
                    <a:solidFill>
                      <a:schemeClr val="tx1">
                        <a:lumMod val="50000"/>
                        <a:lumOff val="50000"/>
                      </a:schemeClr>
                    </a:solidFill>
                    <a:cs typeface="+mn-ea"/>
                    <a:sym typeface="+mn-lt"/>
                  </a:rPr>
                  <a:t>Click here to add content, content to match the title. </a:t>
                </a:r>
                <a:endParaRPr lang="en-US" sz="1300" dirty="0">
                  <a:solidFill>
                    <a:schemeClr val="tx1">
                      <a:lumMod val="50000"/>
                      <a:lumOff val="50000"/>
                    </a:schemeClr>
                  </a:solidFill>
                  <a:cs typeface="+mn-ea"/>
                  <a:sym typeface="+mn-lt"/>
                </a:endParaRPr>
              </a:p>
              <a:p>
                <a:pPr algn="l" defTabSz="1218565">
                  <a:spcBef>
                    <a:spcPct val="20000"/>
                  </a:spcBef>
                  <a:defRPr/>
                </a:pPr>
                <a:r>
                  <a:rPr lang="en-US" sz="1300" dirty="0">
                    <a:solidFill>
                      <a:schemeClr val="tx1">
                        <a:lumMod val="50000"/>
                        <a:lumOff val="50000"/>
                      </a:schemeClr>
                    </a:solidFill>
                    <a:cs typeface="+mn-ea"/>
                    <a:sym typeface="+mn-lt"/>
                  </a:rPr>
                  <a:t> </a:t>
                </a:r>
                <a:endParaRPr lang="en-US" sz="1300" dirty="0">
                  <a:solidFill>
                    <a:schemeClr val="tx1">
                      <a:lumMod val="65000"/>
                      <a:lumOff val="35000"/>
                    </a:schemeClr>
                  </a:solidFill>
                  <a:cs typeface="+mn-ea"/>
                  <a:sym typeface="+mn-lt"/>
                </a:endParaRPr>
              </a:p>
            </p:txBody>
          </p:sp>
        </p:grpSp>
        <p:sp>
          <p:nvSpPr>
            <p:cNvPr id="34" name="Rectangle 33"/>
            <p:cNvSpPr/>
            <p:nvPr/>
          </p:nvSpPr>
          <p:spPr>
            <a:xfrm>
              <a:off x="4033795" y="1236031"/>
              <a:ext cx="49" cy="427040"/>
            </a:xfrm>
            <a:prstGeom prst="rect">
              <a:avLst/>
            </a:prstGeom>
          </p:spPr>
          <p:txBody>
            <a:bodyPr wrap="none" lIns="0" tIns="0" rIns="0" bIns="0">
              <a:spAutoFit/>
            </a:bodyPr>
            <a:lstStyle/>
            <a:p>
              <a:endParaRPr lang="en-US" sz="3700" dirty="0">
                <a:solidFill>
                  <a:schemeClr val="tx2">
                    <a:lumMod val="75000"/>
                  </a:schemeClr>
                </a:solidFill>
                <a:cs typeface="+mn-ea"/>
                <a:sym typeface="+mn-lt"/>
              </a:endParaRPr>
            </a:p>
          </p:txBody>
        </p:sp>
      </p:grpSp>
      <p:grpSp>
        <p:nvGrpSpPr>
          <p:cNvPr id="37" name="Group 36"/>
          <p:cNvGrpSpPr/>
          <p:nvPr/>
        </p:nvGrpSpPr>
        <p:grpSpPr>
          <a:xfrm>
            <a:off x="6027394" y="2793106"/>
            <a:ext cx="4983765" cy="880773"/>
            <a:chOff x="4033795" y="1824783"/>
            <a:chExt cx="3738310" cy="660579"/>
          </a:xfrm>
        </p:grpSpPr>
        <p:grpSp>
          <p:nvGrpSpPr>
            <p:cNvPr id="38" name="Group 29"/>
            <p:cNvGrpSpPr/>
            <p:nvPr/>
          </p:nvGrpSpPr>
          <p:grpSpPr>
            <a:xfrm>
              <a:off x="4399178" y="1824783"/>
              <a:ext cx="3372927" cy="640174"/>
              <a:chOff x="798970" y="1691327"/>
              <a:chExt cx="1860430" cy="640174"/>
            </a:xfrm>
          </p:grpSpPr>
          <p:sp>
            <p:nvSpPr>
              <p:cNvPr id="52" name="Text Placeholder 3"/>
              <p:cNvSpPr txBox="1"/>
              <p:nvPr/>
            </p:nvSpPr>
            <p:spPr>
              <a:xfrm>
                <a:off x="798970" y="1691327"/>
                <a:ext cx="859270"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2100" dirty="0">
                    <a:solidFill>
                      <a:schemeClr val="accent4"/>
                    </a:solidFill>
                    <a:cs typeface="+mn-ea"/>
                    <a:sym typeface="+mn-lt"/>
                  </a:rPr>
                  <a:t>Add title text </a:t>
                </a:r>
                <a:r>
                  <a:rPr lang="en-US" sz="2100" dirty="0">
                    <a:solidFill>
                      <a:schemeClr val="accent4"/>
                    </a:solidFill>
                    <a:cs typeface="+mn-ea"/>
                    <a:sym typeface="+mn-lt"/>
                  </a:rPr>
                  <a:t>02</a:t>
                </a:r>
              </a:p>
            </p:txBody>
          </p:sp>
          <p:sp>
            <p:nvSpPr>
              <p:cNvPr id="62" name="Text Placeholder 3"/>
              <p:cNvSpPr txBox="1"/>
              <p:nvPr/>
            </p:nvSpPr>
            <p:spPr>
              <a:xfrm>
                <a:off x="798970" y="2001411"/>
                <a:ext cx="1860430" cy="33009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300" dirty="0">
                    <a:solidFill>
                      <a:schemeClr val="tx1">
                        <a:lumMod val="50000"/>
                        <a:lumOff val="50000"/>
                      </a:schemeClr>
                    </a:solidFill>
                    <a:cs typeface="+mn-ea"/>
                    <a:sym typeface="+mn-lt"/>
                  </a:rPr>
                  <a:t>Click here to add content, content to match the title. </a:t>
                </a:r>
                <a:endParaRPr lang="en-US" sz="1300" dirty="0">
                  <a:solidFill>
                    <a:schemeClr val="tx1">
                      <a:lumMod val="50000"/>
                      <a:lumOff val="50000"/>
                    </a:schemeClr>
                  </a:solidFill>
                  <a:cs typeface="+mn-ea"/>
                  <a:sym typeface="+mn-lt"/>
                </a:endParaRPr>
              </a:p>
              <a:p>
                <a:pPr algn="l" defTabSz="1218565">
                  <a:spcBef>
                    <a:spcPct val="20000"/>
                  </a:spcBef>
                  <a:defRPr/>
                </a:pPr>
                <a:r>
                  <a:rPr lang="en-US" sz="1300" dirty="0">
                    <a:solidFill>
                      <a:schemeClr val="tx1">
                        <a:lumMod val="50000"/>
                        <a:lumOff val="50000"/>
                      </a:schemeClr>
                    </a:solidFill>
                    <a:cs typeface="+mn-ea"/>
                    <a:sym typeface="+mn-lt"/>
                  </a:rPr>
                  <a:t> </a:t>
                </a:r>
                <a:endParaRPr lang="en-US" sz="1300" dirty="0">
                  <a:solidFill>
                    <a:schemeClr val="tx1">
                      <a:lumMod val="65000"/>
                      <a:lumOff val="35000"/>
                    </a:schemeClr>
                  </a:solidFill>
                  <a:cs typeface="+mn-ea"/>
                  <a:sym typeface="+mn-lt"/>
                </a:endParaRPr>
              </a:p>
            </p:txBody>
          </p:sp>
        </p:grpSp>
        <p:sp>
          <p:nvSpPr>
            <p:cNvPr id="49" name="Rectangle 48"/>
            <p:cNvSpPr/>
            <p:nvPr/>
          </p:nvSpPr>
          <p:spPr>
            <a:xfrm>
              <a:off x="4033795" y="2058322"/>
              <a:ext cx="49" cy="427040"/>
            </a:xfrm>
            <a:prstGeom prst="rect">
              <a:avLst/>
            </a:prstGeom>
          </p:spPr>
          <p:txBody>
            <a:bodyPr wrap="none" lIns="0" tIns="0" rIns="0" bIns="0">
              <a:spAutoFit/>
            </a:bodyPr>
            <a:lstStyle/>
            <a:p>
              <a:endParaRPr lang="en-US" sz="3700" dirty="0">
                <a:solidFill>
                  <a:schemeClr val="bg2"/>
                </a:solidFill>
                <a:cs typeface="+mn-ea"/>
                <a:sym typeface="+mn-lt"/>
              </a:endParaRPr>
            </a:p>
          </p:txBody>
        </p:sp>
      </p:grpSp>
      <p:grpSp>
        <p:nvGrpSpPr>
          <p:cNvPr id="64" name="Group 63"/>
          <p:cNvGrpSpPr/>
          <p:nvPr/>
        </p:nvGrpSpPr>
        <p:grpSpPr>
          <a:xfrm>
            <a:off x="6027395" y="3935458"/>
            <a:ext cx="4983763" cy="880773"/>
            <a:chOff x="4033795" y="1824783"/>
            <a:chExt cx="3738309" cy="660579"/>
          </a:xfrm>
        </p:grpSpPr>
        <p:grpSp>
          <p:nvGrpSpPr>
            <p:cNvPr id="65" name="Group 29"/>
            <p:cNvGrpSpPr/>
            <p:nvPr/>
          </p:nvGrpSpPr>
          <p:grpSpPr>
            <a:xfrm>
              <a:off x="4399178" y="1824783"/>
              <a:ext cx="3372926" cy="640174"/>
              <a:chOff x="798970" y="1691327"/>
              <a:chExt cx="1860430" cy="640174"/>
            </a:xfrm>
          </p:grpSpPr>
          <p:sp>
            <p:nvSpPr>
              <p:cNvPr id="67" name="Text Placeholder 3"/>
              <p:cNvSpPr txBox="1"/>
              <p:nvPr/>
            </p:nvSpPr>
            <p:spPr>
              <a:xfrm>
                <a:off x="798970" y="1691327"/>
                <a:ext cx="859270"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2100" dirty="0">
                    <a:solidFill>
                      <a:schemeClr val="accent1"/>
                    </a:solidFill>
                    <a:cs typeface="+mn-ea"/>
                    <a:sym typeface="+mn-lt"/>
                  </a:rPr>
                  <a:t>Add title text </a:t>
                </a:r>
                <a:r>
                  <a:rPr lang="en-US" sz="2100" dirty="0">
                    <a:solidFill>
                      <a:schemeClr val="accent1"/>
                    </a:solidFill>
                    <a:cs typeface="+mn-ea"/>
                    <a:sym typeface="+mn-lt"/>
                  </a:rPr>
                  <a:t>03</a:t>
                </a:r>
              </a:p>
            </p:txBody>
          </p:sp>
          <p:sp>
            <p:nvSpPr>
              <p:cNvPr id="68" name="Text Placeholder 3"/>
              <p:cNvSpPr txBox="1"/>
              <p:nvPr/>
            </p:nvSpPr>
            <p:spPr>
              <a:xfrm>
                <a:off x="798970" y="2001411"/>
                <a:ext cx="1860430" cy="33009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en-US" altLang="zh-CN" sz="1300" dirty="0">
                    <a:solidFill>
                      <a:schemeClr val="tx1">
                        <a:lumMod val="50000"/>
                        <a:lumOff val="50000"/>
                      </a:schemeClr>
                    </a:solidFill>
                    <a:cs typeface="+mn-ea"/>
                    <a:sym typeface="+mn-lt"/>
                  </a:rPr>
                  <a:t>Click here to add content, content to match the title. </a:t>
                </a:r>
                <a:endParaRPr lang="en-US" sz="1300" dirty="0">
                  <a:solidFill>
                    <a:schemeClr val="tx1">
                      <a:lumMod val="50000"/>
                      <a:lumOff val="50000"/>
                    </a:schemeClr>
                  </a:solidFill>
                  <a:cs typeface="+mn-ea"/>
                  <a:sym typeface="+mn-lt"/>
                </a:endParaRPr>
              </a:p>
              <a:p>
                <a:pPr algn="l" defTabSz="1218565">
                  <a:spcBef>
                    <a:spcPct val="20000"/>
                  </a:spcBef>
                  <a:defRPr/>
                </a:pPr>
                <a:r>
                  <a:rPr lang="en-US" sz="1300" dirty="0">
                    <a:solidFill>
                      <a:schemeClr val="tx1">
                        <a:lumMod val="50000"/>
                        <a:lumOff val="50000"/>
                      </a:schemeClr>
                    </a:solidFill>
                    <a:cs typeface="+mn-ea"/>
                    <a:sym typeface="+mn-lt"/>
                  </a:rPr>
                  <a:t> </a:t>
                </a:r>
                <a:endParaRPr lang="en-US" sz="1300" dirty="0">
                  <a:solidFill>
                    <a:schemeClr val="tx1">
                      <a:lumMod val="65000"/>
                      <a:lumOff val="35000"/>
                    </a:schemeClr>
                  </a:solidFill>
                  <a:cs typeface="+mn-ea"/>
                  <a:sym typeface="+mn-lt"/>
                </a:endParaRPr>
              </a:p>
            </p:txBody>
          </p:sp>
        </p:grpSp>
        <p:sp>
          <p:nvSpPr>
            <p:cNvPr id="66" name="Rectangle 65"/>
            <p:cNvSpPr/>
            <p:nvPr/>
          </p:nvSpPr>
          <p:spPr>
            <a:xfrm>
              <a:off x="4033795" y="2058322"/>
              <a:ext cx="49" cy="427040"/>
            </a:xfrm>
            <a:prstGeom prst="rect">
              <a:avLst/>
            </a:prstGeom>
          </p:spPr>
          <p:txBody>
            <a:bodyPr wrap="none" lIns="0" tIns="0" rIns="0" bIns="0">
              <a:spAutoFit/>
            </a:bodyPr>
            <a:lstStyle/>
            <a:p>
              <a:endParaRPr lang="en-US" sz="3700" dirty="0">
                <a:solidFill>
                  <a:schemeClr val="accent1"/>
                </a:solidFill>
                <a:cs typeface="+mn-ea"/>
                <a:sym typeface="+mn-lt"/>
              </a:endParaRPr>
            </a:p>
          </p:txBody>
        </p:sp>
      </p:grpSp>
      <p:grpSp>
        <p:nvGrpSpPr>
          <p:cNvPr id="51" name="组合 50"/>
          <p:cNvGrpSpPr/>
          <p:nvPr/>
        </p:nvGrpSpPr>
        <p:grpSpPr>
          <a:xfrm>
            <a:off x="2969600" y="3669454"/>
            <a:ext cx="427511" cy="400051"/>
            <a:chOff x="6661150" y="233363"/>
            <a:chExt cx="320675" cy="300038"/>
          </a:xfrm>
          <a:solidFill>
            <a:schemeClr val="bg1"/>
          </a:solidFill>
        </p:grpSpPr>
        <p:sp>
          <p:nvSpPr>
            <p:cNvPr id="53"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4"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5"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6"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grpSp>
      <p:grpSp>
        <p:nvGrpSpPr>
          <p:cNvPr id="57" name="组合 56"/>
          <p:cNvGrpSpPr/>
          <p:nvPr/>
        </p:nvGrpSpPr>
        <p:grpSpPr>
          <a:xfrm>
            <a:off x="5908715" y="1761584"/>
            <a:ext cx="402121" cy="401104"/>
            <a:chOff x="-959970" y="1422605"/>
            <a:chExt cx="596900" cy="595313"/>
          </a:xfrm>
        </p:grpSpPr>
        <p:sp>
          <p:nvSpPr>
            <p:cNvPr id="58" name="Oval 77"/>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91440" tIns="45720" rIns="91440" bIns="45720" numCol="1" anchor="t" anchorCtr="0" compatLnSpc="1"/>
            <a:lstStyle/>
            <a:p>
              <a:endParaRPr lang="en-US">
                <a:cs typeface="+mn-ea"/>
                <a:sym typeface="+mn-lt"/>
              </a:endParaRPr>
            </a:p>
          </p:txBody>
        </p:sp>
        <p:sp>
          <p:nvSpPr>
            <p:cNvPr id="59"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grpSp>
        <p:nvGrpSpPr>
          <p:cNvPr id="60" name="组合 59"/>
          <p:cNvGrpSpPr/>
          <p:nvPr/>
        </p:nvGrpSpPr>
        <p:grpSpPr>
          <a:xfrm>
            <a:off x="5906042" y="2882111"/>
            <a:ext cx="402121" cy="401104"/>
            <a:chOff x="-959970" y="1422605"/>
            <a:chExt cx="596900" cy="595313"/>
          </a:xfrm>
        </p:grpSpPr>
        <p:sp>
          <p:nvSpPr>
            <p:cNvPr id="61" name="Oval 77"/>
            <p:cNvSpPr>
              <a:spLocks noChangeArrowheads="1"/>
            </p:cNvSpPr>
            <p:nvPr/>
          </p:nvSpPr>
          <p:spPr bwMode="auto">
            <a:xfrm>
              <a:off x="-959970" y="1422605"/>
              <a:ext cx="596900" cy="595313"/>
            </a:xfrm>
            <a:prstGeom prst="ellipse">
              <a:avLst/>
            </a:prstGeom>
            <a:solidFill>
              <a:schemeClr val="accent4"/>
            </a:solidFill>
            <a:ln>
              <a:noFill/>
            </a:ln>
          </p:spPr>
          <p:txBody>
            <a:bodyPr vert="horz" wrap="square" lIns="91440" tIns="45720" rIns="91440" bIns="45720" numCol="1" anchor="t" anchorCtr="0" compatLnSpc="1"/>
            <a:lstStyle/>
            <a:p>
              <a:endParaRPr lang="en-US">
                <a:cs typeface="+mn-ea"/>
                <a:sym typeface="+mn-lt"/>
              </a:endParaRPr>
            </a:p>
          </p:txBody>
        </p:sp>
        <p:sp>
          <p:nvSpPr>
            <p:cNvPr id="63"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grpSp>
        <p:nvGrpSpPr>
          <p:cNvPr id="69" name="组合 68"/>
          <p:cNvGrpSpPr/>
          <p:nvPr/>
        </p:nvGrpSpPr>
        <p:grpSpPr>
          <a:xfrm>
            <a:off x="5906042" y="4002637"/>
            <a:ext cx="402121" cy="401104"/>
            <a:chOff x="-959970" y="1422605"/>
            <a:chExt cx="596900" cy="595313"/>
          </a:xfrm>
        </p:grpSpPr>
        <p:sp>
          <p:nvSpPr>
            <p:cNvPr id="70" name="Oval 77"/>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91440" tIns="45720" rIns="91440" bIns="45720" numCol="1" anchor="t" anchorCtr="0" compatLnSpc="1"/>
            <a:lstStyle/>
            <a:p>
              <a:endParaRPr lang="en-US">
                <a:cs typeface="+mn-ea"/>
                <a:sym typeface="+mn-lt"/>
              </a:endParaRPr>
            </a:p>
          </p:txBody>
        </p:sp>
        <p:sp>
          <p:nvSpPr>
            <p:cNvPr id="71"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grpSp>
        <p:nvGrpSpPr>
          <p:cNvPr id="72" name="组合 71"/>
          <p:cNvGrpSpPr/>
          <p:nvPr/>
        </p:nvGrpSpPr>
        <p:grpSpPr>
          <a:xfrm>
            <a:off x="5906042" y="5156576"/>
            <a:ext cx="402121" cy="401104"/>
            <a:chOff x="-959970" y="1422605"/>
            <a:chExt cx="596900" cy="595313"/>
          </a:xfrm>
        </p:grpSpPr>
        <p:sp>
          <p:nvSpPr>
            <p:cNvPr id="73" name="Oval 77"/>
            <p:cNvSpPr>
              <a:spLocks noChangeArrowheads="1"/>
            </p:cNvSpPr>
            <p:nvPr/>
          </p:nvSpPr>
          <p:spPr bwMode="auto">
            <a:xfrm>
              <a:off x="-959970" y="1422605"/>
              <a:ext cx="596900" cy="595313"/>
            </a:xfrm>
            <a:prstGeom prst="ellipse">
              <a:avLst/>
            </a:prstGeom>
            <a:solidFill>
              <a:schemeClr val="accent3"/>
            </a:solidFill>
            <a:ln>
              <a:noFill/>
            </a:ln>
          </p:spPr>
          <p:txBody>
            <a:bodyPr vert="horz" wrap="square" lIns="91440" tIns="45720" rIns="91440" bIns="45720" numCol="1" anchor="t" anchorCtr="0" compatLnSpc="1"/>
            <a:lstStyle/>
            <a:p>
              <a:endParaRPr lang="en-US">
                <a:cs typeface="+mn-ea"/>
                <a:sym typeface="+mn-lt"/>
              </a:endParaRPr>
            </a:p>
          </p:txBody>
        </p:sp>
        <p:sp>
          <p:nvSpPr>
            <p:cNvPr id="74"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cs typeface="+mn-ea"/>
                <a:sym typeface="+mn-lt"/>
              </a:endParaRPr>
            </a:p>
          </p:txBody>
        </p:sp>
      </p:grpSp>
      <p:sp>
        <p:nvSpPr>
          <p:cNvPr id="2" name="标题 1"/>
          <p:cNvSpPr>
            <a:spLocks noGrp="1"/>
          </p:cNvSpPr>
          <p:nvPr>
            <p:ph type="title"/>
          </p:nvPr>
        </p:nvSpPr>
        <p:spPr/>
        <p:txBody>
          <a:bodyPr>
            <a:normAutofit fontScale="90000"/>
          </a:bodyPr>
          <a:lstStyle/>
          <a:p>
            <a:r>
              <a:rPr lang="en-US" altLang="zh-CN" dirty="0">
                <a:latin typeface="+mn-lt"/>
                <a:ea typeface="+mn-ea"/>
                <a:cs typeface="+mn-ea"/>
                <a:sym typeface="+mn-lt"/>
              </a:rPr>
              <a:t>Add Title Text Here</a:t>
            </a:r>
            <a:endParaRPr lang="zh-CN" altLang="en-US" dirty="0">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a14="http://schemas.microsoft.com/office/drawing/2010/main">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1000"/>
                                        <p:tgtEl>
                                          <p:spTgt spid="40"/>
                                        </p:tgtEl>
                                      </p:cBhvr>
                                    </p:animEffect>
                                  </p:childTnLst>
                                </p:cTn>
                              </p:par>
                            </p:childTnLst>
                          </p:cTn>
                        </p:par>
                        <p:par>
                          <p:cTn id="8" fill="hold">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slide(fromBottom)">
                                      <p:cBhvr>
                                        <p:cTn id="11" dur="500"/>
                                        <p:tgtEl>
                                          <p:spTgt spid="41"/>
                                        </p:tgtEl>
                                      </p:cBhvr>
                                    </p:animEffect>
                                  </p:childTnLst>
                                </p:cTn>
                              </p:par>
                            </p:childTnLst>
                          </p:cTn>
                        </p:par>
                        <p:par>
                          <p:cTn id="12" fill="hold">
                            <p:stCondLst>
                              <p:cond delay="1500"/>
                            </p:stCondLst>
                            <p:childTnLst>
                              <p:par>
                                <p:cTn id="13" presetID="12" presetClass="entr" presetSubtype="8" fill="hold" grpId="0" nodeType="after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slide(fromLeft)">
                                      <p:cBhvr>
                                        <p:cTn id="15" dur="500"/>
                                        <p:tgtEl>
                                          <p:spTgt spid="43"/>
                                        </p:tgtEl>
                                      </p:cBhvr>
                                    </p:animEffect>
                                  </p:childTnLst>
                                </p:cTn>
                              </p:par>
                            </p:childTnLst>
                          </p:cTn>
                        </p:par>
                        <p:par>
                          <p:cTn id="16" fill="hold">
                            <p:stCondLst>
                              <p:cond delay="2000"/>
                            </p:stCondLst>
                            <p:childTnLst>
                              <p:par>
                                <p:cTn id="17" presetID="12" presetClass="entr" presetSubtype="2"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slide(fromRight)">
                                      <p:cBhvr>
                                        <p:cTn id="19" dur="500"/>
                                        <p:tgtEl>
                                          <p:spTgt spid="47"/>
                                        </p:tgtEl>
                                      </p:cBhvr>
                                    </p:animEffect>
                                  </p:childTnLst>
                                </p:cTn>
                              </p:par>
                            </p:childTnLst>
                          </p:cTn>
                        </p:par>
                        <p:par>
                          <p:cTn id="20" fill="hold">
                            <p:stCondLst>
                              <p:cond delay="2500"/>
                            </p:stCondLst>
                            <p:childTnLst>
                              <p:par>
                                <p:cTn id="21" presetID="12" presetClass="entr" presetSubtype="1" fill="hold" grpId="0" nodeType="after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slide(fromTop)">
                                      <p:cBhvr>
                                        <p:cTn id="23" dur="500"/>
                                        <p:tgtEl>
                                          <p:spTgt spid="45"/>
                                        </p:tgtEl>
                                      </p:cBhvr>
                                    </p:animEffect>
                                  </p:childTnLst>
                                </p:cTn>
                              </p:par>
                            </p:childTnLst>
                          </p:cTn>
                        </p:par>
                        <p:par>
                          <p:cTn id="24" fill="hold">
                            <p:stCondLst>
                              <p:cond delay="3000"/>
                            </p:stCondLst>
                            <p:childTnLst>
                              <p:par>
                                <p:cTn id="25" presetID="12" presetClass="entr" presetSubtype="4" fill="hold" grpId="0"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slide(fromBottom)">
                                      <p:cBhvr>
                                        <p:cTn id="27" dur="500"/>
                                        <p:tgtEl>
                                          <p:spTgt spid="42"/>
                                        </p:tgtEl>
                                      </p:cBhvr>
                                    </p:animEffect>
                                  </p:childTnLst>
                                </p:cTn>
                              </p:par>
                            </p:childTnLst>
                          </p:cTn>
                        </p:par>
                        <p:par>
                          <p:cTn id="28" fill="hold">
                            <p:stCondLst>
                              <p:cond delay="3500"/>
                            </p:stCondLst>
                            <p:childTnLst>
                              <p:par>
                                <p:cTn id="29" presetID="12" presetClass="entr" presetSubtype="8" fill="hold" grpId="0" nodeType="after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slide(fromLeft)">
                                      <p:cBhvr>
                                        <p:cTn id="31" dur="500"/>
                                        <p:tgtEl>
                                          <p:spTgt spid="44"/>
                                        </p:tgtEl>
                                      </p:cBhvr>
                                    </p:animEffect>
                                  </p:childTnLst>
                                </p:cTn>
                              </p:par>
                            </p:childTnLst>
                          </p:cTn>
                        </p:par>
                        <p:par>
                          <p:cTn id="32" fill="hold">
                            <p:stCondLst>
                              <p:cond delay="4000"/>
                            </p:stCondLst>
                            <p:childTnLst>
                              <p:par>
                                <p:cTn id="33" presetID="12" presetClass="entr" presetSubtype="2"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slide(fromRight)">
                                      <p:cBhvr>
                                        <p:cTn id="35" dur="500"/>
                                        <p:tgtEl>
                                          <p:spTgt spid="48"/>
                                        </p:tgtEl>
                                      </p:cBhvr>
                                    </p:animEffect>
                                  </p:childTnLst>
                                </p:cTn>
                              </p:par>
                            </p:childTnLst>
                          </p:cTn>
                        </p:par>
                        <p:par>
                          <p:cTn id="36" fill="hold">
                            <p:stCondLst>
                              <p:cond delay="4500"/>
                            </p:stCondLst>
                            <p:childTnLst>
                              <p:par>
                                <p:cTn id="37" presetID="12" presetClass="entr" presetSubtype="1" fill="hold" grpId="0" nodeType="after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slide(fromTop)">
                                      <p:cBhvr>
                                        <p:cTn id="39" dur="500"/>
                                        <p:tgtEl>
                                          <p:spTgt spid="46"/>
                                        </p:tgtEl>
                                      </p:cBhvr>
                                    </p:animEffect>
                                  </p:childTnLst>
                                </p:cTn>
                              </p:par>
                            </p:childTnLst>
                          </p:cTn>
                        </p:par>
                        <p:par>
                          <p:cTn id="40" fill="hold">
                            <p:stCondLst>
                              <p:cond delay="5000"/>
                            </p:stCondLst>
                            <p:childTnLst>
                              <p:par>
                                <p:cTn id="41" presetID="2" presetClass="entr" presetSubtype="2" accel="50000" decel="50000"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 calcmode="lin" valueType="num">
                                      <p:cBhvr additive="base">
                                        <p:cTn id="43" dur="500" fill="hold"/>
                                        <p:tgtEl>
                                          <p:spTgt spid="32"/>
                                        </p:tgtEl>
                                        <p:attrNameLst>
                                          <p:attrName>ppt_x</p:attrName>
                                        </p:attrNameLst>
                                      </p:cBhvr>
                                      <p:tavLst>
                                        <p:tav tm="0">
                                          <p:val>
                                            <p:strVal val="1+#ppt_w/2"/>
                                          </p:val>
                                        </p:tav>
                                        <p:tav tm="100000">
                                          <p:val>
                                            <p:strVal val="#ppt_x"/>
                                          </p:val>
                                        </p:tav>
                                      </p:tavLst>
                                    </p:anim>
                                    <p:anim calcmode="lin" valueType="num">
                                      <p:cBhvr additive="base">
                                        <p:cTn id="44" dur="500" fill="hold"/>
                                        <p:tgtEl>
                                          <p:spTgt spid="32"/>
                                        </p:tgtEl>
                                        <p:attrNameLst>
                                          <p:attrName>ppt_y</p:attrName>
                                        </p:attrNameLst>
                                      </p:cBhvr>
                                      <p:tavLst>
                                        <p:tav tm="0">
                                          <p:val>
                                            <p:strVal val="#ppt_y"/>
                                          </p:val>
                                        </p:tav>
                                        <p:tav tm="100000">
                                          <p:val>
                                            <p:strVal val="#ppt_y"/>
                                          </p:val>
                                        </p:tav>
                                      </p:tavLst>
                                    </p:anim>
                                  </p:childTnLst>
                                </p:cTn>
                              </p:par>
                              <p:par>
                                <p:cTn id="45" presetID="2" presetClass="entr" presetSubtype="8" accel="50000" decel="50000" fill="hold" nodeType="withEffect">
                                  <p:stCondLst>
                                    <p:cond delay="0"/>
                                  </p:stCondLst>
                                  <p:childTnLst>
                                    <p:set>
                                      <p:cBhvr>
                                        <p:cTn id="46" dur="1" fill="hold">
                                          <p:stCondLst>
                                            <p:cond delay="0"/>
                                          </p:stCondLst>
                                        </p:cTn>
                                        <p:tgtEl>
                                          <p:spTgt spid="57"/>
                                        </p:tgtEl>
                                        <p:attrNameLst>
                                          <p:attrName>style.visibility</p:attrName>
                                        </p:attrNameLst>
                                      </p:cBhvr>
                                      <p:to>
                                        <p:strVal val="visible"/>
                                      </p:to>
                                    </p:set>
                                    <p:anim calcmode="lin" valueType="num">
                                      <p:cBhvr additive="base">
                                        <p:cTn id="47" dur="500" fill="hold"/>
                                        <p:tgtEl>
                                          <p:spTgt spid="57"/>
                                        </p:tgtEl>
                                        <p:attrNameLst>
                                          <p:attrName>ppt_x</p:attrName>
                                        </p:attrNameLst>
                                      </p:cBhvr>
                                      <p:tavLst>
                                        <p:tav tm="0">
                                          <p:val>
                                            <p:strVal val="0-#ppt_w/2"/>
                                          </p:val>
                                        </p:tav>
                                        <p:tav tm="100000">
                                          <p:val>
                                            <p:strVal val="#ppt_x"/>
                                          </p:val>
                                        </p:tav>
                                      </p:tavLst>
                                    </p:anim>
                                    <p:anim calcmode="lin" valueType="num">
                                      <p:cBhvr additive="base">
                                        <p:cTn id="48" dur="500" fill="hold"/>
                                        <p:tgtEl>
                                          <p:spTgt spid="57"/>
                                        </p:tgtEl>
                                        <p:attrNameLst>
                                          <p:attrName>ppt_y</p:attrName>
                                        </p:attrNameLst>
                                      </p:cBhvr>
                                      <p:tavLst>
                                        <p:tav tm="0">
                                          <p:val>
                                            <p:strVal val="#ppt_y"/>
                                          </p:val>
                                        </p:tav>
                                        <p:tav tm="100000">
                                          <p:val>
                                            <p:strVal val="#ppt_y"/>
                                          </p:val>
                                        </p:tav>
                                      </p:tavLst>
                                    </p:anim>
                                  </p:childTnLst>
                                </p:cTn>
                              </p:par>
                            </p:childTnLst>
                          </p:cTn>
                        </p:par>
                        <p:par>
                          <p:cTn id="49" fill="hold">
                            <p:stCondLst>
                              <p:cond delay="5500"/>
                            </p:stCondLst>
                            <p:childTnLst>
                              <p:par>
                                <p:cTn id="50" presetID="2" presetClass="entr" presetSubtype="2" accel="50000" decel="50000" fill="hold" nodeType="afterEffect">
                                  <p:stCondLst>
                                    <p:cond delay="0"/>
                                  </p:stCondLst>
                                  <p:childTnLst>
                                    <p:set>
                                      <p:cBhvr>
                                        <p:cTn id="51" dur="1" fill="hold">
                                          <p:stCondLst>
                                            <p:cond delay="0"/>
                                          </p:stCondLst>
                                        </p:cTn>
                                        <p:tgtEl>
                                          <p:spTgt spid="37"/>
                                        </p:tgtEl>
                                        <p:attrNameLst>
                                          <p:attrName>style.visibility</p:attrName>
                                        </p:attrNameLst>
                                      </p:cBhvr>
                                      <p:to>
                                        <p:strVal val="visible"/>
                                      </p:to>
                                    </p:set>
                                    <p:anim calcmode="lin" valueType="num">
                                      <p:cBhvr additive="base">
                                        <p:cTn id="52" dur="500" fill="hold"/>
                                        <p:tgtEl>
                                          <p:spTgt spid="37"/>
                                        </p:tgtEl>
                                        <p:attrNameLst>
                                          <p:attrName>ppt_x</p:attrName>
                                        </p:attrNameLst>
                                      </p:cBhvr>
                                      <p:tavLst>
                                        <p:tav tm="0">
                                          <p:val>
                                            <p:strVal val="1+#ppt_w/2"/>
                                          </p:val>
                                        </p:tav>
                                        <p:tav tm="100000">
                                          <p:val>
                                            <p:strVal val="#ppt_x"/>
                                          </p:val>
                                        </p:tav>
                                      </p:tavLst>
                                    </p:anim>
                                    <p:anim calcmode="lin" valueType="num">
                                      <p:cBhvr additive="base">
                                        <p:cTn id="53" dur="500" fill="hold"/>
                                        <p:tgtEl>
                                          <p:spTgt spid="37"/>
                                        </p:tgtEl>
                                        <p:attrNameLst>
                                          <p:attrName>ppt_y</p:attrName>
                                        </p:attrNameLst>
                                      </p:cBhvr>
                                      <p:tavLst>
                                        <p:tav tm="0">
                                          <p:val>
                                            <p:strVal val="#ppt_y"/>
                                          </p:val>
                                        </p:tav>
                                        <p:tav tm="100000">
                                          <p:val>
                                            <p:strVal val="#ppt_y"/>
                                          </p:val>
                                        </p:tav>
                                      </p:tavLst>
                                    </p:anim>
                                  </p:childTnLst>
                                </p:cTn>
                              </p:par>
                              <p:par>
                                <p:cTn id="54" presetID="2" presetClass="entr" presetSubtype="8" accel="50000" decel="50000" fill="hold" nodeType="with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additive="base">
                                        <p:cTn id="56" dur="500" fill="hold"/>
                                        <p:tgtEl>
                                          <p:spTgt spid="60"/>
                                        </p:tgtEl>
                                        <p:attrNameLst>
                                          <p:attrName>ppt_x</p:attrName>
                                        </p:attrNameLst>
                                      </p:cBhvr>
                                      <p:tavLst>
                                        <p:tav tm="0">
                                          <p:val>
                                            <p:strVal val="0-#ppt_w/2"/>
                                          </p:val>
                                        </p:tav>
                                        <p:tav tm="100000">
                                          <p:val>
                                            <p:strVal val="#ppt_x"/>
                                          </p:val>
                                        </p:tav>
                                      </p:tavLst>
                                    </p:anim>
                                    <p:anim calcmode="lin" valueType="num">
                                      <p:cBhvr additive="base">
                                        <p:cTn id="57" dur="500" fill="hold"/>
                                        <p:tgtEl>
                                          <p:spTgt spid="60"/>
                                        </p:tgtEl>
                                        <p:attrNameLst>
                                          <p:attrName>ppt_y</p:attrName>
                                        </p:attrNameLst>
                                      </p:cBhvr>
                                      <p:tavLst>
                                        <p:tav tm="0">
                                          <p:val>
                                            <p:strVal val="#ppt_y"/>
                                          </p:val>
                                        </p:tav>
                                        <p:tav tm="100000">
                                          <p:val>
                                            <p:strVal val="#ppt_y"/>
                                          </p:val>
                                        </p:tav>
                                      </p:tavLst>
                                    </p:anim>
                                  </p:childTnLst>
                                </p:cTn>
                              </p:par>
                            </p:childTnLst>
                          </p:cTn>
                        </p:par>
                        <p:par>
                          <p:cTn id="58" fill="hold">
                            <p:stCondLst>
                              <p:cond delay="6000"/>
                            </p:stCondLst>
                            <p:childTnLst>
                              <p:par>
                                <p:cTn id="59" presetID="2" presetClass="entr" presetSubtype="2" accel="50000" decel="50000" fill="hold" nodeType="afterEffect">
                                  <p:stCondLst>
                                    <p:cond delay="0"/>
                                  </p:stCondLst>
                                  <p:childTnLst>
                                    <p:set>
                                      <p:cBhvr>
                                        <p:cTn id="60" dur="1" fill="hold">
                                          <p:stCondLst>
                                            <p:cond delay="0"/>
                                          </p:stCondLst>
                                        </p:cTn>
                                        <p:tgtEl>
                                          <p:spTgt spid="64"/>
                                        </p:tgtEl>
                                        <p:attrNameLst>
                                          <p:attrName>style.visibility</p:attrName>
                                        </p:attrNameLst>
                                      </p:cBhvr>
                                      <p:to>
                                        <p:strVal val="visible"/>
                                      </p:to>
                                    </p:set>
                                    <p:anim calcmode="lin" valueType="num">
                                      <p:cBhvr additive="base">
                                        <p:cTn id="61" dur="500" fill="hold"/>
                                        <p:tgtEl>
                                          <p:spTgt spid="64"/>
                                        </p:tgtEl>
                                        <p:attrNameLst>
                                          <p:attrName>ppt_x</p:attrName>
                                        </p:attrNameLst>
                                      </p:cBhvr>
                                      <p:tavLst>
                                        <p:tav tm="0">
                                          <p:val>
                                            <p:strVal val="1+#ppt_w/2"/>
                                          </p:val>
                                        </p:tav>
                                        <p:tav tm="100000">
                                          <p:val>
                                            <p:strVal val="#ppt_x"/>
                                          </p:val>
                                        </p:tav>
                                      </p:tavLst>
                                    </p:anim>
                                    <p:anim calcmode="lin" valueType="num">
                                      <p:cBhvr additive="base">
                                        <p:cTn id="62" dur="500" fill="hold"/>
                                        <p:tgtEl>
                                          <p:spTgt spid="64"/>
                                        </p:tgtEl>
                                        <p:attrNameLst>
                                          <p:attrName>ppt_y</p:attrName>
                                        </p:attrNameLst>
                                      </p:cBhvr>
                                      <p:tavLst>
                                        <p:tav tm="0">
                                          <p:val>
                                            <p:strVal val="#ppt_y"/>
                                          </p:val>
                                        </p:tav>
                                        <p:tav tm="100000">
                                          <p:val>
                                            <p:strVal val="#ppt_y"/>
                                          </p:val>
                                        </p:tav>
                                      </p:tavLst>
                                    </p:anim>
                                  </p:childTnLst>
                                </p:cTn>
                              </p:par>
                              <p:par>
                                <p:cTn id="63" presetID="2" presetClass="entr" presetSubtype="8" accel="50000" decel="50000" fill="hold" nodeType="withEffect">
                                  <p:stCondLst>
                                    <p:cond delay="0"/>
                                  </p:stCondLst>
                                  <p:childTnLst>
                                    <p:set>
                                      <p:cBhvr>
                                        <p:cTn id="64" dur="1" fill="hold">
                                          <p:stCondLst>
                                            <p:cond delay="0"/>
                                          </p:stCondLst>
                                        </p:cTn>
                                        <p:tgtEl>
                                          <p:spTgt spid="69"/>
                                        </p:tgtEl>
                                        <p:attrNameLst>
                                          <p:attrName>style.visibility</p:attrName>
                                        </p:attrNameLst>
                                      </p:cBhvr>
                                      <p:to>
                                        <p:strVal val="visible"/>
                                      </p:to>
                                    </p:set>
                                    <p:anim calcmode="lin" valueType="num">
                                      <p:cBhvr additive="base">
                                        <p:cTn id="65" dur="500" fill="hold"/>
                                        <p:tgtEl>
                                          <p:spTgt spid="69"/>
                                        </p:tgtEl>
                                        <p:attrNameLst>
                                          <p:attrName>ppt_x</p:attrName>
                                        </p:attrNameLst>
                                      </p:cBhvr>
                                      <p:tavLst>
                                        <p:tav tm="0">
                                          <p:val>
                                            <p:strVal val="0-#ppt_w/2"/>
                                          </p:val>
                                        </p:tav>
                                        <p:tav tm="100000">
                                          <p:val>
                                            <p:strVal val="#ppt_x"/>
                                          </p:val>
                                        </p:tav>
                                      </p:tavLst>
                                    </p:anim>
                                    <p:anim calcmode="lin" valueType="num">
                                      <p:cBhvr additive="base">
                                        <p:cTn id="66" dur="500" fill="hold"/>
                                        <p:tgtEl>
                                          <p:spTgt spid="69"/>
                                        </p:tgtEl>
                                        <p:attrNameLst>
                                          <p:attrName>ppt_y</p:attrName>
                                        </p:attrNameLst>
                                      </p:cBhvr>
                                      <p:tavLst>
                                        <p:tav tm="0">
                                          <p:val>
                                            <p:strVal val="#ppt_y"/>
                                          </p:val>
                                        </p:tav>
                                        <p:tav tm="100000">
                                          <p:val>
                                            <p:strVal val="#ppt_y"/>
                                          </p:val>
                                        </p:tav>
                                      </p:tavLst>
                                    </p:anim>
                                  </p:childTnLst>
                                </p:cTn>
                              </p:par>
                            </p:childTnLst>
                          </p:cTn>
                        </p:par>
                        <p:par>
                          <p:cTn id="67" fill="hold">
                            <p:stCondLst>
                              <p:cond delay="6500"/>
                            </p:stCondLst>
                            <p:childTnLst>
                              <p:par>
                                <p:cTn id="68" presetID="2" presetClass="entr" presetSubtype="2" accel="50000" decel="50000" fill="hold" nodeType="afterEffect">
                                  <p:stCondLst>
                                    <p:cond delay="0"/>
                                  </p:stCondLst>
                                  <p:childTnLst>
                                    <p:set>
                                      <p:cBhvr>
                                        <p:cTn id="69" dur="1" fill="hold">
                                          <p:stCondLst>
                                            <p:cond delay="0"/>
                                          </p:stCondLst>
                                        </p:cTn>
                                        <p:tgtEl>
                                          <p:spTgt spid="27"/>
                                        </p:tgtEl>
                                        <p:attrNameLst>
                                          <p:attrName>style.visibility</p:attrName>
                                        </p:attrNameLst>
                                      </p:cBhvr>
                                      <p:to>
                                        <p:strVal val="visible"/>
                                      </p:to>
                                    </p:set>
                                    <p:anim calcmode="lin" valueType="num">
                                      <p:cBhvr additive="base">
                                        <p:cTn id="70" dur="500" fill="hold"/>
                                        <p:tgtEl>
                                          <p:spTgt spid="27"/>
                                        </p:tgtEl>
                                        <p:attrNameLst>
                                          <p:attrName>ppt_x</p:attrName>
                                        </p:attrNameLst>
                                      </p:cBhvr>
                                      <p:tavLst>
                                        <p:tav tm="0">
                                          <p:val>
                                            <p:strVal val="1+#ppt_w/2"/>
                                          </p:val>
                                        </p:tav>
                                        <p:tav tm="100000">
                                          <p:val>
                                            <p:strVal val="#ppt_x"/>
                                          </p:val>
                                        </p:tav>
                                      </p:tavLst>
                                    </p:anim>
                                    <p:anim calcmode="lin" valueType="num">
                                      <p:cBhvr additive="base">
                                        <p:cTn id="71" dur="500" fill="hold"/>
                                        <p:tgtEl>
                                          <p:spTgt spid="27"/>
                                        </p:tgtEl>
                                        <p:attrNameLst>
                                          <p:attrName>ppt_y</p:attrName>
                                        </p:attrNameLst>
                                      </p:cBhvr>
                                      <p:tavLst>
                                        <p:tav tm="0">
                                          <p:val>
                                            <p:strVal val="#ppt_y"/>
                                          </p:val>
                                        </p:tav>
                                        <p:tav tm="100000">
                                          <p:val>
                                            <p:strVal val="#ppt_y"/>
                                          </p:val>
                                        </p:tav>
                                      </p:tavLst>
                                    </p:anim>
                                  </p:childTnLst>
                                </p:cTn>
                              </p:par>
                              <p:par>
                                <p:cTn id="72" presetID="2" presetClass="entr" presetSubtype="8" accel="50000" decel="50000" fill="hold" nodeType="withEffect">
                                  <p:stCondLst>
                                    <p:cond delay="0"/>
                                  </p:stCondLst>
                                  <p:childTnLst>
                                    <p:set>
                                      <p:cBhvr>
                                        <p:cTn id="73" dur="1" fill="hold">
                                          <p:stCondLst>
                                            <p:cond delay="0"/>
                                          </p:stCondLst>
                                        </p:cTn>
                                        <p:tgtEl>
                                          <p:spTgt spid="72"/>
                                        </p:tgtEl>
                                        <p:attrNameLst>
                                          <p:attrName>style.visibility</p:attrName>
                                        </p:attrNameLst>
                                      </p:cBhvr>
                                      <p:to>
                                        <p:strVal val="visible"/>
                                      </p:to>
                                    </p:set>
                                    <p:anim calcmode="lin" valueType="num">
                                      <p:cBhvr additive="base">
                                        <p:cTn id="74" dur="500" fill="hold"/>
                                        <p:tgtEl>
                                          <p:spTgt spid="72"/>
                                        </p:tgtEl>
                                        <p:attrNameLst>
                                          <p:attrName>ppt_x</p:attrName>
                                        </p:attrNameLst>
                                      </p:cBhvr>
                                      <p:tavLst>
                                        <p:tav tm="0">
                                          <p:val>
                                            <p:strVal val="0-#ppt_w/2"/>
                                          </p:val>
                                        </p:tav>
                                        <p:tav tm="100000">
                                          <p:val>
                                            <p:strVal val="#ppt_x"/>
                                          </p:val>
                                        </p:tav>
                                      </p:tavLst>
                                    </p:anim>
                                    <p:anim calcmode="lin" valueType="num">
                                      <p:cBhvr additive="base">
                                        <p:cTn id="75" dur="500" fill="hold"/>
                                        <p:tgtEl>
                                          <p:spTgt spid="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时尚简约灰色商务风年终总结汇报PPT模板"/>
</p:tagLst>
</file>

<file path=ppt/tags/tag2.xml><?xml version="1.0" encoding="utf-8"?>
<p:tagLst xmlns:a="http://schemas.openxmlformats.org/drawingml/2006/main" xmlns:r="http://schemas.openxmlformats.org/officeDocument/2006/relationships" xmlns:p="http://schemas.openxmlformats.org/presentationml/2006/main">
  <p:tag name="KSO_WM_UNIT_VALUE" val="118*355"/>
  <p:tag name="KSO_WM_UNIT_HIGHLIGHT" val="0"/>
  <p:tag name="KSO_WM_UNIT_COMPATIBLE" val="0"/>
  <p:tag name="KSO_WM_UNIT_DIAGRAM_ISNUMVISUAL" val="0"/>
  <p:tag name="KSO_WM_UNIT_DIAGRAM_ISREFERUNIT" val="0"/>
  <p:tag name="KSO_WM_UNIT_PLACING_PICTURE_MD4" val="F5C0D53400C002D2342BD126CE04B586"/>
  <p:tag name="KSO_WM_UNIT_TYPE" val="j"/>
  <p:tag name="KSO_WM_UNIT_INDEX" val="1"/>
  <p:tag name="KSO_WM_UNIT_ID" val="custom20202590_1*j*1"/>
  <p:tag name="KSO_WM_TEMPLATE_CATEGORY" val="custom"/>
  <p:tag name="KSO_WM_TEMPLATE_INDEX" val="20202590"/>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VALUE" val="118*355"/>
  <p:tag name="KSO_WM_UNIT_HIGHLIGHT" val="0"/>
  <p:tag name="KSO_WM_UNIT_COMPATIBLE" val="0"/>
  <p:tag name="KSO_WM_UNIT_DIAGRAM_ISNUMVISUAL" val="0"/>
  <p:tag name="KSO_WM_UNIT_DIAGRAM_ISREFERUNIT" val="0"/>
  <p:tag name="KSO_WM_UNIT_PLACING_PICTURE_MD4" val="F5C0D53400C002D2342BD126CE04B586"/>
  <p:tag name="KSO_WM_UNIT_TYPE" val="j"/>
  <p:tag name="KSO_WM_UNIT_INDEX" val="1"/>
  <p:tag name="KSO_WM_UNIT_ID" val="custom20202590_1*j*1"/>
  <p:tag name="KSO_WM_TEMPLATE_CATEGORY" val="custom"/>
  <p:tag name="KSO_WM_TEMPLATE_INDEX" val="20202590"/>
  <p:tag name="KSO_WM_UNIT_LAYERLEVEL" val="1"/>
  <p:tag name="KSO_WM_TAG_VERSION" val="1.0"/>
  <p:tag name="KSO_WM_BEAUTIFY_FLAG" val="#wm#"/>
</p:tagLst>
</file>

<file path=ppt/theme/theme1.xml><?xml version="1.0" encoding="utf-8"?>
<a:theme xmlns:a="http://schemas.openxmlformats.org/drawingml/2006/main" name="www.freeppt7.com">
  <a:themeElements>
    <a:clrScheme name="自定义 2882">
      <a:dk1>
        <a:sysClr val="windowText" lastClr="000000"/>
      </a:dk1>
      <a:lt1>
        <a:sysClr val="window" lastClr="FFFFFF"/>
      </a:lt1>
      <a:dk2>
        <a:srgbClr val="5A6362"/>
      </a:dk2>
      <a:lt2>
        <a:srgbClr val="8D8D8D"/>
      </a:lt2>
      <a:accent1>
        <a:srgbClr val="8D8D8D"/>
      </a:accent1>
      <a:accent2>
        <a:srgbClr val="5A6362"/>
      </a:accent2>
      <a:accent3>
        <a:srgbClr val="8D8D8D"/>
      </a:accent3>
      <a:accent4>
        <a:srgbClr val="5A6362"/>
      </a:accent4>
      <a:accent5>
        <a:srgbClr val="8D8D8D"/>
      </a:accent5>
      <a:accent6>
        <a:srgbClr val="5A6362"/>
      </a:accent6>
      <a:hlink>
        <a:srgbClr val="0563C1"/>
      </a:hlink>
      <a:folHlink>
        <a:srgbClr val="954F72"/>
      </a:folHlink>
    </a:clrScheme>
    <a:fontScheme name="vb0311rv">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jp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2509</Words>
  <Application>Microsoft Office PowerPoint</Application>
  <PresentationFormat>宽屏</PresentationFormat>
  <Paragraphs>405</Paragraphs>
  <Slides>30</Slides>
  <Notes>30</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30</vt:i4>
      </vt:variant>
    </vt:vector>
  </HeadingPairs>
  <TitlesOfParts>
    <vt:vector size="36" baseType="lpstr">
      <vt:lpstr>微软雅黑</vt:lpstr>
      <vt:lpstr>Arial</vt:lpstr>
      <vt:lpstr>Calibri</vt:lpstr>
      <vt:lpstr>Wingdings</vt:lpstr>
      <vt:lpstr>www.freeppt7.com</vt:lpstr>
      <vt:lpstr>www.jpppt.com</vt:lpstr>
      <vt:lpstr>PowerPoint 演示文稿</vt:lpstr>
      <vt:lpstr>PowerPoint 演示文稿</vt:lpstr>
      <vt:lpstr>PowerPoint 演示文稿</vt:lpstr>
      <vt:lpstr>Add Title Text Here</vt:lpstr>
      <vt:lpstr>Add Title Text Here</vt:lpstr>
      <vt:lpstr>Add Title Text Here</vt:lpstr>
      <vt:lpstr>Add Title Text Here</vt:lpstr>
      <vt:lpstr>Add Title Text Here</vt:lpstr>
      <vt:lpstr>Add Title Text Here</vt:lpstr>
      <vt:lpstr>PowerPoint 演示文稿</vt:lpstr>
      <vt:lpstr>Add Title Text Here</vt:lpstr>
      <vt:lpstr>Add Title Text Here</vt:lpstr>
      <vt:lpstr>Add Title Text Here</vt:lpstr>
      <vt:lpstr>Add Title Text Here</vt:lpstr>
      <vt:lpstr>Add Title Text Here</vt:lpstr>
      <vt:lpstr>PowerPoint 演示文稿</vt:lpstr>
      <vt:lpstr>Add Title Text Here</vt:lpstr>
      <vt:lpstr>Add Title Text Here</vt:lpstr>
      <vt:lpstr>Add Title Text Here</vt:lpstr>
      <vt:lpstr>Add Title Text Here</vt:lpstr>
      <vt:lpstr>Add Title Text Here</vt:lpstr>
      <vt:lpstr>Add Title Text Here</vt:lpstr>
      <vt:lpstr>PowerPoint 演示文稿</vt:lpstr>
      <vt:lpstr>Add Title Text Here</vt:lpstr>
      <vt:lpstr>Add Title Text Here</vt:lpstr>
      <vt:lpstr>Add Title Text Here</vt:lpstr>
      <vt:lpstr>Add Title Text Here</vt:lpstr>
      <vt:lpstr>Add Title Text Here</vt:lpstr>
      <vt:lpstr>Add Title Text Here</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工作汇报</dc:title>
  <dc:creator>第一PPT</dc:creator>
  <cp:keywords>www.1ppt.com</cp:keywords>
  <dc:description>www.1ppt.com</dc:description>
  <cp:lastModifiedBy>之灵</cp:lastModifiedBy>
  <cp:revision>72</cp:revision>
  <dcterms:created xsi:type="dcterms:W3CDTF">2015-05-05T08:02:00Z</dcterms:created>
  <dcterms:modified xsi:type="dcterms:W3CDTF">2023-03-15T14:17:20Z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