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</p:sldMasterIdLst>
  <p:notesMasterIdLst>
    <p:notesMasterId r:id="rId28"/>
  </p:notesMasterIdLst>
  <p:sldIdLst>
    <p:sldId id="256" r:id="rId3"/>
    <p:sldId id="258" r:id="rId4"/>
    <p:sldId id="257" r:id="rId5"/>
    <p:sldId id="263" r:id="rId6"/>
    <p:sldId id="264" r:id="rId7"/>
    <p:sldId id="265" r:id="rId8"/>
    <p:sldId id="266" r:id="rId9"/>
    <p:sldId id="267" r:id="rId10"/>
    <p:sldId id="268" r:id="rId11"/>
    <p:sldId id="259" r:id="rId12"/>
    <p:sldId id="269" r:id="rId13"/>
    <p:sldId id="270" r:id="rId14"/>
    <p:sldId id="271" r:id="rId15"/>
    <p:sldId id="272" r:id="rId16"/>
    <p:sldId id="260" r:id="rId17"/>
    <p:sldId id="273" r:id="rId18"/>
    <p:sldId id="274" r:id="rId19"/>
    <p:sldId id="275" r:id="rId20"/>
    <p:sldId id="276" r:id="rId21"/>
    <p:sldId id="261" r:id="rId22"/>
    <p:sldId id="277" r:id="rId23"/>
    <p:sldId id="278" r:id="rId24"/>
    <p:sldId id="279" r:id="rId25"/>
    <p:sldId id="280" r:id="rId26"/>
    <p:sldId id="262" r:id="rId27"/>
  </p:sldIdLst>
  <p:sldSz cx="12192000" cy="6858000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4B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76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2FD8CA-49C5-48C7-B244-CE3BA3CF41BD}" type="datetimeFigureOut">
              <a:rPr lang="zh-CN" altLang="en-US" smtClean="0"/>
              <a:t>2023/3/18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C8F80-BDDD-40BD-A6ED-D15A253172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3821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C8F80-BDDD-40BD-A6ED-D15A2531726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112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C8F80-BDDD-40BD-A6ED-D15A25317262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92199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C8F80-BDDD-40BD-A6ED-D15A25317262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30454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C8F80-BDDD-40BD-A6ED-D15A25317262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37119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C8F80-BDDD-40BD-A6ED-D15A25317262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31931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C8F80-BDDD-40BD-A6ED-D15A25317262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33849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C8F80-BDDD-40BD-A6ED-D15A25317262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62889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C8F80-BDDD-40BD-A6ED-D15A25317262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57708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C8F80-BDDD-40BD-A6ED-D15A25317262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06514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C8F80-BDDD-40BD-A6ED-D15A25317262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84208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C8F80-BDDD-40BD-A6ED-D15A25317262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68785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C8F80-BDDD-40BD-A6ED-D15A2531726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22170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C8F80-BDDD-40BD-A6ED-D15A25317262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60654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C8F80-BDDD-40BD-A6ED-D15A25317262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18215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C8F80-BDDD-40BD-A6ED-D15A25317262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10711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C8F80-BDDD-40BD-A6ED-D15A25317262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879901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C8F80-BDDD-40BD-A6ED-D15A25317262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032070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C8F80-BDDD-40BD-A6ED-D15A25317262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37091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C8F80-BDDD-40BD-A6ED-D15A25317262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21045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C8F80-BDDD-40BD-A6ED-D15A25317262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8808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C8F80-BDDD-40BD-A6ED-D15A25317262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05136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C8F80-BDDD-40BD-A6ED-D15A25317262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08905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C8F80-BDDD-40BD-A6ED-D15A25317262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6610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C8F80-BDDD-40BD-A6ED-D15A25317262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00447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C8F80-BDDD-40BD-A6ED-D15A25317262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2502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7D9CE-1E23-45B2-98F4-43247EA1B8D0}" type="datetimeFigureOut">
              <a:rPr lang="zh-CN" altLang="en-US" smtClean="0"/>
              <a:t>2023/3/18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75F2-33FD-4B9B-B034-CAFF65754DB5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-2055744" y="2055744"/>
            <a:ext cx="6858000" cy="2746512"/>
          </a:xfrm>
          <a:prstGeom prst="rect">
            <a:avLst/>
          </a:prstGeom>
        </p:spPr>
      </p:pic>
      <p:sp>
        <p:nvSpPr>
          <p:cNvPr id="6" name="矩形 5"/>
          <p:cNvSpPr/>
          <p:nvPr userDrawn="1"/>
        </p:nvSpPr>
        <p:spPr>
          <a:xfrm>
            <a:off x="417331" y="787078"/>
            <a:ext cx="11357337" cy="5811006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1833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 xmlns:a14="http://schemas.microsoft.com/office/drawing/2010/main">
      <p:transition spd="slow" advClick="0" advTm="3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2023/3/18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0279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2023/3/18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5432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65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F89638-01AA-5314-4CBF-72358B8E3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21815BA-6A30-A291-AF97-009A41442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7D9CE-1E23-45B2-98F4-43247EA1B8D0}" type="datetimeFigureOut">
              <a:rPr lang="zh-CN" altLang="en-US" smtClean="0"/>
              <a:t>2023/3/18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5ACDF73-419A-2F78-ABAE-E1A72132E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866479B-58BC-15D4-42B5-AACEE994E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75F2-33FD-4B9B-B034-CAFF65754D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386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02ABC6-576C-532E-A95C-F90EE6295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CC78BE1-27CF-2038-1ECB-2021AE18C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7D9CE-1E23-45B2-98F4-43247EA1B8D0}" type="datetimeFigureOut">
              <a:rPr lang="zh-CN" altLang="en-US" smtClean="0"/>
              <a:t>2023/3/18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D09A6B7-CBA3-F389-98B7-B9B58D968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050C6FD-736C-B6F8-9934-894B8E0C8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75F2-33FD-4B9B-B034-CAFF65754D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691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9DB66D1-27E3-338C-E781-7EB9E1E4E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31566C5-AABD-74AE-D179-AB06E5370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7D9CE-1E23-45B2-98F4-43247EA1B8D0}" type="datetimeFigureOut">
              <a:rPr lang="zh-CN" altLang="en-US" smtClean="0"/>
              <a:t>2023/3/18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88841AB-8A21-94DB-2C64-4D2466ADA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34381DF-F0C0-B6E1-0B75-8FFF35198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75F2-33FD-4B9B-B034-CAFF65754D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976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538152-A865-3C4D-6DCD-EE35355E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A3CE322-1B16-BEF7-F75C-B206D44CF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7D9CE-1E23-45B2-98F4-43247EA1B8D0}" type="datetimeFigureOut">
              <a:rPr lang="zh-CN" altLang="en-US" smtClean="0"/>
              <a:t>2023/3/18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E225D1A-85C5-EEC3-4203-2FBA303E7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B6E0D6D-5F18-8299-BCED-69F914AFD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75F2-33FD-4B9B-B034-CAFF65754D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8081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BFB519-2932-7AA9-496C-A87973AE1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1279744-83CB-60FC-59D0-CEA52C89E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7D9CE-1E23-45B2-98F4-43247EA1B8D0}" type="datetimeFigureOut">
              <a:rPr lang="zh-CN" altLang="en-US" smtClean="0"/>
              <a:t>2023/3/18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0B95B7D-96CA-C376-E8E5-238D2102B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C5DF2BC-0FE2-B427-181A-E71C847C5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75F2-33FD-4B9B-B034-CAFF65754D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177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ECD060-9ABE-7A11-693A-77B5B6FCC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747D04A-254F-ED41-FFB8-D0B9BF919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7D9CE-1E23-45B2-98F4-43247EA1B8D0}" type="datetimeFigureOut">
              <a:rPr lang="zh-CN" altLang="en-US" smtClean="0"/>
              <a:t>2023/3/18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ACA3D80-2DB4-EC08-5A76-4A59F75C3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2B14836-7B5E-EF17-EB05-BD9E6DC62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75F2-33FD-4B9B-B034-CAFF65754D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223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15A475-78F6-DC24-0F93-29AD21E0D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F17B5CB-F182-138E-2A1F-59F1AB667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7D9CE-1E23-45B2-98F4-43247EA1B8D0}" type="datetimeFigureOut">
              <a:rPr lang="zh-CN" altLang="en-US" smtClean="0"/>
              <a:t>2023/3/18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65E6761-3923-F9DA-4ECA-1C1ABFE5E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2356782-226D-806A-C453-7F2199AE1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75F2-33FD-4B9B-B034-CAFF65754DB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1D9DAA17-2019-62CA-8160-F9FE493497CF}"/>
              </a:ext>
            </a:extLst>
          </p:cNvPr>
          <p:cNvSpPr txBox="1"/>
          <p:nvPr userDrawn="1"/>
        </p:nvSpPr>
        <p:spPr>
          <a:xfrm>
            <a:off x="949762" y="6051325"/>
            <a:ext cx="54006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http://www.1ppt.com/moban/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55722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1D8723-9E64-2CCF-C798-0E864FA33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123E7F4-E958-6986-BBFE-9D39BF05A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7D9CE-1E23-45B2-98F4-43247EA1B8D0}" type="datetimeFigureOut">
              <a:rPr lang="zh-CN" altLang="en-US" smtClean="0"/>
              <a:t>2023/3/18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48897EB-CC49-2620-520C-D5ABCC830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D024489-EB12-75B7-D7D4-55E2BDEBE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75F2-33FD-4B9B-B034-CAFF65754D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2431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7D9CE-1E23-45B2-98F4-43247EA1B8D0}" type="datetimeFigureOut">
              <a:rPr lang="zh-CN" altLang="en-US" smtClean="0"/>
              <a:t>2023/3/18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175F2-33FD-4B9B-B034-CAFF65754D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269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185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4882688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7194" y="744667"/>
            <a:ext cx="11217612" cy="5809992"/>
          </a:xfrm>
          <a:prstGeom prst="rect">
            <a:avLst/>
          </a:prstGeom>
        </p:spPr>
      </p:pic>
      <p:sp>
        <p:nvSpPr>
          <p:cNvPr id="28" name="矩形 27"/>
          <p:cNvSpPr/>
          <p:nvPr/>
        </p:nvSpPr>
        <p:spPr>
          <a:xfrm rot="5400000">
            <a:off x="5921932" y="4319919"/>
            <a:ext cx="348135" cy="3505200"/>
          </a:xfrm>
          <a:prstGeom prst="rect">
            <a:avLst/>
          </a:prstGeom>
          <a:solidFill>
            <a:srgbClr val="E14B55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10866438" y="3185886"/>
            <a:ext cx="901700" cy="695326"/>
            <a:chOff x="10866438" y="3185886"/>
            <a:chExt cx="901700" cy="695326"/>
          </a:xfrm>
        </p:grpSpPr>
        <p:sp>
          <p:nvSpPr>
            <p:cNvPr id="30" name="矩形 29"/>
            <p:cNvSpPr/>
            <p:nvPr/>
          </p:nvSpPr>
          <p:spPr>
            <a:xfrm rot="5400000">
              <a:off x="10969625" y="3082699"/>
              <a:ext cx="695326" cy="901700"/>
            </a:xfrm>
            <a:prstGeom prst="rect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" name="燕尾形 30"/>
            <p:cNvSpPr/>
            <p:nvPr/>
          </p:nvSpPr>
          <p:spPr>
            <a:xfrm>
              <a:off x="11171238" y="3349399"/>
              <a:ext cx="292100" cy="368300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423863" y="3185886"/>
            <a:ext cx="901700" cy="695326"/>
            <a:chOff x="423863" y="3185886"/>
            <a:chExt cx="901700" cy="695326"/>
          </a:xfrm>
        </p:grpSpPr>
        <p:sp>
          <p:nvSpPr>
            <p:cNvPr id="33" name="矩形 32"/>
            <p:cNvSpPr/>
            <p:nvPr/>
          </p:nvSpPr>
          <p:spPr>
            <a:xfrm rot="5400000">
              <a:off x="527050" y="3082699"/>
              <a:ext cx="695326" cy="901700"/>
            </a:xfrm>
            <a:prstGeom prst="rect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" name="燕尾形 33"/>
            <p:cNvSpPr/>
            <p:nvPr/>
          </p:nvSpPr>
          <p:spPr>
            <a:xfrm flipH="1">
              <a:off x="728663" y="3349399"/>
              <a:ext cx="292100" cy="368300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6" name="TextBox 74"/>
          <p:cNvSpPr txBox="1"/>
          <p:nvPr/>
        </p:nvSpPr>
        <p:spPr>
          <a:xfrm>
            <a:off x="1544898" y="3404962"/>
            <a:ext cx="91691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altLang="zh-CN" sz="6600" dirty="0">
                <a:solidFill>
                  <a:srgbClr val="E14B55"/>
                </a:solidFill>
                <a:cs typeface="+mn-ea"/>
                <a:sym typeface="+mn-lt"/>
              </a:rPr>
              <a:t>Free PPT Template</a:t>
            </a:r>
            <a:endParaRPr lang="zh-CN" altLang="en-US" sz="6600" dirty="0">
              <a:solidFill>
                <a:srgbClr val="E14B55"/>
              </a:solidFill>
              <a:cs typeface="+mn-ea"/>
              <a:sym typeface="+mn-lt"/>
            </a:endParaRPr>
          </a:p>
        </p:txBody>
      </p:sp>
      <p:cxnSp>
        <p:nvCxnSpPr>
          <p:cNvPr id="37" name="直接连接符 36"/>
          <p:cNvCxnSpPr/>
          <p:nvPr/>
        </p:nvCxnSpPr>
        <p:spPr>
          <a:xfrm>
            <a:off x="2732949" y="4601467"/>
            <a:ext cx="679303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>
            <a:extLst>
              <a:ext uri="{FF2B5EF4-FFF2-40B4-BE49-F238E27FC236}">
                <a16:creationId xmlns:a16="http://schemas.microsoft.com/office/drawing/2014/main" id="{918BC731-7D09-4E3A-8965-3D5A82AFD6F4}"/>
              </a:ext>
            </a:extLst>
          </p:cNvPr>
          <p:cNvSpPr/>
          <p:nvPr/>
        </p:nvSpPr>
        <p:spPr>
          <a:xfrm>
            <a:off x="3895655" y="4960695"/>
            <a:ext cx="44006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R</a:t>
            </a:r>
            <a:r>
              <a:rPr lang="en-US" altLang="zh-CN" dirty="0" err="1">
                <a:solidFill>
                  <a:prstClr val="black"/>
                </a:solidFill>
                <a:cs typeface="+mn-ea"/>
                <a:sym typeface="+mn-lt"/>
              </a:rPr>
              <a:t>eport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：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freeppt7.com   Time 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：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20XX.XX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" name="Rounded Rectangle 7">
            <a:extLst>
              <a:ext uri="{FF2B5EF4-FFF2-40B4-BE49-F238E27FC236}">
                <a16:creationId xmlns:a16="http://schemas.microsoft.com/office/drawing/2014/main" id="{761925DB-BC0D-8E7D-4532-CB0496A3316E}"/>
              </a:ext>
            </a:extLst>
          </p:cNvPr>
          <p:cNvSpPr/>
          <p:nvPr/>
        </p:nvSpPr>
        <p:spPr>
          <a:xfrm>
            <a:off x="5253700" y="1321191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LOGO</a:t>
            </a:r>
            <a:endParaRPr lang="ko-KR" altLang="en-US" sz="2400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10602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 xmlns:a14="http://schemas.microsoft.com/office/drawing/2010/main" xmlns:a16="http://schemas.microsoft.com/office/drawing/2014/main">
      <p:transition spd="slow" advClick="0" advTm="3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752762"/>
            <a:ext cx="12192000" cy="510523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7194" y="429707"/>
            <a:ext cx="11217612" cy="5809992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4346878" y="1261131"/>
            <a:ext cx="3498244" cy="2215991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 defTabSz="457200"/>
            <a:r>
              <a:rPr lang="en-US" altLang="zh-CN" sz="13800" b="1" i="1" dirty="0">
                <a:solidFill>
                  <a:srgbClr val="E14B55"/>
                </a:solidFill>
                <a:cs typeface="+mn-ea"/>
                <a:sym typeface="+mn-lt"/>
              </a:rPr>
              <a:t>02</a:t>
            </a:r>
            <a:endParaRPr lang="zh-CN" altLang="en-US" sz="13800" b="1" i="1" dirty="0">
              <a:solidFill>
                <a:srgbClr val="E14B55"/>
              </a:solidFill>
              <a:cs typeface="+mn-ea"/>
              <a:sym typeface="+mn-lt"/>
            </a:endParaRPr>
          </a:p>
        </p:txBody>
      </p:sp>
      <p:sp>
        <p:nvSpPr>
          <p:cNvPr id="7" name="矩形 259"/>
          <p:cNvSpPr>
            <a:spLocks noChangeArrowheads="1"/>
          </p:cNvSpPr>
          <p:nvPr/>
        </p:nvSpPr>
        <p:spPr bwMode="auto">
          <a:xfrm>
            <a:off x="2733468" y="3204827"/>
            <a:ext cx="672506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4400" spc="600" dirty="0">
                <a:solidFill>
                  <a:srgbClr val="E14B55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4400" spc="600" dirty="0">
              <a:solidFill>
                <a:srgbClr val="E14B55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" name="矩形 259"/>
          <p:cNvSpPr>
            <a:spLocks noChangeArrowheads="1"/>
          </p:cNvSpPr>
          <p:nvPr/>
        </p:nvSpPr>
        <p:spPr bwMode="auto">
          <a:xfrm>
            <a:off x="1625600" y="4043836"/>
            <a:ext cx="8940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We have many PowerPoint </a:t>
            </a: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templates</a:t>
            </a: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 that has been specifically designed to help anyone that is stepping into the world of PowerPoint for the very first time.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942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 xmlns:a14="http://schemas.microsoft.com/office/drawing/2010/main">
      <p:transition spd="slow" advClick="0" advTm="3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470412" y="101152"/>
            <a:ext cx="3904343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ctr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en-US" altLang="zh-CN" sz="3200" b="0" dirty="0">
                <a:solidFill>
                  <a:srgbClr val="E14B55"/>
                </a:solidFill>
                <a:latin typeface="+mn-lt"/>
                <a:cs typeface="+mn-ea"/>
                <a:sym typeface="+mn-lt"/>
              </a:rPr>
              <a:t>Add title text</a:t>
            </a:r>
            <a:endParaRPr lang="zh-CN" altLang="en-US" sz="3200" b="0" dirty="0">
              <a:solidFill>
                <a:srgbClr val="E14B55"/>
              </a:solidFill>
              <a:latin typeface="+mn-lt"/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757215" y="2454881"/>
            <a:ext cx="3299960" cy="3454821"/>
            <a:chOff x="7101716" y="2294639"/>
            <a:chExt cx="3299960" cy="3454821"/>
          </a:xfrm>
          <a:solidFill>
            <a:schemeClr val="bg1">
              <a:lumMod val="85000"/>
            </a:schemeClr>
          </a:solidFill>
        </p:grpSpPr>
        <p:sp>
          <p:nvSpPr>
            <p:cNvPr id="4" name="灰色圆形背景"/>
            <p:cNvSpPr>
              <a:spLocks noChangeArrowheads="1"/>
            </p:cNvSpPr>
            <p:nvPr/>
          </p:nvSpPr>
          <p:spPr bwMode="auto">
            <a:xfrm>
              <a:off x="7101716" y="2294639"/>
              <a:ext cx="3299960" cy="3301541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2147483647 w 21600"/>
                <a:gd name="T7" fmla="*/ 2147483647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3 w 21600"/>
                <a:gd name="T25" fmla="*/ 3163 h 21600"/>
                <a:gd name="T26" fmla="*/ 18437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411" y="10800"/>
                  </a:moveTo>
                  <a:cubicBezTo>
                    <a:pt x="411" y="16538"/>
                    <a:pt x="5062" y="21189"/>
                    <a:pt x="10800" y="21189"/>
                  </a:cubicBezTo>
                  <a:cubicBezTo>
                    <a:pt x="16538" y="21189"/>
                    <a:pt x="21189" y="16538"/>
                    <a:pt x="21189" y="10800"/>
                  </a:cubicBezTo>
                  <a:cubicBezTo>
                    <a:pt x="21189" y="5062"/>
                    <a:pt x="16538" y="411"/>
                    <a:pt x="10800" y="411"/>
                  </a:cubicBezTo>
                  <a:cubicBezTo>
                    <a:pt x="5062" y="411"/>
                    <a:pt x="411" y="5062"/>
                    <a:pt x="411" y="1080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" name="等腰三角形 96"/>
            <p:cNvSpPr>
              <a:spLocks noChangeArrowheads="1"/>
            </p:cNvSpPr>
            <p:nvPr/>
          </p:nvSpPr>
          <p:spPr bwMode="auto">
            <a:xfrm rot="8911463">
              <a:off x="9969367" y="2989584"/>
              <a:ext cx="377180" cy="377361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zh-CN" altLang="zh-CN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" name="等腰三角形 98"/>
            <p:cNvSpPr>
              <a:spLocks noChangeArrowheads="1"/>
            </p:cNvSpPr>
            <p:nvPr/>
          </p:nvSpPr>
          <p:spPr bwMode="auto">
            <a:xfrm rot="16200000">
              <a:off x="8611861" y="5372190"/>
              <a:ext cx="377361" cy="37718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zh-CN" altLang="zh-CN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" name="等腰三角形 100"/>
            <p:cNvSpPr>
              <a:spLocks noChangeArrowheads="1"/>
            </p:cNvSpPr>
            <p:nvPr/>
          </p:nvSpPr>
          <p:spPr bwMode="auto">
            <a:xfrm rot="1626189">
              <a:off x="7156848" y="2956279"/>
              <a:ext cx="377180" cy="377361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zh-CN" altLang="zh-CN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9" name="灰色圆形背景"/>
          <p:cNvSpPr>
            <a:spLocks noChangeArrowheads="1"/>
          </p:cNvSpPr>
          <p:nvPr/>
        </p:nvSpPr>
        <p:spPr bwMode="auto">
          <a:xfrm>
            <a:off x="2556988" y="3253914"/>
            <a:ext cx="1694900" cy="16949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zh-CN" sz="1400">
              <a:cs typeface="+mn-ea"/>
              <a:sym typeface="+mn-lt"/>
            </a:endParaRPr>
          </a:p>
        </p:txBody>
      </p:sp>
      <p:sp>
        <p:nvSpPr>
          <p:cNvPr id="10" name="椭圆 90"/>
          <p:cNvSpPr>
            <a:spLocks noChangeArrowheads="1"/>
          </p:cNvSpPr>
          <p:nvPr/>
        </p:nvSpPr>
        <p:spPr bwMode="auto">
          <a:xfrm>
            <a:off x="2747203" y="1828900"/>
            <a:ext cx="1319984" cy="1320617"/>
          </a:xfrm>
          <a:prstGeom prst="ellipse">
            <a:avLst/>
          </a:prstGeom>
          <a:solidFill>
            <a:srgbClr val="E14B55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11" name="椭圆 92"/>
          <p:cNvSpPr>
            <a:spLocks noChangeArrowheads="1"/>
          </p:cNvSpPr>
          <p:nvPr/>
        </p:nvSpPr>
        <p:spPr bwMode="auto">
          <a:xfrm>
            <a:off x="1340945" y="4254645"/>
            <a:ext cx="1319984" cy="1320617"/>
          </a:xfrm>
          <a:prstGeom prst="ellipse">
            <a:avLst/>
          </a:prstGeom>
          <a:solidFill>
            <a:srgbClr val="E14B55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12" name="椭圆 94"/>
          <p:cNvSpPr>
            <a:spLocks noChangeArrowheads="1"/>
          </p:cNvSpPr>
          <p:nvPr/>
        </p:nvSpPr>
        <p:spPr bwMode="auto">
          <a:xfrm>
            <a:off x="4153462" y="4254645"/>
            <a:ext cx="1319984" cy="1320617"/>
          </a:xfrm>
          <a:prstGeom prst="ellipse">
            <a:avLst/>
          </a:prstGeom>
          <a:solidFill>
            <a:srgbClr val="E14B55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13" name="矩形 3"/>
          <p:cNvSpPr>
            <a:spLocks noChangeArrowheads="1"/>
          </p:cNvSpPr>
          <p:nvPr/>
        </p:nvSpPr>
        <p:spPr bwMode="auto">
          <a:xfrm>
            <a:off x="2832117" y="3624310"/>
            <a:ext cx="114464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kern="100" dirty="0">
                <a:solidFill>
                  <a:srgbClr val="E14B55"/>
                </a:solidFill>
                <a:cs typeface="+mn-ea"/>
                <a:sym typeface="+mn-lt"/>
              </a:rPr>
              <a:t>Add</a:t>
            </a:r>
          </a:p>
          <a:p>
            <a:pPr algn="ctr"/>
            <a:r>
              <a:rPr lang="en-US" altLang="zh-CN" sz="2800" kern="100" dirty="0">
                <a:solidFill>
                  <a:srgbClr val="E14B55"/>
                </a:solidFill>
                <a:cs typeface="+mn-ea"/>
                <a:sym typeface="+mn-lt"/>
              </a:rPr>
              <a:t>title</a:t>
            </a:r>
            <a:endParaRPr lang="zh-CN" altLang="en-US" sz="2800" kern="100" dirty="0">
              <a:solidFill>
                <a:srgbClr val="E14B55"/>
              </a:solidFill>
              <a:cs typeface="+mn-ea"/>
              <a:sym typeface="+mn-lt"/>
            </a:endParaRPr>
          </a:p>
        </p:txBody>
      </p:sp>
      <p:sp>
        <p:nvSpPr>
          <p:cNvPr id="14" name="矩形 3"/>
          <p:cNvSpPr>
            <a:spLocks noChangeArrowheads="1"/>
          </p:cNvSpPr>
          <p:nvPr/>
        </p:nvSpPr>
        <p:spPr bwMode="auto">
          <a:xfrm>
            <a:off x="2766505" y="2162451"/>
            <a:ext cx="12758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kern="100" dirty="0">
                <a:solidFill>
                  <a:schemeClr val="bg1"/>
                </a:solidFill>
                <a:cs typeface="+mn-ea"/>
                <a:sym typeface="+mn-lt"/>
              </a:rPr>
              <a:t>Add</a:t>
            </a:r>
          </a:p>
          <a:p>
            <a:pPr algn="ctr"/>
            <a:r>
              <a:rPr lang="en-US" altLang="zh-CN" kern="100" dirty="0">
                <a:solidFill>
                  <a:schemeClr val="bg1"/>
                </a:solidFill>
                <a:cs typeface="+mn-ea"/>
                <a:sym typeface="+mn-lt"/>
              </a:rPr>
              <a:t>title text</a:t>
            </a:r>
            <a:endParaRPr lang="zh-CN" altLang="en-US" kern="1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5" name="矩形 3"/>
          <p:cNvSpPr>
            <a:spLocks noChangeArrowheads="1"/>
          </p:cNvSpPr>
          <p:nvPr/>
        </p:nvSpPr>
        <p:spPr bwMode="auto">
          <a:xfrm>
            <a:off x="1367435" y="4596304"/>
            <a:ext cx="12758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kern="100" dirty="0">
                <a:solidFill>
                  <a:schemeClr val="bg1"/>
                </a:solidFill>
                <a:cs typeface="+mn-ea"/>
                <a:sym typeface="+mn-lt"/>
              </a:rPr>
              <a:t>Add</a:t>
            </a:r>
          </a:p>
          <a:p>
            <a:pPr algn="ctr"/>
            <a:r>
              <a:rPr lang="en-US" altLang="zh-CN" kern="100" dirty="0">
                <a:solidFill>
                  <a:schemeClr val="bg1"/>
                </a:solidFill>
                <a:cs typeface="+mn-ea"/>
                <a:sym typeface="+mn-lt"/>
              </a:rPr>
              <a:t>title text</a:t>
            </a:r>
            <a:endParaRPr lang="zh-CN" altLang="en-US" kern="1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6" name="矩形 3"/>
          <p:cNvSpPr>
            <a:spLocks noChangeArrowheads="1"/>
          </p:cNvSpPr>
          <p:nvPr/>
        </p:nvSpPr>
        <p:spPr bwMode="auto">
          <a:xfrm>
            <a:off x="4175521" y="4591787"/>
            <a:ext cx="12758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kern="100" dirty="0">
                <a:solidFill>
                  <a:schemeClr val="bg1"/>
                </a:solidFill>
                <a:cs typeface="+mn-ea"/>
                <a:sym typeface="+mn-lt"/>
              </a:rPr>
              <a:t>Add</a:t>
            </a:r>
          </a:p>
          <a:p>
            <a:pPr algn="ctr"/>
            <a:r>
              <a:rPr lang="en-US" altLang="zh-CN" kern="100" dirty="0">
                <a:solidFill>
                  <a:schemeClr val="bg1"/>
                </a:solidFill>
                <a:cs typeface="+mn-ea"/>
                <a:sym typeface="+mn-lt"/>
              </a:rPr>
              <a:t>title text</a:t>
            </a:r>
            <a:endParaRPr lang="zh-CN" altLang="en-US" kern="1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209772" y="2387785"/>
            <a:ext cx="3676925" cy="624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title.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209770" y="2058177"/>
            <a:ext cx="30542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E14B55"/>
                </a:solidFill>
                <a:cs typeface="+mn-ea"/>
                <a:sym typeface="+mn-lt"/>
              </a:rPr>
              <a:t>Add title text</a:t>
            </a:r>
            <a:endParaRPr lang="zh-CN" altLang="en-US" dirty="0">
              <a:solidFill>
                <a:srgbClr val="E14B55"/>
              </a:solidFill>
              <a:cs typeface="+mn-ea"/>
              <a:sym typeface="+mn-lt"/>
            </a:endParaRPr>
          </a:p>
        </p:txBody>
      </p:sp>
      <p:cxnSp>
        <p:nvCxnSpPr>
          <p:cNvPr id="19" name="直接连接符 18"/>
          <p:cNvCxnSpPr/>
          <p:nvPr/>
        </p:nvCxnSpPr>
        <p:spPr>
          <a:xfrm>
            <a:off x="7121294" y="2145957"/>
            <a:ext cx="0" cy="900000"/>
          </a:xfrm>
          <a:prstGeom prst="line">
            <a:avLst/>
          </a:prstGeom>
          <a:ln w="38100">
            <a:solidFill>
              <a:srgbClr val="E14B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/>
          <p:cNvSpPr/>
          <p:nvPr/>
        </p:nvSpPr>
        <p:spPr>
          <a:xfrm>
            <a:off x="7209772" y="3736953"/>
            <a:ext cx="3676925" cy="624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title.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209770" y="3407345"/>
            <a:ext cx="30542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E14B55"/>
                </a:solidFill>
                <a:cs typeface="+mn-ea"/>
                <a:sym typeface="+mn-lt"/>
              </a:rPr>
              <a:t>Add title text</a:t>
            </a:r>
            <a:endParaRPr lang="zh-CN" altLang="en-US" dirty="0">
              <a:solidFill>
                <a:srgbClr val="E14B55"/>
              </a:solidFill>
              <a:cs typeface="+mn-ea"/>
              <a:sym typeface="+mn-lt"/>
            </a:endParaRPr>
          </a:p>
        </p:txBody>
      </p:sp>
      <p:cxnSp>
        <p:nvCxnSpPr>
          <p:cNvPr id="22" name="直接连接符 21"/>
          <p:cNvCxnSpPr/>
          <p:nvPr/>
        </p:nvCxnSpPr>
        <p:spPr>
          <a:xfrm>
            <a:off x="7121294" y="3495125"/>
            <a:ext cx="0" cy="900000"/>
          </a:xfrm>
          <a:prstGeom prst="line">
            <a:avLst/>
          </a:prstGeom>
          <a:ln w="38100">
            <a:solidFill>
              <a:srgbClr val="E14B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7209772" y="5086121"/>
            <a:ext cx="3676925" cy="624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title.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7209770" y="4756513"/>
            <a:ext cx="30542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E14B55"/>
                </a:solidFill>
                <a:cs typeface="+mn-ea"/>
                <a:sym typeface="+mn-lt"/>
              </a:rPr>
              <a:t>Add title text</a:t>
            </a:r>
            <a:endParaRPr lang="zh-CN" altLang="en-US" dirty="0">
              <a:solidFill>
                <a:srgbClr val="E14B55"/>
              </a:solidFill>
              <a:cs typeface="+mn-ea"/>
              <a:sym typeface="+mn-lt"/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7121294" y="4844293"/>
            <a:ext cx="0" cy="900000"/>
          </a:xfrm>
          <a:prstGeom prst="line">
            <a:avLst/>
          </a:prstGeom>
          <a:ln w="38100">
            <a:solidFill>
              <a:srgbClr val="E14B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9937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470412" y="101152"/>
            <a:ext cx="3904343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ctr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en-US" altLang="zh-CN" sz="3200" b="0" dirty="0">
                <a:solidFill>
                  <a:srgbClr val="E14B55"/>
                </a:solidFill>
                <a:latin typeface="+mn-lt"/>
                <a:cs typeface="+mn-ea"/>
                <a:sym typeface="+mn-lt"/>
              </a:rPr>
              <a:t>Add title text</a:t>
            </a:r>
            <a:endParaRPr lang="zh-CN" altLang="en-US" sz="3200" b="0" dirty="0">
              <a:solidFill>
                <a:srgbClr val="E14B55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3" name="任意多边形 2"/>
          <p:cNvSpPr/>
          <p:nvPr/>
        </p:nvSpPr>
        <p:spPr>
          <a:xfrm>
            <a:off x="5657103" y="5928162"/>
            <a:ext cx="3183184" cy="63027"/>
          </a:xfrm>
          <a:custGeom>
            <a:avLst/>
            <a:gdLst>
              <a:gd name="connsiteX0" fmla="*/ 2562225 w 2562225"/>
              <a:gd name="connsiteY0" fmla="*/ 0 h 0"/>
              <a:gd name="connsiteX1" fmla="*/ 0 w 25622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62225">
                <a:moveTo>
                  <a:pt x="2562225" y="0"/>
                </a:moveTo>
                <a:lnTo>
                  <a:pt x="0" y="0"/>
                </a:lnTo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8449590" y="5599550"/>
            <a:ext cx="977771" cy="657225"/>
            <a:chOff x="9911991" y="3990723"/>
            <a:chExt cx="977771" cy="657225"/>
          </a:xfrm>
        </p:grpSpPr>
        <p:sp>
          <p:nvSpPr>
            <p:cNvPr id="6" name="椭圆 5"/>
            <p:cNvSpPr/>
            <p:nvPr/>
          </p:nvSpPr>
          <p:spPr>
            <a:xfrm>
              <a:off x="10041865" y="3990723"/>
              <a:ext cx="657225" cy="657225"/>
            </a:xfrm>
            <a:prstGeom prst="ellipse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9911991" y="4088502"/>
              <a:ext cx="97777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2400" b="1" dirty="0">
                  <a:solidFill>
                    <a:prstClr val="white"/>
                  </a:solidFill>
                  <a:cs typeface="+mn-ea"/>
                  <a:sym typeface="+mn-lt"/>
                </a:rPr>
                <a:t>04</a:t>
              </a:r>
              <a:endParaRPr lang="zh-CN" altLang="en-US" sz="24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8" name="任意多边形 7"/>
          <p:cNvSpPr/>
          <p:nvPr/>
        </p:nvSpPr>
        <p:spPr>
          <a:xfrm>
            <a:off x="1913809" y="4545576"/>
            <a:ext cx="3418159" cy="60324"/>
          </a:xfrm>
          <a:custGeom>
            <a:avLst/>
            <a:gdLst>
              <a:gd name="connsiteX0" fmla="*/ 2562225 w 2562225"/>
              <a:gd name="connsiteY0" fmla="*/ 0 h 0"/>
              <a:gd name="connsiteX1" fmla="*/ 0 w 25622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62225">
                <a:moveTo>
                  <a:pt x="2562225" y="0"/>
                </a:moveTo>
                <a:lnTo>
                  <a:pt x="0" y="0"/>
                </a:lnTo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1300914" y="4216963"/>
            <a:ext cx="977771" cy="657225"/>
            <a:chOff x="988489" y="3990722"/>
            <a:chExt cx="977771" cy="657225"/>
          </a:xfrm>
        </p:grpSpPr>
        <p:sp>
          <p:nvSpPr>
            <p:cNvPr id="10" name="椭圆 9"/>
            <p:cNvSpPr/>
            <p:nvPr/>
          </p:nvSpPr>
          <p:spPr>
            <a:xfrm>
              <a:off x="1131810" y="3990722"/>
              <a:ext cx="657225" cy="657225"/>
            </a:xfrm>
            <a:prstGeom prst="ellipse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988489" y="4088501"/>
              <a:ext cx="97777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2400" b="1" dirty="0">
                  <a:solidFill>
                    <a:prstClr val="white"/>
                  </a:solidFill>
                  <a:cs typeface="+mn-ea"/>
                  <a:sym typeface="+mn-lt"/>
                </a:rPr>
                <a:t>03</a:t>
              </a:r>
              <a:endParaRPr lang="zh-CN" altLang="en-US" sz="24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2" name="任意多边形 11"/>
          <p:cNvSpPr/>
          <p:nvPr/>
        </p:nvSpPr>
        <p:spPr>
          <a:xfrm>
            <a:off x="6499961" y="3798671"/>
            <a:ext cx="3152775" cy="0"/>
          </a:xfrm>
          <a:custGeom>
            <a:avLst/>
            <a:gdLst>
              <a:gd name="connsiteX0" fmla="*/ 3152775 w 3152775"/>
              <a:gd name="connsiteY0" fmla="*/ 0 h 0"/>
              <a:gd name="connsiteX1" fmla="*/ 0 w 315277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52775">
                <a:moveTo>
                  <a:pt x="3152775" y="0"/>
                </a:moveTo>
                <a:lnTo>
                  <a:pt x="0" y="0"/>
                </a:lnTo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9427361" y="3498376"/>
            <a:ext cx="849081" cy="657225"/>
            <a:chOff x="9973446" y="1778963"/>
            <a:chExt cx="849081" cy="657225"/>
          </a:xfrm>
        </p:grpSpPr>
        <p:sp>
          <p:nvSpPr>
            <p:cNvPr id="14" name="椭圆 13"/>
            <p:cNvSpPr/>
            <p:nvPr/>
          </p:nvSpPr>
          <p:spPr>
            <a:xfrm>
              <a:off x="10074677" y="1778963"/>
              <a:ext cx="657225" cy="657225"/>
            </a:xfrm>
            <a:prstGeom prst="ellipse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9973446" y="1872967"/>
              <a:ext cx="84908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2400" b="1" dirty="0">
                  <a:solidFill>
                    <a:prstClr val="white"/>
                  </a:solidFill>
                  <a:cs typeface="+mn-ea"/>
                  <a:sym typeface="+mn-lt"/>
                </a:rPr>
                <a:t>02</a:t>
              </a:r>
              <a:endParaRPr lang="zh-CN" altLang="en-US" sz="24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6" name="任意多边形 15"/>
          <p:cNvSpPr/>
          <p:nvPr/>
        </p:nvSpPr>
        <p:spPr>
          <a:xfrm>
            <a:off x="2977800" y="2628525"/>
            <a:ext cx="3152775" cy="0"/>
          </a:xfrm>
          <a:custGeom>
            <a:avLst/>
            <a:gdLst>
              <a:gd name="connsiteX0" fmla="*/ 3152775 w 3152775"/>
              <a:gd name="connsiteY0" fmla="*/ 0 h 0"/>
              <a:gd name="connsiteX1" fmla="*/ 0 w 315277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52775">
                <a:moveTo>
                  <a:pt x="3152775" y="0"/>
                </a:moveTo>
                <a:lnTo>
                  <a:pt x="0" y="0"/>
                </a:lnTo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2278290" y="2328230"/>
            <a:ext cx="849081" cy="657225"/>
            <a:chOff x="1063391" y="1803904"/>
            <a:chExt cx="849081" cy="657225"/>
          </a:xfrm>
        </p:grpSpPr>
        <p:sp>
          <p:nvSpPr>
            <p:cNvPr id="18" name="椭圆 17"/>
            <p:cNvSpPr/>
            <p:nvPr/>
          </p:nvSpPr>
          <p:spPr>
            <a:xfrm>
              <a:off x="1164622" y="1803904"/>
              <a:ext cx="657225" cy="657225"/>
            </a:xfrm>
            <a:prstGeom prst="ellipse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063391" y="1897908"/>
              <a:ext cx="84908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2400" b="1" dirty="0">
                  <a:solidFill>
                    <a:prstClr val="white"/>
                  </a:solidFill>
                  <a:cs typeface="+mn-ea"/>
                  <a:sym typeface="+mn-lt"/>
                </a:rPr>
                <a:t>01</a:t>
              </a:r>
              <a:endParaRPr lang="zh-CN" altLang="en-US" sz="24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4695024" y="1678288"/>
            <a:ext cx="2685653" cy="4751762"/>
            <a:chOff x="4409888" y="1603986"/>
            <a:chExt cx="2685653" cy="4751762"/>
          </a:xfrm>
        </p:grpSpPr>
        <p:sp>
          <p:nvSpPr>
            <p:cNvPr id="21" name="Freeform 25"/>
            <p:cNvSpPr>
              <a:spLocks/>
            </p:cNvSpPr>
            <p:nvPr/>
          </p:nvSpPr>
          <p:spPr bwMode="auto">
            <a:xfrm>
              <a:off x="5525068" y="1603986"/>
              <a:ext cx="1570473" cy="1986865"/>
            </a:xfrm>
            <a:custGeom>
              <a:avLst/>
              <a:gdLst>
                <a:gd name="T0" fmla="*/ 803 w 869"/>
                <a:gd name="T1" fmla="*/ 311 h 1100"/>
                <a:gd name="T2" fmla="*/ 562 w 869"/>
                <a:gd name="T3" fmla="*/ 70 h 1100"/>
                <a:gd name="T4" fmla="*/ 307 w 869"/>
                <a:gd name="T5" fmla="*/ 70 h 1100"/>
                <a:gd name="T6" fmla="*/ 66 w 869"/>
                <a:gd name="T7" fmla="*/ 311 h 1100"/>
                <a:gd name="T8" fmla="*/ 105 w 869"/>
                <a:gd name="T9" fmla="*/ 438 h 1100"/>
                <a:gd name="T10" fmla="*/ 105 w 869"/>
                <a:gd name="T11" fmla="*/ 889 h 1100"/>
                <a:gd name="T12" fmla="*/ 37 w 869"/>
                <a:gd name="T13" fmla="*/ 1100 h 1100"/>
                <a:gd name="T14" fmla="*/ 697 w 869"/>
                <a:gd name="T15" fmla="*/ 1100 h 1100"/>
                <a:gd name="T16" fmla="*/ 697 w 869"/>
                <a:gd name="T17" fmla="*/ 1100 h 1100"/>
                <a:gd name="T18" fmla="*/ 766 w 869"/>
                <a:gd name="T19" fmla="*/ 889 h 1100"/>
                <a:gd name="T20" fmla="*/ 767 w 869"/>
                <a:gd name="T21" fmla="*/ 438 h 1100"/>
                <a:gd name="T22" fmla="*/ 803 w 869"/>
                <a:gd name="T23" fmla="*/ 311 h 1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69" h="1100">
                  <a:moveTo>
                    <a:pt x="803" y="311"/>
                  </a:moveTo>
                  <a:cubicBezTo>
                    <a:pt x="562" y="70"/>
                    <a:pt x="562" y="70"/>
                    <a:pt x="562" y="70"/>
                  </a:cubicBezTo>
                  <a:cubicBezTo>
                    <a:pt x="492" y="0"/>
                    <a:pt x="377" y="0"/>
                    <a:pt x="307" y="70"/>
                  </a:cubicBezTo>
                  <a:cubicBezTo>
                    <a:pt x="66" y="311"/>
                    <a:pt x="66" y="311"/>
                    <a:pt x="66" y="311"/>
                  </a:cubicBezTo>
                  <a:cubicBezTo>
                    <a:pt x="0" y="378"/>
                    <a:pt x="18" y="433"/>
                    <a:pt x="105" y="438"/>
                  </a:cubicBezTo>
                  <a:cubicBezTo>
                    <a:pt x="105" y="889"/>
                    <a:pt x="105" y="889"/>
                    <a:pt x="105" y="889"/>
                  </a:cubicBezTo>
                  <a:cubicBezTo>
                    <a:pt x="105" y="1005"/>
                    <a:pt x="75" y="1100"/>
                    <a:pt x="37" y="1100"/>
                  </a:cubicBezTo>
                  <a:cubicBezTo>
                    <a:pt x="697" y="1100"/>
                    <a:pt x="697" y="1100"/>
                    <a:pt x="697" y="1100"/>
                  </a:cubicBezTo>
                  <a:cubicBezTo>
                    <a:pt x="697" y="1100"/>
                    <a:pt x="697" y="1100"/>
                    <a:pt x="697" y="1100"/>
                  </a:cubicBezTo>
                  <a:cubicBezTo>
                    <a:pt x="735" y="1100"/>
                    <a:pt x="766" y="1005"/>
                    <a:pt x="766" y="889"/>
                  </a:cubicBezTo>
                  <a:cubicBezTo>
                    <a:pt x="767" y="438"/>
                    <a:pt x="767" y="438"/>
                    <a:pt x="767" y="438"/>
                  </a:cubicBezTo>
                  <a:cubicBezTo>
                    <a:pt x="851" y="432"/>
                    <a:pt x="869" y="377"/>
                    <a:pt x="803" y="311"/>
                  </a:cubicBezTo>
                  <a:close/>
                </a:path>
              </a:pathLst>
            </a:cu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auto">
            <a:xfrm>
              <a:off x="6460469" y="3210479"/>
              <a:ext cx="314095" cy="380372"/>
            </a:xfrm>
            <a:custGeom>
              <a:avLst/>
              <a:gdLst>
                <a:gd name="T0" fmla="*/ 0 w 174"/>
                <a:gd name="T1" fmla="*/ 211 h 211"/>
                <a:gd name="T2" fmla="*/ 69 w 174"/>
                <a:gd name="T3" fmla="*/ 0 h 211"/>
                <a:gd name="T4" fmla="*/ 174 w 174"/>
                <a:gd name="T5" fmla="*/ 211 h 211"/>
                <a:gd name="T6" fmla="*/ 0 w 174"/>
                <a:gd name="T7" fmla="*/ 21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211">
                  <a:moveTo>
                    <a:pt x="0" y="211"/>
                  </a:moveTo>
                  <a:cubicBezTo>
                    <a:pt x="0" y="94"/>
                    <a:pt x="31" y="0"/>
                    <a:pt x="69" y="0"/>
                  </a:cubicBezTo>
                  <a:cubicBezTo>
                    <a:pt x="155" y="0"/>
                    <a:pt x="67" y="211"/>
                    <a:pt x="174" y="211"/>
                  </a:cubicBezTo>
                  <a:lnTo>
                    <a:pt x="0" y="211"/>
                  </a:lnTo>
                  <a:close/>
                </a:path>
              </a:pathLst>
            </a:cu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auto">
            <a:xfrm>
              <a:off x="5151900" y="3210479"/>
              <a:ext cx="1442242" cy="1290958"/>
            </a:xfrm>
            <a:custGeom>
              <a:avLst/>
              <a:gdLst>
                <a:gd name="T0" fmla="*/ 798 w 798"/>
                <a:gd name="T1" fmla="*/ 0 h 715"/>
                <a:gd name="T2" fmla="*/ 137 w 798"/>
                <a:gd name="T3" fmla="*/ 0 h 715"/>
                <a:gd name="T4" fmla="*/ 137 w 798"/>
                <a:gd name="T5" fmla="*/ 0 h 715"/>
                <a:gd name="T6" fmla="*/ 137 w 798"/>
                <a:gd name="T7" fmla="*/ 0 h 715"/>
                <a:gd name="T8" fmla="*/ 69 w 798"/>
                <a:gd name="T9" fmla="*/ 211 h 715"/>
                <a:gd name="T10" fmla="*/ 69 w 798"/>
                <a:gd name="T11" fmla="*/ 504 h 715"/>
                <a:gd name="T12" fmla="*/ 0 w 798"/>
                <a:gd name="T13" fmla="*/ 715 h 715"/>
                <a:gd name="T14" fmla="*/ 661 w 798"/>
                <a:gd name="T15" fmla="*/ 715 h 715"/>
                <a:gd name="T16" fmla="*/ 661 w 798"/>
                <a:gd name="T17" fmla="*/ 715 h 715"/>
                <a:gd name="T18" fmla="*/ 661 w 798"/>
                <a:gd name="T19" fmla="*/ 715 h 715"/>
                <a:gd name="T20" fmla="*/ 729 w 798"/>
                <a:gd name="T21" fmla="*/ 504 h 715"/>
                <a:gd name="T22" fmla="*/ 729 w 798"/>
                <a:gd name="T23" fmla="*/ 211 h 715"/>
                <a:gd name="T24" fmla="*/ 798 w 798"/>
                <a:gd name="T25" fmla="*/ 0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98" h="715">
                  <a:moveTo>
                    <a:pt x="798" y="0"/>
                  </a:moveTo>
                  <a:cubicBezTo>
                    <a:pt x="137" y="0"/>
                    <a:pt x="137" y="0"/>
                    <a:pt x="137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00" y="0"/>
                    <a:pt x="69" y="94"/>
                    <a:pt x="69" y="211"/>
                  </a:cubicBezTo>
                  <a:cubicBezTo>
                    <a:pt x="69" y="504"/>
                    <a:pt x="69" y="504"/>
                    <a:pt x="69" y="504"/>
                  </a:cubicBezTo>
                  <a:cubicBezTo>
                    <a:pt x="69" y="620"/>
                    <a:pt x="38" y="715"/>
                    <a:pt x="0" y="715"/>
                  </a:cubicBezTo>
                  <a:cubicBezTo>
                    <a:pt x="661" y="715"/>
                    <a:pt x="661" y="715"/>
                    <a:pt x="661" y="715"/>
                  </a:cubicBezTo>
                  <a:cubicBezTo>
                    <a:pt x="661" y="715"/>
                    <a:pt x="661" y="715"/>
                    <a:pt x="661" y="715"/>
                  </a:cubicBezTo>
                  <a:cubicBezTo>
                    <a:pt x="661" y="715"/>
                    <a:pt x="661" y="715"/>
                    <a:pt x="661" y="715"/>
                  </a:cubicBezTo>
                  <a:cubicBezTo>
                    <a:pt x="698" y="715"/>
                    <a:pt x="729" y="620"/>
                    <a:pt x="729" y="504"/>
                  </a:cubicBezTo>
                  <a:cubicBezTo>
                    <a:pt x="729" y="211"/>
                    <a:pt x="729" y="211"/>
                    <a:pt x="729" y="211"/>
                  </a:cubicBezTo>
                  <a:cubicBezTo>
                    <a:pt x="729" y="94"/>
                    <a:pt x="760" y="0"/>
                    <a:pt x="798" y="0"/>
                  </a:cubicBezTo>
                  <a:close/>
                </a:path>
              </a:pathLst>
            </a:cu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auto">
            <a:xfrm>
              <a:off x="6028229" y="4119624"/>
              <a:ext cx="312653" cy="381812"/>
            </a:xfrm>
            <a:custGeom>
              <a:avLst/>
              <a:gdLst>
                <a:gd name="T0" fmla="*/ 0 w 173"/>
                <a:gd name="T1" fmla="*/ 211 h 211"/>
                <a:gd name="T2" fmla="*/ 68 w 173"/>
                <a:gd name="T3" fmla="*/ 0 h 211"/>
                <a:gd name="T4" fmla="*/ 173 w 173"/>
                <a:gd name="T5" fmla="*/ 211 h 211"/>
                <a:gd name="T6" fmla="*/ 0 w 173"/>
                <a:gd name="T7" fmla="*/ 21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3" h="211">
                  <a:moveTo>
                    <a:pt x="0" y="211"/>
                  </a:moveTo>
                  <a:cubicBezTo>
                    <a:pt x="0" y="94"/>
                    <a:pt x="31" y="0"/>
                    <a:pt x="68" y="0"/>
                  </a:cubicBezTo>
                  <a:cubicBezTo>
                    <a:pt x="155" y="0"/>
                    <a:pt x="66" y="211"/>
                    <a:pt x="173" y="211"/>
                  </a:cubicBezTo>
                  <a:lnTo>
                    <a:pt x="0" y="211"/>
                  </a:lnTo>
                  <a:close/>
                </a:path>
              </a:pathLst>
            </a:cu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auto">
            <a:xfrm>
              <a:off x="4719660" y="4119624"/>
              <a:ext cx="1440801" cy="1292398"/>
            </a:xfrm>
            <a:custGeom>
              <a:avLst/>
              <a:gdLst>
                <a:gd name="T0" fmla="*/ 797 w 797"/>
                <a:gd name="T1" fmla="*/ 0 h 715"/>
                <a:gd name="T2" fmla="*/ 137 w 797"/>
                <a:gd name="T3" fmla="*/ 0 h 715"/>
                <a:gd name="T4" fmla="*/ 137 w 797"/>
                <a:gd name="T5" fmla="*/ 0 h 715"/>
                <a:gd name="T6" fmla="*/ 137 w 797"/>
                <a:gd name="T7" fmla="*/ 0 h 715"/>
                <a:gd name="T8" fmla="*/ 69 w 797"/>
                <a:gd name="T9" fmla="*/ 211 h 715"/>
                <a:gd name="T10" fmla="*/ 68 w 797"/>
                <a:gd name="T11" fmla="*/ 504 h 715"/>
                <a:gd name="T12" fmla="*/ 0 w 797"/>
                <a:gd name="T13" fmla="*/ 715 h 715"/>
                <a:gd name="T14" fmla="*/ 660 w 797"/>
                <a:gd name="T15" fmla="*/ 715 h 715"/>
                <a:gd name="T16" fmla="*/ 660 w 797"/>
                <a:gd name="T17" fmla="*/ 715 h 715"/>
                <a:gd name="T18" fmla="*/ 660 w 797"/>
                <a:gd name="T19" fmla="*/ 715 h 715"/>
                <a:gd name="T20" fmla="*/ 729 w 797"/>
                <a:gd name="T21" fmla="*/ 504 h 715"/>
                <a:gd name="T22" fmla="*/ 729 w 797"/>
                <a:gd name="T23" fmla="*/ 211 h 715"/>
                <a:gd name="T24" fmla="*/ 797 w 797"/>
                <a:gd name="T25" fmla="*/ 0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97" h="715">
                  <a:moveTo>
                    <a:pt x="797" y="0"/>
                  </a:moveTo>
                  <a:cubicBezTo>
                    <a:pt x="137" y="0"/>
                    <a:pt x="137" y="0"/>
                    <a:pt x="137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99" y="0"/>
                    <a:pt x="69" y="94"/>
                    <a:pt x="69" y="211"/>
                  </a:cubicBezTo>
                  <a:cubicBezTo>
                    <a:pt x="68" y="504"/>
                    <a:pt x="68" y="504"/>
                    <a:pt x="68" y="504"/>
                  </a:cubicBezTo>
                  <a:cubicBezTo>
                    <a:pt x="68" y="620"/>
                    <a:pt x="38" y="715"/>
                    <a:pt x="0" y="715"/>
                  </a:cubicBezTo>
                  <a:cubicBezTo>
                    <a:pt x="660" y="715"/>
                    <a:pt x="660" y="715"/>
                    <a:pt x="660" y="715"/>
                  </a:cubicBezTo>
                  <a:cubicBezTo>
                    <a:pt x="660" y="715"/>
                    <a:pt x="660" y="715"/>
                    <a:pt x="660" y="715"/>
                  </a:cubicBezTo>
                  <a:cubicBezTo>
                    <a:pt x="660" y="715"/>
                    <a:pt x="660" y="715"/>
                    <a:pt x="660" y="715"/>
                  </a:cubicBezTo>
                  <a:cubicBezTo>
                    <a:pt x="698" y="715"/>
                    <a:pt x="729" y="620"/>
                    <a:pt x="729" y="504"/>
                  </a:cubicBezTo>
                  <a:cubicBezTo>
                    <a:pt x="729" y="211"/>
                    <a:pt x="729" y="211"/>
                    <a:pt x="729" y="211"/>
                  </a:cubicBezTo>
                  <a:cubicBezTo>
                    <a:pt x="729" y="94"/>
                    <a:pt x="760" y="0"/>
                    <a:pt x="797" y="0"/>
                  </a:cubicBezTo>
                  <a:close/>
                </a:path>
              </a:pathLst>
            </a:cu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auto">
            <a:xfrm>
              <a:off x="5594548" y="5030211"/>
              <a:ext cx="312653" cy="381812"/>
            </a:xfrm>
            <a:custGeom>
              <a:avLst/>
              <a:gdLst>
                <a:gd name="T0" fmla="*/ 0 w 173"/>
                <a:gd name="T1" fmla="*/ 211 h 211"/>
                <a:gd name="T2" fmla="*/ 68 w 173"/>
                <a:gd name="T3" fmla="*/ 0 h 211"/>
                <a:gd name="T4" fmla="*/ 173 w 173"/>
                <a:gd name="T5" fmla="*/ 211 h 211"/>
                <a:gd name="T6" fmla="*/ 0 w 173"/>
                <a:gd name="T7" fmla="*/ 21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3" h="211">
                  <a:moveTo>
                    <a:pt x="0" y="211"/>
                  </a:moveTo>
                  <a:cubicBezTo>
                    <a:pt x="0" y="94"/>
                    <a:pt x="31" y="0"/>
                    <a:pt x="68" y="0"/>
                  </a:cubicBezTo>
                  <a:cubicBezTo>
                    <a:pt x="155" y="0"/>
                    <a:pt x="66" y="211"/>
                    <a:pt x="173" y="211"/>
                  </a:cubicBezTo>
                  <a:lnTo>
                    <a:pt x="0" y="211"/>
                  </a:lnTo>
                  <a:close/>
                </a:path>
              </a:pathLst>
            </a:cu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auto">
            <a:xfrm>
              <a:off x="4409888" y="5030211"/>
              <a:ext cx="1316893" cy="1325537"/>
            </a:xfrm>
            <a:custGeom>
              <a:avLst/>
              <a:gdLst>
                <a:gd name="T0" fmla="*/ 1 w 729"/>
                <a:gd name="T1" fmla="*/ 211 h 734"/>
                <a:gd name="T2" fmla="*/ 69 w 729"/>
                <a:gd name="T3" fmla="*/ 0 h 734"/>
                <a:gd name="T4" fmla="*/ 69 w 729"/>
                <a:gd name="T5" fmla="*/ 0 h 734"/>
                <a:gd name="T6" fmla="*/ 69 w 729"/>
                <a:gd name="T7" fmla="*/ 0 h 734"/>
                <a:gd name="T8" fmla="*/ 729 w 729"/>
                <a:gd name="T9" fmla="*/ 0 h 734"/>
                <a:gd name="T10" fmla="*/ 661 w 729"/>
                <a:gd name="T11" fmla="*/ 211 h 734"/>
                <a:gd name="T12" fmla="*/ 661 w 729"/>
                <a:gd name="T13" fmla="*/ 734 h 734"/>
                <a:gd name="T14" fmla="*/ 0 w 729"/>
                <a:gd name="T15" fmla="*/ 734 h 734"/>
                <a:gd name="T16" fmla="*/ 1 w 729"/>
                <a:gd name="T17" fmla="*/ 211 h 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9" h="734">
                  <a:moveTo>
                    <a:pt x="1" y="211"/>
                  </a:moveTo>
                  <a:cubicBezTo>
                    <a:pt x="1" y="94"/>
                    <a:pt x="31" y="0"/>
                    <a:pt x="69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729" y="0"/>
                    <a:pt x="729" y="0"/>
                    <a:pt x="729" y="0"/>
                  </a:cubicBezTo>
                  <a:cubicBezTo>
                    <a:pt x="692" y="0"/>
                    <a:pt x="661" y="94"/>
                    <a:pt x="661" y="211"/>
                  </a:cubicBezTo>
                  <a:cubicBezTo>
                    <a:pt x="661" y="734"/>
                    <a:pt x="661" y="734"/>
                    <a:pt x="661" y="734"/>
                  </a:cubicBezTo>
                  <a:cubicBezTo>
                    <a:pt x="0" y="734"/>
                    <a:pt x="0" y="734"/>
                    <a:pt x="0" y="734"/>
                  </a:cubicBezTo>
                  <a:lnTo>
                    <a:pt x="1" y="211"/>
                  </a:lnTo>
                  <a:close/>
                </a:path>
              </a:pathLst>
            </a:cu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8" name="Freeform 14"/>
            <p:cNvSpPr>
              <a:spLocks noChangeAspect="1" noEditPoints="1"/>
            </p:cNvSpPr>
            <p:nvPr/>
          </p:nvSpPr>
          <p:spPr bwMode="auto">
            <a:xfrm>
              <a:off x="6082369" y="2245724"/>
              <a:ext cx="396000" cy="394405"/>
            </a:xfrm>
            <a:custGeom>
              <a:avLst/>
              <a:gdLst>
                <a:gd name="T0" fmla="*/ 359 w 605"/>
                <a:gd name="T1" fmla="*/ 39 h 602"/>
                <a:gd name="T2" fmla="*/ 462 w 605"/>
                <a:gd name="T3" fmla="*/ 85 h 602"/>
                <a:gd name="T4" fmla="*/ 537 w 605"/>
                <a:gd name="T5" fmla="*/ 168 h 602"/>
                <a:gd name="T6" fmla="*/ 572 w 605"/>
                <a:gd name="T7" fmla="*/ 275 h 602"/>
                <a:gd name="T8" fmla="*/ 560 w 605"/>
                <a:gd name="T9" fmla="*/ 387 h 602"/>
                <a:gd name="T10" fmla="*/ 504 w 605"/>
                <a:gd name="T11" fmla="*/ 484 h 602"/>
                <a:gd name="T12" fmla="*/ 413 w 605"/>
                <a:gd name="T13" fmla="*/ 551 h 602"/>
                <a:gd name="T14" fmla="*/ 303 w 605"/>
                <a:gd name="T15" fmla="*/ 574 h 602"/>
                <a:gd name="T16" fmla="*/ 193 w 605"/>
                <a:gd name="T17" fmla="*/ 551 h 602"/>
                <a:gd name="T18" fmla="*/ 102 w 605"/>
                <a:gd name="T19" fmla="*/ 484 h 602"/>
                <a:gd name="T20" fmla="*/ 46 w 605"/>
                <a:gd name="T21" fmla="*/ 387 h 602"/>
                <a:gd name="T22" fmla="*/ 34 w 605"/>
                <a:gd name="T23" fmla="*/ 275 h 602"/>
                <a:gd name="T24" fmla="*/ 69 w 605"/>
                <a:gd name="T25" fmla="*/ 168 h 602"/>
                <a:gd name="T26" fmla="*/ 144 w 605"/>
                <a:gd name="T27" fmla="*/ 85 h 602"/>
                <a:gd name="T28" fmla="*/ 247 w 605"/>
                <a:gd name="T29" fmla="*/ 39 h 602"/>
                <a:gd name="T30" fmla="*/ 359 w 605"/>
                <a:gd name="T31" fmla="*/ 39 h 602"/>
                <a:gd name="T32" fmla="*/ 376 w 605"/>
                <a:gd name="T33" fmla="*/ 379 h 602"/>
                <a:gd name="T34" fmla="*/ 376 w 605"/>
                <a:gd name="T35" fmla="*/ 379 h 602"/>
                <a:gd name="T36" fmla="*/ 412 w 605"/>
                <a:gd name="T37" fmla="*/ 419 h 602"/>
                <a:gd name="T38" fmla="*/ 397 w 605"/>
                <a:gd name="T39" fmla="*/ 332 h 602"/>
                <a:gd name="T40" fmla="*/ 376 w 605"/>
                <a:gd name="T41" fmla="*/ 379 h 602"/>
                <a:gd name="T42" fmla="*/ 186 w 605"/>
                <a:gd name="T43" fmla="*/ 222 h 602"/>
                <a:gd name="T44" fmla="*/ 186 w 605"/>
                <a:gd name="T45" fmla="*/ 222 h 602"/>
                <a:gd name="T46" fmla="*/ 221 w 605"/>
                <a:gd name="T47" fmla="*/ 261 h 602"/>
                <a:gd name="T48" fmla="*/ 207 w 605"/>
                <a:gd name="T49" fmla="*/ 175 h 602"/>
                <a:gd name="T50" fmla="*/ 186 w 605"/>
                <a:gd name="T51" fmla="*/ 222 h 602"/>
                <a:gd name="T52" fmla="*/ 141 w 605"/>
                <a:gd name="T53" fmla="*/ 222 h 602"/>
                <a:gd name="T54" fmla="*/ 141 w 605"/>
                <a:gd name="T55" fmla="*/ 222 h 602"/>
                <a:gd name="T56" fmla="*/ 256 w 605"/>
                <a:gd name="T57" fmla="*/ 162 h 602"/>
                <a:gd name="T58" fmla="*/ 208 w 605"/>
                <a:gd name="T59" fmla="*/ 301 h 602"/>
                <a:gd name="T60" fmla="*/ 141 w 605"/>
                <a:gd name="T61" fmla="*/ 222 h 602"/>
                <a:gd name="T62" fmla="*/ 244 w 605"/>
                <a:gd name="T63" fmla="*/ 460 h 602"/>
                <a:gd name="T64" fmla="*/ 244 w 605"/>
                <a:gd name="T65" fmla="*/ 460 h 602"/>
                <a:gd name="T66" fmla="*/ 201 w 605"/>
                <a:gd name="T67" fmla="*/ 460 h 602"/>
                <a:gd name="T68" fmla="*/ 362 w 605"/>
                <a:gd name="T69" fmla="*/ 141 h 602"/>
                <a:gd name="T70" fmla="*/ 404 w 605"/>
                <a:gd name="T71" fmla="*/ 141 h 602"/>
                <a:gd name="T72" fmla="*/ 244 w 605"/>
                <a:gd name="T73" fmla="*/ 460 h 602"/>
                <a:gd name="T74" fmla="*/ 331 w 605"/>
                <a:gd name="T75" fmla="*/ 379 h 602"/>
                <a:gd name="T76" fmla="*/ 331 w 605"/>
                <a:gd name="T77" fmla="*/ 379 h 602"/>
                <a:gd name="T78" fmla="*/ 446 w 605"/>
                <a:gd name="T79" fmla="*/ 319 h 602"/>
                <a:gd name="T80" fmla="*/ 398 w 605"/>
                <a:gd name="T81" fmla="*/ 459 h 602"/>
                <a:gd name="T82" fmla="*/ 331 w 605"/>
                <a:gd name="T83" fmla="*/ 379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5" h="602">
                  <a:moveTo>
                    <a:pt x="359" y="39"/>
                  </a:moveTo>
                  <a:cubicBezTo>
                    <a:pt x="435" y="31"/>
                    <a:pt x="417" y="22"/>
                    <a:pt x="462" y="85"/>
                  </a:cubicBezTo>
                  <a:cubicBezTo>
                    <a:pt x="535" y="108"/>
                    <a:pt x="521" y="93"/>
                    <a:pt x="537" y="168"/>
                  </a:cubicBezTo>
                  <a:cubicBezTo>
                    <a:pt x="594" y="219"/>
                    <a:pt x="588" y="200"/>
                    <a:pt x="572" y="275"/>
                  </a:cubicBezTo>
                  <a:cubicBezTo>
                    <a:pt x="603" y="345"/>
                    <a:pt x="605" y="325"/>
                    <a:pt x="560" y="387"/>
                  </a:cubicBezTo>
                  <a:cubicBezTo>
                    <a:pt x="560" y="464"/>
                    <a:pt x="570" y="446"/>
                    <a:pt x="504" y="484"/>
                  </a:cubicBezTo>
                  <a:cubicBezTo>
                    <a:pt x="473" y="555"/>
                    <a:pt x="489" y="543"/>
                    <a:pt x="413" y="551"/>
                  </a:cubicBezTo>
                  <a:cubicBezTo>
                    <a:pt x="356" y="602"/>
                    <a:pt x="376" y="598"/>
                    <a:pt x="303" y="574"/>
                  </a:cubicBezTo>
                  <a:cubicBezTo>
                    <a:pt x="230" y="598"/>
                    <a:pt x="250" y="602"/>
                    <a:pt x="193" y="551"/>
                  </a:cubicBezTo>
                  <a:cubicBezTo>
                    <a:pt x="116" y="543"/>
                    <a:pt x="133" y="555"/>
                    <a:pt x="102" y="484"/>
                  </a:cubicBezTo>
                  <a:cubicBezTo>
                    <a:pt x="35" y="446"/>
                    <a:pt x="45" y="464"/>
                    <a:pt x="46" y="387"/>
                  </a:cubicBezTo>
                  <a:cubicBezTo>
                    <a:pt x="0" y="325"/>
                    <a:pt x="2" y="345"/>
                    <a:pt x="34" y="275"/>
                  </a:cubicBezTo>
                  <a:cubicBezTo>
                    <a:pt x="18" y="200"/>
                    <a:pt x="11" y="219"/>
                    <a:pt x="69" y="168"/>
                  </a:cubicBezTo>
                  <a:cubicBezTo>
                    <a:pt x="84" y="93"/>
                    <a:pt x="71" y="108"/>
                    <a:pt x="144" y="85"/>
                  </a:cubicBezTo>
                  <a:cubicBezTo>
                    <a:pt x="189" y="22"/>
                    <a:pt x="170" y="31"/>
                    <a:pt x="247" y="39"/>
                  </a:cubicBezTo>
                  <a:cubicBezTo>
                    <a:pt x="313" y="0"/>
                    <a:pt x="293" y="0"/>
                    <a:pt x="359" y="39"/>
                  </a:cubicBezTo>
                  <a:close/>
                  <a:moveTo>
                    <a:pt x="376" y="379"/>
                  </a:moveTo>
                  <a:lnTo>
                    <a:pt x="376" y="379"/>
                  </a:lnTo>
                  <a:cubicBezTo>
                    <a:pt x="376" y="443"/>
                    <a:pt x="406" y="427"/>
                    <a:pt x="412" y="419"/>
                  </a:cubicBezTo>
                  <a:cubicBezTo>
                    <a:pt x="418" y="409"/>
                    <a:pt x="429" y="332"/>
                    <a:pt x="397" y="332"/>
                  </a:cubicBezTo>
                  <a:cubicBezTo>
                    <a:pt x="378" y="332"/>
                    <a:pt x="376" y="356"/>
                    <a:pt x="376" y="379"/>
                  </a:cubicBezTo>
                  <a:close/>
                  <a:moveTo>
                    <a:pt x="186" y="222"/>
                  </a:moveTo>
                  <a:lnTo>
                    <a:pt x="186" y="222"/>
                  </a:lnTo>
                  <a:cubicBezTo>
                    <a:pt x="186" y="286"/>
                    <a:pt x="217" y="268"/>
                    <a:pt x="221" y="261"/>
                  </a:cubicBezTo>
                  <a:cubicBezTo>
                    <a:pt x="228" y="251"/>
                    <a:pt x="238" y="175"/>
                    <a:pt x="207" y="175"/>
                  </a:cubicBezTo>
                  <a:cubicBezTo>
                    <a:pt x="188" y="175"/>
                    <a:pt x="186" y="199"/>
                    <a:pt x="186" y="222"/>
                  </a:cubicBezTo>
                  <a:close/>
                  <a:moveTo>
                    <a:pt x="141" y="222"/>
                  </a:moveTo>
                  <a:lnTo>
                    <a:pt x="141" y="222"/>
                  </a:lnTo>
                  <a:cubicBezTo>
                    <a:pt x="141" y="124"/>
                    <a:pt x="229" y="132"/>
                    <a:pt x="256" y="162"/>
                  </a:cubicBezTo>
                  <a:cubicBezTo>
                    <a:pt x="282" y="190"/>
                    <a:pt x="291" y="301"/>
                    <a:pt x="208" y="301"/>
                  </a:cubicBezTo>
                  <a:cubicBezTo>
                    <a:pt x="160" y="301"/>
                    <a:pt x="141" y="269"/>
                    <a:pt x="141" y="222"/>
                  </a:cubicBezTo>
                  <a:close/>
                  <a:moveTo>
                    <a:pt x="244" y="460"/>
                  </a:moveTo>
                  <a:lnTo>
                    <a:pt x="244" y="460"/>
                  </a:lnTo>
                  <a:cubicBezTo>
                    <a:pt x="230" y="460"/>
                    <a:pt x="216" y="460"/>
                    <a:pt x="201" y="460"/>
                  </a:cubicBezTo>
                  <a:cubicBezTo>
                    <a:pt x="255" y="354"/>
                    <a:pt x="309" y="247"/>
                    <a:pt x="362" y="141"/>
                  </a:cubicBezTo>
                  <a:cubicBezTo>
                    <a:pt x="376" y="141"/>
                    <a:pt x="390" y="141"/>
                    <a:pt x="404" y="141"/>
                  </a:cubicBezTo>
                  <a:cubicBezTo>
                    <a:pt x="351" y="247"/>
                    <a:pt x="298" y="354"/>
                    <a:pt x="244" y="460"/>
                  </a:cubicBezTo>
                  <a:close/>
                  <a:moveTo>
                    <a:pt x="331" y="379"/>
                  </a:moveTo>
                  <a:lnTo>
                    <a:pt x="331" y="379"/>
                  </a:lnTo>
                  <a:cubicBezTo>
                    <a:pt x="331" y="282"/>
                    <a:pt x="419" y="289"/>
                    <a:pt x="446" y="319"/>
                  </a:cubicBezTo>
                  <a:cubicBezTo>
                    <a:pt x="473" y="348"/>
                    <a:pt x="481" y="459"/>
                    <a:pt x="398" y="459"/>
                  </a:cubicBezTo>
                  <a:cubicBezTo>
                    <a:pt x="351" y="459"/>
                    <a:pt x="331" y="427"/>
                    <a:pt x="331" y="37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accent2"/>
                </a:solidFill>
                <a:cs typeface="+mn-ea"/>
                <a:sym typeface="+mn-lt"/>
              </a:endParaRPr>
            </a:p>
          </p:txBody>
        </p:sp>
        <p:sp>
          <p:nvSpPr>
            <p:cNvPr id="29" name="Freeform 26"/>
            <p:cNvSpPr>
              <a:spLocks noEditPoints="1"/>
            </p:cNvSpPr>
            <p:nvPr/>
          </p:nvSpPr>
          <p:spPr bwMode="auto">
            <a:xfrm>
              <a:off x="5705386" y="3502992"/>
              <a:ext cx="335269" cy="352245"/>
            </a:xfrm>
            <a:custGeom>
              <a:avLst/>
              <a:gdLst>
                <a:gd name="T0" fmla="*/ 139 w 577"/>
                <a:gd name="T1" fmla="*/ 87 h 609"/>
                <a:gd name="T2" fmla="*/ 27 w 577"/>
                <a:gd name="T3" fmla="*/ 87 h 609"/>
                <a:gd name="T4" fmla="*/ 27 w 577"/>
                <a:gd name="T5" fmla="*/ 48 h 609"/>
                <a:gd name="T6" fmla="*/ 139 w 577"/>
                <a:gd name="T7" fmla="*/ 48 h 609"/>
                <a:gd name="T8" fmla="*/ 139 w 577"/>
                <a:gd name="T9" fmla="*/ 87 h 609"/>
                <a:gd name="T10" fmla="*/ 139 w 577"/>
                <a:gd name="T11" fmla="*/ 179 h 609"/>
                <a:gd name="T12" fmla="*/ 27 w 577"/>
                <a:gd name="T13" fmla="*/ 179 h 609"/>
                <a:gd name="T14" fmla="*/ 27 w 577"/>
                <a:gd name="T15" fmla="*/ 140 h 609"/>
                <a:gd name="T16" fmla="*/ 139 w 577"/>
                <a:gd name="T17" fmla="*/ 140 h 609"/>
                <a:gd name="T18" fmla="*/ 139 w 577"/>
                <a:gd name="T19" fmla="*/ 179 h 609"/>
                <a:gd name="T20" fmla="*/ 139 w 577"/>
                <a:gd name="T21" fmla="*/ 271 h 609"/>
                <a:gd name="T22" fmla="*/ 27 w 577"/>
                <a:gd name="T23" fmla="*/ 271 h 609"/>
                <a:gd name="T24" fmla="*/ 27 w 577"/>
                <a:gd name="T25" fmla="*/ 232 h 609"/>
                <a:gd name="T26" fmla="*/ 139 w 577"/>
                <a:gd name="T27" fmla="*/ 232 h 609"/>
                <a:gd name="T28" fmla="*/ 139 w 577"/>
                <a:gd name="T29" fmla="*/ 271 h 609"/>
                <a:gd name="T30" fmla="*/ 0 w 577"/>
                <a:gd name="T31" fmla="*/ 609 h 609"/>
                <a:gd name="T32" fmla="*/ 166 w 577"/>
                <a:gd name="T33" fmla="*/ 609 h 609"/>
                <a:gd name="T34" fmla="*/ 166 w 577"/>
                <a:gd name="T35" fmla="*/ 0 h 609"/>
                <a:gd name="T36" fmla="*/ 0 w 577"/>
                <a:gd name="T37" fmla="*/ 0 h 609"/>
                <a:gd name="T38" fmla="*/ 0 w 577"/>
                <a:gd name="T39" fmla="*/ 609 h 609"/>
                <a:gd name="T40" fmla="*/ 344 w 577"/>
                <a:gd name="T41" fmla="*/ 87 h 609"/>
                <a:gd name="T42" fmla="*/ 232 w 577"/>
                <a:gd name="T43" fmla="*/ 87 h 609"/>
                <a:gd name="T44" fmla="*/ 232 w 577"/>
                <a:gd name="T45" fmla="*/ 48 h 609"/>
                <a:gd name="T46" fmla="*/ 344 w 577"/>
                <a:gd name="T47" fmla="*/ 48 h 609"/>
                <a:gd name="T48" fmla="*/ 344 w 577"/>
                <a:gd name="T49" fmla="*/ 87 h 609"/>
                <a:gd name="T50" fmla="*/ 344 w 577"/>
                <a:gd name="T51" fmla="*/ 179 h 609"/>
                <a:gd name="T52" fmla="*/ 232 w 577"/>
                <a:gd name="T53" fmla="*/ 179 h 609"/>
                <a:gd name="T54" fmla="*/ 232 w 577"/>
                <a:gd name="T55" fmla="*/ 140 h 609"/>
                <a:gd name="T56" fmla="*/ 344 w 577"/>
                <a:gd name="T57" fmla="*/ 140 h 609"/>
                <a:gd name="T58" fmla="*/ 344 w 577"/>
                <a:gd name="T59" fmla="*/ 179 h 609"/>
                <a:gd name="T60" fmla="*/ 344 w 577"/>
                <a:gd name="T61" fmla="*/ 271 h 609"/>
                <a:gd name="T62" fmla="*/ 232 w 577"/>
                <a:gd name="T63" fmla="*/ 271 h 609"/>
                <a:gd name="T64" fmla="*/ 232 w 577"/>
                <a:gd name="T65" fmla="*/ 232 h 609"/>
                <a:gd name="T66" fmla="*/ 344 w 577"/>
                <a:gd name="T67" fmla="*/ 232 h 609"/>
                <a:gd name="T68" fmla="*/ 344 w 577"/>
                <a:gd name="T69" fmla="*/ 271 h 609"/>
                <a:gd name="T70" fmla="*/ 205 w 577"/>
                <a:gd name="T71" fmla="*/ 609 h 609"/>
                <a:gd name="T72" fmla="*/ 371 w 577"/>
                <a:gd name="T73" fmla="*/ 609 h 609"/>
                <a:gd name="T74" fmla="*/ 371 w 577"/>
                <a:gd name="T75" fmla="*/ 0 h 609"/>
                <a:gd name="T76" fmla="*/ 205 w 577"/>
                <a:gd name="T77" fmla="*/ 0 h 609"/>
                <a:gd name="T78" fmla="*/ 205 w 577"/>
                <a:gd name="T79" fmla="*/ 609 h 609"/>
                <a:gd name="T80" fmla="*/ 549 w 577"/>
                <a:gd name="T81" fmla="*/ 87 h 609"/>
                <a:gd name="T82" fmla="*/ 437 w 577"/>
                <a:gd name="T83" fmla="*/ 87 h 609"/>
                <a:gd name="T84" fmla="*/ 437 w 577"/>
                <a:gd name="T85" fmla="*/ 48 h 609"/>
                <a:gd name="T86" fmla="*/ 549 w 577"/>
                <a:gd name="T87" fmla="*/ 48 h 609"/>
                <a:gd name="T88" fmla="*/ 549 w 577"/>
                <a:gd name="T89" fmla="*/ 87 h 609"/>
                <a:gd name="T90" fmla="*/ 549 w 577"/>
                <a:gd name="T91" fmla="*/ 179 h 609"/>
                <a:gd name="T92" fmla="*/ 437 w 577"/>
                <a:gd name="T93" fmla="*/ 179 h 609"/>
                <a:gd name="T94" fmla="*/ 437 w 577"/>
                <a:gd name="T95" fmla="*/ 140 h 609"/>
                <a:gd name="T96" fmla="*/ 549 w 577"/>
                <a:gd name="T97" fmla="*/ 140 h 609"/>
                <a:gd name="T98" fmla="*/ 549 w 577"/>
                <a:gd name="T99" fmla="*/ 179 h 609"/>
                <a:gd name="T100" fmla="*/ 549 w 577"/>
                <a:gd name="T101" fmla="*/ 271 h 609"/>
                <a:gd name="T102" fmla="*/ 437 w 577"/>
                <a:gd name="T103" fmla="*/ 271 h 609"/>
                <a:gd name="T104" fmla="*/ 437 w 577"/>
                <a:gd name="T105" fmla="*/ 232 h 609"/>
                <a:gd name="T106" fmla="*/ 549 w 577"/>
                <a:gd name="T107" fmla="*/ 232 h 609"/>
                <a:gd name="T108" fmla="*/ 549 w 577"/>
                <a:gd name="T109" fmla="*/ 271 h 609"/>
                <a:gd name="T110" fmla="*/ 410 w 577"/>
                <a:gd name="T111" fmla="*/ 609 h 609"/>
                <a:gd name="T112" fmla="*/ 577 w 577"/>
                <a:gd name="T113" fmla="*/ 609 h 609"/>
                <a:gd name="T114" fmla="*/ 577 w 577"/>
                <a:gd name="T115" fmla="*/ 0 h 609"/>
                <a:gd name="T116" fmla="*/ 410 w 577"/>
                <a:gd name="T117" fmla="*/ 0 h 609"/>
                <a:gd name="T118" fmla="*/ 410 w 577"/>
                <a:gd name="T119" fmla="*/ 609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77" h="609">
                  <a:moveTo>
                    <a:pt x="139" y="87"/>
                  </a:moveTo>
                  <a:lnTo>
                    <a:pt x="27" y="87"/>
                  </a:lnTo>
                  <a:lnTo>
                    <a:pt x="27" y="48"/>
                  </a:lnTo>
                  <a:lnTo>
                    <a:pt x="139" y="48"/>
                  </a:lnTo>
                  <a:lnTo>
                    <a:pt x="139" y="87"/>
                  </a:lnTo>
                  <a:close/>
                  <a:moveTo>
                    <a:pt x="139" y="179"/>
                  </a:moveTo>
                  <a:lnTo>
                    <a:pt x="27" y="179"/>
                  </a:lnTo>
                  <a:lnTo>
                    <a:pt x="27" y="140"/>
                  </a:lnTo>
                  <a:lnTo>
                    <a:pt x="139" y="140"/>
                  </a:lnTo>
                  <a:lnTo>
                    <a:pt x="139" y="179"/>
                  </a:lnTo>
                  <a:close/>
                  <a:moveTo>
                    <a:pt x="139" y="271"/>
                  </a:moveTo>
                  <a:lnTo>
                    <a:pt x="27" y="271"/>
                  </a:lnTo>
                  <a:lnTo>
                    <a:pt x="27" y="232"/>
                  </a:lnTo>
                  <a:lnTo>
                    <a:pt x="139" y="232"/>
                  </a:lnTo>
                  <a:lnTo>
                    <a:pt x="139" y="271"/>
                  </a:lnTo>
                  <a:close/>
                  <a:moveTo>
                    <a:pt x="0" y="609"/>
                  </a:moveTo>
                  <a:lnTo>
                    <a:pt x="166" y="609"/>
                  </a:lnTo>
                  <a:lnTo>
                    <a:pt x="166" y="0"/>
                  </a:lnTo>
                  <a:lnTo>
                    <a:pt x="0" y="0"/>
                  </a:lnTo>
                  <a:lnTo>
                    <a:pt x="0" y="609"/>
                  </a:lnTo>
                  <a:close/>
                  <a:moveTo>
                    <a:pt x="344" y="87"/>
                  </a:moveTo>
                  <a:lnTo>
                    <a:pt x="232" y="87"/>
                  </a:lnTo>
                  <a:lnTo>
                    <a:pt x="232" y="48"/>
                  </a:lnTo>
                  <a:lnTo>
                    <a:pt x="344" y="48"/>
                  </a:lnTo>
                  <a:lnTo>
                    <a:pt x="344" y="87"/>
                  </a:lnTo>
                  <a:close/>
                  <a:moveTo>
                    <a:pt x="344" y="179"/>
                  </a:moveTo>
                  <a:lnTo>
                    <a:pt x="232" y="179"/>
                  </a:lnTo>
                  <a:lnTo>
                    <a:pt x="232" y="140"/>
                  </a:lnTo>
                  <a:lnTo>
                    <a:pt x="344" y="140"/>
                  </a:lnTo>
                  <a:lnTo>
                    <a:pt x="344" y="179"/>
                  </a:lnTo>
                  <a:close/>
                  <a:moveTo>
                    <a:pt x="344" y="271"/>
                  </a:moveTo>
                  <a:lnTo>
                    <a:pt x="232" y="271"/>
                  </a:lnTo>
                  <a:lnTo>
                    <a:pt x="232" y="232"/>
                  </a:lnTo>
                  <a:lnTo>
                    <a:pt x="344" y="232"/>
                  </a:lnTo>
                  <a:lnTo>
                    <a:pt x="344" y="271"/>
                  </a:lnTo>
                  <a:close/>
                  <a:moveTo>
                    <a:pt x="205" y="609"/>
                  </a:moveTo>
                  <a:lnTo>
                    <a:pt x="371" y="609"/>
                  </a:lnTo>
                  <a:lnTo>
                    <a:pt x="371" y="0"/>
                  </a:lnTo>
                  <a:lnTo>
                    <a:pt x="205" y="0"/>
                  </a:lnTo>
                  <a:lnTo>
                    <a:pt x="205" y="609"/>
                  </a:lnTo>
                  <a:close/>
                  <a:moveTo>
                    <a:pt x="549" y="87"/>
                  </a:moveTo>
                  <a:lnTo>
                    <a:pt x="437" y="87"/>
                  </a:lnTo>
                  <a:lnTo>
                    <a:pt x="437" y="48"/>
                  </a:lnTo>
                  <a:lnTo>
                    <a:pt x="549" y="48"/>
                  </a:lnTo>
                  <a:lnTo>
                    <a:pt x="549" y="87"/>
                  </a:lnTo>
                  <a:close/>
                  <a:moveTo>
                    <a:pt x="549" y="179"/>
                  </a:moveTo>
                  <a:lnTo>
                    <a:pt x="437" y="179"/>
                  </a:lnTo>
                  <a:lnTo>
                    <a:pt x="437" y="140"/>
                  </a:lnTo>
                  <a:lnTo>
                    <a:pt x="549" y="140"/>
                  </a:lnTo>
                  <a:lnTo>
                    <a:pt x="549" y="179"/>
                  </a:lnTo>
                  <a:close/>
                  <a:moveTo>
                    <a:pt x="549" y="271"/>
                  </a:moveTo>
                  <a:lnTo>
                    <a:pt x="437" y="271"/>
                  </a:lnTo>
                  <a:lnTo>
                    <a:pt x="437" y="232"/>
                  </a:lnTo>
                  <a:lnTo>
                    <a:pt x="549" y="232"/>
                  </a:lnTo>
                  <a:lnTo>
                    <a:pt x="549" y="271"/>
                  </a:lnTo>
                  <a:close/>
                  <a:moveTo>
                    <a:pt x="410" y="609"/>
                  </a:moveTo>
                  <a:lnTo>
                    <a:pt x="577" y="609"/>
                  </a:lnTo>
                  <a:lnTo>
                    <a:pt x="577" y="0"/>
                  </a:lnTo>
                  <a:lnTo>
                    <a:pt x="410" y="0"/>
                  </a:lnTo>
                  <a:lnTo>
                    <a:pt x="410" y="60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accent2"/>
                </a:solidFill>
                <a:cs typeface="+mn-ea"/>
                <a:sym typeface="+mn-lt"/>
              </a:endParaRPr>
            </a:p>
          </p:txBody>
        </p:sp>
        <p:sp>
          <p:nvSpPr>
            <p:cNvPr id="30" name="Freeform 22"/>
            <p:cNvSpPr>
              <a:spLocks noChangeAspect="1" noEditPoints="1"/>
            </p:cNvSpPr>
            <p:nvPr/>
          </p:nvSpPr>
          <p:spPr bwMode="auto">
            <a:xfrm>
              <a:off x="5260060" y="4376114"/>
              <a:ext cx="360000" cy="422764"/>
            </a:xfrm>
            <a:custGeom>
              <a:avLst/>
              <a:gdLst>
                <a:gd name="T0" fmla="*/ 90 w 641"/>
                <a:gd name="T1" fmla="*/ 424 h 748"/>
                <a:gd name="T2" fmla="*/ 158 w 641"/>
                <a:gd name="T3" fmla="*/ 424 h 748"/>
                <a:gd name="T4" fmla="*/ 205 w 641"/>
                <a:gd name="T5" fmla="*/ 408 h 748"/>
                <a:gd name="T6" fmla="*/ 291 w 641"/>
                <a:gd name="T7" fmla="*/ 588 h 748"/>
                <a:gd name="T8" fmla="*/ 312 w 641"/>
                <a:gd name="T9" fmla="*/ 475 h 748"/>
                <a:gd name="T10" fmla="*/ 297 w 641"/>
                <a:gd name="T11" fmla="*/ 468 h 748"/>
                <a:gd name="T12" fmla="*/ 298 w 641"/>
                <a:gd name="T13" fmla="*/ 452 h 748"/>
                <a:gd name="T14" fmla="*/ 360 w 641"/>
                <a:gd name="T15" fmla="*/ 452 h 748"/>
                <a:gd name="T16" fmla="*/ 360 w 641"/>
                <a:gd name="T17" fmla="*/ 468 h 748"/>
                <a:gd name="T18" fmla="*/ 346 w 641"/>
                <a:gd name="T19" fmla="*/ 475 h 748"/>
                <a:gd name="T20" fmla="*/ 365 w 641"/>
                <a:gd name="T21" fmla="*/ 583 h 748"/>
                <a:gd name="T22" fmla="*/ 439 w 641"/>
                <a:gd name="T23" fmla="*/ 415 h 748"/>
                <a:gd name="T24" fmla="*/ 482 w 641"/>
                <a:gd name="T25" fmla="*/ 420 h 748"/>
                <a:gd name="T26" fmla="*/ 545 w 641"/>
                <a:gd name="T27" fmla="*/ 420 h 748"/>
                <a:gd name="T28" fmla="*/ 632 w 641"/>
                <a:gd name="T29" fmla="*/ 691 h 748"/>
                <a:gd name="T30" fmla="*/ 544 w 641"/>
                <a:gd name="T31" fmla="*/ 722 h 748"/>
                <a:gd name="T32" fmla="*/ 532 w 641"/>
                <a:gd name="T33" fmla="*/ 681 h 748"/>
                <a:gd name="T34" fmla="*/ 504 w 641"/>
                <a:gd name="T35" fmla="*/ 729 h 748"/>
                <a:gd name="T36" fmla="*/ 123 w 641"/>
                <a:gd name="T37" fmla="*/ 731 h 748"/>
                <a:gd name="T38" fmla="*/ 94 w 641"/>
                <a:gd name="T39" fmla="*/ 681 h 748"/>
                <a:gd name="T40" fmla="*/ 81 w 641"/>
                <a:gd name="T41" fmla="*/ 724 h 748"/>
                <a:gd name="T42" fmla="*/ 0 w 641"/>
                <a:gd name="T43" fmla="*/ 691 h 748"/>
                <a:gd name="T44" fmla="*/ 90 w 641"/>
                <a:gd name="T45" fmla="*/ 424 h 748"/>
                <a:gd name="T46" fmla="*/ 185 w 641"/>
                <a:gd name="T47" fmla="*/ 289 h 748"/>
                <a:gd name="T48" fmla="*/ 185 w 641"/>
                <a:gd name="T49" fmla="*/ 289 h 748"/>
                <a:gd name="T50" fmla="*/ 163 w 641"/>
                <a:gd name="T51" fmla="*/ 264 h 748"/>
                <a:gd name="T52" fmla="*/ 155 w 641"/>
                <a:gd name="T53" fmla="*/ 214 h 748"/>
                <a:gd name="T54" fmla="*/ 155 w 641"/>
                <a:gd name="T55" fmla="*/ 207 h 748"/>
                <a:gd name="T56" fmla="*/ 160 w 641"/>
                <a:gd name="T57" fmla="*/ 204 h 748"/>
                <a:gd name="T58" fmla="*/ 164 w 641"/>
                <a:gd name="T59" fmla="*/ 202 h 748"/>
                <a:gd name="T60" fmla="*/ 199 w 641"/>
                <a:gd name="T61" fmla="*/ 47 h 748"/>
                <a:gd name="T62" fmla="*/ 423 w 641"/>
                <a:gd name="T63" fmla="*/ 43 h 748"/>
                <a:gd name="T64" fmla="*/ 466 w 641"/>
                <a:gd name="T65" fmla="*/ 200 h 748"/>
                <a:gd name="T66" fmla="*/ 472 w 641"/>
                <a:gd name="T67" fmla="*/ 204 h 748"/>
                <a:gd name="T68" fmla="*/ 478 w 641"/>
                <a:gd name="T69" fmla="*/ 207 h 748"/>
                <a:gd name="T70" fmla="*/ 478 w 641"/>
                <a:gd name="T71" fmla="*/ 214 h 748"/>
                <a:gd name="T72" fmla="*/ 471 w 641"/>
                <a:gd name="T73" fmla="*/ 263 h 748"/>
                <a:gd name="T74" fmla="*/ 449 w 641"/>
                <a:gd name="T75" fmla="*/ 288 h 748"/>
                <a:gd name="T76" fmla="*/ 328 w 641"/>
                <a:gd name="T77" fmla="*/ 397 h 748"/>
                <a:gd name="T78" fmla="*/ 299 w 641"/>
                <a:gd name="T79" fmla="*/ 395 h 748"/>
                <a:gd name="T80" fmla="*/ 185 w 641"/>
                <a:gd name="T81" fmla="*/ 289 h 7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41" h="748">
                  <a:moveTo>
                    <a:pt x="90" y="424"/>
                  </a:moveTo>
                  <a:cubicBezTo>
                    <a:pt x="114" y="424"/>
                    <a:pt x="137" y="424"/>
                    <a:pt x="158" y="424"/>
                  </a:cubicBezTo>
                  <a:cubicBezTo>
                    <a:pt x="178" y="425"/>
                    <a:pt x="194" y="421"/>
                    <a:pt x="205" y="408"/>
                  </a:cubicBezTo>
                  <a:lnTo>
                    <a:pt x="291" y="588"/>
                  </a:lnTo>
                  <a:lnTo>
                    <a:pt x="312" y="475"/>
                  </a:lnTo>
                  <a:lnTo>
                    <a:pt x="297" y="468"/>
                  </a:lnTo>
                  <a:lnTo>
                    <a:pt x="298" y="452"/>
                  </a:lnTo>
                  <a:lnTo>
                    <a:pt x="360" y="452"/>
                  </a:lnTo>
                  <a:lnTo>
                    <a:pt x="360" y="468"/>
                  </a:lnTo>
                  <a:lnTo>
                    <a:pt x="346" y="475"/>
                  </a:lnTo>
                  <a:lnTo>
                    <a:pt x="365" y="583"/>
                  </a:lnTo>
                  <a:lnTo>
                    <a:pt x="439" y="415"/>
                  </a:lnTo>
                  <a:cubicBezTo>
                    <a:pt x="450" y="420"/>
                    <a:pt x="464" y="422"/>
                    <a:pt x="482" y="420"/>
                  </a:cubicBezTo>
                  <a:cubicBezTo>
                    <a:pt x="502" y="420"/>
                    <a:pt x="523" y="420"/>
                    <a:pt x="545" y="420"/>
                  </a:cubicBezTo>
                  <a:cubicBezTo>
                    <a:pt x="604" y="475"/>
                    <a:pt x="641" y="606"/>
                    <a:pt x="632" y="691"/>
                  </a:cubicBezTo>
                  <a:cubicBezTo>
                    <a:pt x="614" y="704"/>
                    <a:pt x="583" y="714"/>
                    <a:pt x="544" y="722"/>
                  </a:cubicBezTo>
                  <a:lnTo>
                    <a:pt x="532" y="681"/>
                  </a:lnTo>
                  <a:lnTo>
                    <a:pt x="504" y="729"/>
                  </a:lnTo>
                  <a:cubicBezTo>
                    <a:pt x="390" y="746"/>
                    <a:pt x="233" y="748"/>
                    <a:pt x="123" y="731"/>
                  </a:cubicBezTo>
                  <a:lnTo>
                    <a:pt x="94" y="681"/>
                  </a:lnTo>
                  <a:lnTo>
                    <a:pt x="81" y="724"/>
                  </a:lnTo>
                  <a:cubicBezTo>
                    <a:pt x="43" y="716"/>
                    <a:pt x="14" y="705"/>
                    <a:pt x="0" y="691"/>
                  </a:cubicBezTo>
                  <a:cubicBezTo>
                    <a:pt x="1" y="616"/>
                    <a:pt x="15" y="489"/>
                    <a:pt x="90" y="424"/>
                  </a:cubicBezTo>
                  <a:close/>
                  <a:moveTo>
                    <a:pt x="185" y="289"/>
                  </a:moveTo>
                  <a:lnTo>
                    <a:pt x="185" y="289"/>
                  </a:lnTo>
                  <a:cubicBezTo>
                    <a:pt x="175" y="284"/>
                    <a:pt x="168" y="275"/>
                    <a:pt x="163" y="264"/>
                  </a:cubicBezTo>
                  <a:cubicBezTo>
                    <a:pt x="157" y="251"/>
                    <a:pt x="155" y="234"/>
                    <a:pt x="155" y="214"/>
                  </a:cubicBezTo>
                  <a:lnTo>
                    <a:pt x="155" y="207"/>
                  </a:lnTo>
                  <a:lnTo>
                    <a:pt x="160" y="204"/>
                  </a:lnTo>
                  <a:cubicBezTo>
                    <a:pt x="162" y="203"/>
                    <a:pt x="163" y="202"/>
                    <a:pt x="164" y="202"/>
                  </a:cubicBezTo>
                  <a:cubicBezTo>
                    <a:pt x="152" y="117"/>
                    <a:pt x="162" y="78"/>
                    <a:pt x="199" y="47"/>
                  </a:cubicBezTo>
                  <a:cubicBezTo>
                    <a:pt x="256" y="0"/>
                    <a:pt x="365" y="0"/>
                    <a:pt x="423" y="43"/>
                  </a:cubicBezTo>
                  <a:cubicBezTo>
                    <a:pt x="463" y="72"/>
                    <a:pt x="477" y="123"/>
                    <a:pt x="466" y="200"/>
                  </a:cubicBezTo>
                  <a:cubicBezTo>
                    <a:pt x="468" y="201"/>
                    <a:pt x="470" y="202"/>
                    <a:pt x="472" y="204"/>
                  </a:cubicBezTo>
                  <a:lnTo>
                    <a:pt x="478" y="207"/>
                  </a:lnTo>
                  <a:lnTo>
                    <a:pt x="478" y="214"/>
                  </a:lnTo>
                  <a:cubicBezTo>
                    <a:pt x="478" y="233"/>
                    <a:pt x="476" y="250"/>
                    <a:pt x="471" y="263"/>
                  </a:cubicBezTo>
                  <a:cubicBezTo>
                    <a:pt x="466" y="275"/>
                    <a:pt x="459" y="283"/>
                    <a:pt x="449" y="288"/>
                  </a:cubicBezTo>
                  <a:cubicBezTo>
                    <a:pt x="434" y="338"/>
                    <a:pt x="381" y="392"/>
                    <a:pt x="328" y="397"/>
                  </a:cubicBezTo>
                  <a:cubicBezTo>
                    <a:pt x="319" y="398"/>
                    <a:pt x="308" y="398"/>
                    <a:pt x="299" y="395"/>
                  </a:cubicBezTo>
                  <a:cubicBezTo>
                    <a:pt x="241" y="374"/>
                    <a:pt x="203" y="350"/>
                    <a:pt x="185" y="28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" name="Freeform 33"/>
            <p:cNvSpPr>
              <a:spLocks noEditPoints="1"/>
            </p:cNvSpPr>
            <p:nvPr/>
          </p:nvSpPr>
          <p:spPr bwMode="auto">
            <a:xfrm>
              <a:off x="4872185" y="5525248"/>
              <a:ext cx="392297" cy="368433"/>
            </a:xfrm>
            <a:custGeom>
              <a:avLst/>
              <a:gdLst>
                <a:gd name="T0" fmla="*/ 21 w 643"/>
                <a:gd name="T1" fmla="*/ 477 h 603"/>
                <a:gd name="T2" fmla="*/ 459 w 643"/>
                <a:gd name="T3" fmla="*/ 359 h 603"/>
                <a:gd name="T4" fmla="*/ 420 w 643"/>
                <a:gd name="T5" fmla="*/ 494 h 603"/>
                <a:gd name="T6" fmla="*/ 407 w 643"/>
                <a:gd name="T7" fmla="*/ 377 h 603"/>
                <a:gd name="T8" fmla="*/ 408 w 643"/>
                <a:gd name="T9" fmla="*/ 272 h 603"/>
                <a:gd name="T10" fmla="*/ 397 w 643"/>
                <a:gd name="T11" fmla="*/ 276 h 603"/>
                <a:gd name="T12" fmla="*/ 405 w 643"/>
                <a:gd name="T13" fmla="*/ 292 h 603"/>
                <a:gd name="T14" fmla="*/ 415 w 643"/>
                <a:gd name="T15" fmla="*/ 288 h 603"/>
                <a:gd name="T16" fmla="*/ 356 w 643"/>
                <a:gd name="T17" fmla="*/ 302 h 603"/>
                <a:gd name="T18" fmla="*/ 360 w 643"/>
                <a:gd name="T19" fmla="*/ 322 h 603"/>
                <a:gd name="T20" fmla="*/ 368 w 643"/>
                <a:gd name="T21" fmla="*/ 315 h 603"/>
                <a:gd name="T22" fmla="*/ 324 w 643"/>
                <a:gd name="T23" fmla="*/ 341 h 603"/>
                <a:gd name="T24" fmla="*/ 319 w 643"/>
                <a:gd name="T25" fmla="*/ 351 h 603"/>
                <a:gd name="T26" fmla="*/ 335 w 643"/>
                <a:gd name="T27" fmla="*/ 359 h 603"/>
                <a:gd name="T28" fmla="*/ 340 w 643"/>
                <a:gd name="T29" fmla="*/ 349 h 603"/>
                <a:gd name="T30" fmla="*/ 305 w 643"/>
                <a:gd name="T31" fmla="*/ 399 h 603"/>
                <a:gd name="T32" fmla="*/ 322 w 643"/>
                <a:gd name="T33" fmla="*/ 411 h 603"/>
                <a:gd name="T34" fmla="*/ 323 w 643"/>
                <a:gd name="T35" fmla="*/ 400 h 603"/>
                <a:gd name="T36" fmla="*/ 308 w 643"/>
                <a:gd name="T37" fmla="*/ 450 h 603"/>
                <a:gd name="T38" fmla="*/ 311 w 643"/>
                <a:gd name="T39" fmla="*/ 461 h 603"/>
                <a:gd name="T40" fmla="*/ 327 w 643"/>
                <a:gd name="T41" fmla="*/ 455 h 603"/>
                <a:gd name="T42" fmla="*/ 324 w 643"/>
                <a:gd name="T43" fmla="*/ 444 h 603"/>
                <a:gd name="T44" fmla="*/ 332 w 643"/>
                <a:gd name="T45" fmla="*/ 505 h 603"/>
                <a:gd name="T46" fmla="*/ 353 w 643"/>
                <a:gd name="T47" fmla="*/ 503 h 603"/>
                <a:gd name="T48" fmla="*/ 346 w 643"/>
                <a:gd name="T49" fmla="*/ 495 h 603"/>
                <a:gd name="T50" fmla="*/ 367 w 643"/>
                <a:gd name="T51" fmla="*/ 541 h 603"/>
                <a:gd name="T52" fmla="*/ 377 w 643"/>
                <a:gd name="T53" fmla="*/ 547 h 603"/>
                <a:gd name="T54" fmla="*/ 386 w 643"/>
                <a:gd name="T55" fmla="*/ 532 h 603"/>
                <a:gd name="T56" fmla="*/ 377 w 643"/>
                <a:gd name="T57" fmla="*/ 526 h 603"/>
                <a:gd name="T58" fmla="*/ 423 w 643"/>
                <a:gd name="T59" fmla="*/ 566 h 603"/>
                <a:gd name="T60" fmla="*/ 434 w 643"/>
                <a:gd name="T61" fmla="*/ 568 h 603"/>
                <a:gd name="T62" fmla="*/ 427 w 643"/>
                <a:gd name="T63" fmla="*/ 549 h 603"/>
                <a:gd name="T64" fmla="*/ 472 w 643"/>
                <a:gd name="T65" fmla="*/ 569 h 603"/>
                <a:gd name="T66" fmla="*/ 484 w 643"/>
                <a:gd name="T67" fmla="*/ 568 h 603"/>
                <a:gd name="T68" fmla="*/ 483 w 643"/>
                <a:gd name="T69" fmla="*/ 550 h 603"/>
                <a:gd name="T70" fmla="*/ 472 w 643"/>
                <a:gd name="T71" fmla="*/ 552 h 603"/>
                <a:gd name="T72" fmla="*/ 530 w 643"/>
                <a:gd name="T73" fmla="*/ 551 h 603"/>
                <a:gd name="T74" fmla="*/ 540 w 643"/>
                <a:gd name="T75" fmla="*/ 545 h 603"/>
                <a:gd name="T76" fmla="*/ 524 w 643"/>
                <a:gd name="T77" fmla="*/ 535 h 603"/>
                <a:gd name="T78" fmla="*/ 570 w 643"/>
                <a:gd name="T79" fmla="*/ 521 h 603"/>
                <a:gd name="T80" fmla="*/ 577 w 643"/>
                <a:gd name="T81" fmla="*/ 512 h 603"/>
                <a:gd name="T82" fmla="*/ 565 w 643"/>
                <a:gd name="T83" fmla="*/ 499 h 603"/>
                <a:gd name="T84" fmla="*/ 559 w 643"/>
                <a:gd name="T85" fmla="*/ 507 h 603"/>
                <a:gd name="T86" fmla="*/ 601 w 643"/>
                <a:gd name="T87" fmla="*/ 469 h 603"/>
                <a:gd name="T88" fmla="*/ 605 w 643"/>
                <a:gd name="T89" fmla="*/ 457 h 603"/>
                <a:gd name="T90" fmla="*/ 586 w 643"/>
                <a:gd name="T91" fmla="*/ 459 h 603"/>
                <a:gd name="T92" fmla="*/ 610 w 643"/>
                <a:gd name="T93" fmla="*/ 419 h 603"/>
                <a:gd name="T94" fmla="*/ 610 w 643"/>
                <a:gd name="T95" fmla="*/ 408 h 603"/>
                <a:gd name="T96" fmla="*/ 592 w 643"/>
                <a:gd name="T97" fmla="*/ 406 h 603"/>
                <a:gd name="T98" fmla="*/ 593 w 643"/>
                <a:gd name="T99" fmla="*/ 417 h 603"/>
                <a:gd name="T100" fmla="*/ 599 w 643"/>
                <a:gd name="T101" fmla="*/ 358 h 603"/>
                <a:gd name="T102" fmla="*/ 594 w 643"/>
                <a:gd name="T103" fmla="*/ 347 h 603"/>
                <a:gd name="T104" fmla="*/ 581 w 643"/>
                <a:gd name="T105" fmla="*/ 363 h 603"/>
                <a:gd name="T106" fmla="*/ 573 w 643"/>
                <a:gd name="T107" fmla="*/ 316 h 603"/>
                <a:gd name="T108" fmla="*/ 565 w 643"/>
                <a:gd name="T109" fmla="*/ 308 h 603"/>
                <a:gd name="T110" fmla="*/ 550 w 643"/>
                <a:gd name="T111" fmla="*/ 318 h 603"/>
                <a:gd name="T112" fmla="*/ 557 w 643"/>
                <a:gd name="T113" fmla="*/ 326 h 603"/>
                <a:gd name="T114" fmla="*/ 524 w 643"/>
                <a:gd name="T115" fmla="*/ 279 h 603"/>
                <a:gd name="T116" fmla="*/ 513 w 643"/>
                <a:gd name="T117" fmla="*/ 274 h 603"/>
                <a:gd name="T118" fmla="*/ 513 w 643"/>
                <a:gd name="T119" fmla="*/ 293 h 603"/>
                <a:gd name="T120" fmla="*/ 457 w 643"/>
                <a:gd name="T121" fmla="*/ 231 h 603"/>
                <a:gd name="T122" fmla="*/ 358 w 643"/>
                <a:gd name="T123" fmla="*/ 9 h 603"/>
                <a:gd name="T124" fmla="*/ 30 w 643"/>
                <a:gd name="T125" fmla="*/ 153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43" h="603">
                  <a:moveTo>
                    <a:pt x="51" y="448"/>
                  </a:moveTo>
                  <a:cubicBezTo>
                    <a:pt x="83" y="445"/>
                    <a:pt x="115" y="443"/>
                    <a:pt x="147" y="442"/>
                  </a:cubicBezTo>
                  <a:cubicBezTo>
                    <a:pt x="127" y="440"/>
                    <a:pt x="108" y="439"/>
                    <a:pt x="88" y="436"/>
                  </a:cubicBezTo>
                  <a:cubicBezTo>
                    <a:pt x="72" y="435"/>
                    <a:pt x="59" y="423"/>
                    <a:pt x="59" y="407"/>
                  </a:cubicBezTo>
                  <a:cubicBezTo>
                    <a:pt x="59" y="383"/>
                    <a:pt x="59" y="359"/>
                    <a:pt x="59" y="335"/>
                  </a:cubicBezTo>
                  <a:cubicBezTo>
                    <a:pt x="59" y="318"/>
                    <a:pt x="72" y="306"/>
                    <a:pt x="88" y="305"/>
                  </a:cubicBezTo>
                  <a:cubicBezTo>
                    <a:pt x="148" y="299"/>
                    <a:pt x="207" y="297"/>
                    <a:pt x="267" y="298"/>
                  </a:cubicBezTo>
                  <a:cubicBezTo>
                    <a:pt x="245" y="333"/>
                    <a:pt x="233" y="373"/>
                    <a:pt x="233" y="417"/>
                  </a:cubicBezTo>
                  <a:cubicBezTo>
                    <a:pt x="233" y="479"/>
                    <a:pt x="258" y="535"/>
                    <a:pt x="299" y="575"/>
                  </a:cubicBezTo>
                  <a:cubicBezTo>
                    <a:pt x="301" y="578"/>
                    <a:pt x="304" y="581"/>
                    <a:pt x="306" y="583"/>
                  </a:cubicBezTo>
                  <a:cubicBezTo>
                    <a:pt x="221" y="590"/>
                    <a:pt x="136" y="588"/>
                    <a:pt x="51" y="579"/>
                  </a:cubicBezTo>
                  <a:cubicBezTo>
                    <a:pt x="35" y="578"/>
                    <a:pt x="21" y="566"/>
                    <a:pt x="21" y="549"/>
                  </a:cubicBezTo>
                  <a:cubicBezTo>
                    <a:pt x="21" y="526"/>
                    <a:pt x="21" y="501"/>
                    <a:pt x="21" y="477"/>
                  </a:cubicBezTo>
                  <a:cubicBezTo>
                    <a:pt x="21" y="461"/>
                    <a:pt x="35" y="449"/>
                    <a:pt x="51" y="448"/>
                  </a:cubicBezTo>
                  <a:close/>
                  <a:moveTo>
                    <a:pt x="442" y="265"/>
                  </a:moveTo>
                  <a:lnTo>
                    <a:pt x="442" y="265"/>
                  </a:lnTo>
                  <a:cubicBezTo>
                    <a:pt x="454" y="263"/>
                    <a:pt x="467" y="262"/>
                    <a:pt x="479" y="265"/>
                  </a:cubicBezTo>
                  <a:cubicBezTo>
                    <a:pt x="478" y="271"/>
                    <a:pt x="478" y="278"/>
                    <a:pt x="477" y="284"/>
                  </a:cubicBezTo>
                  <a:cubicBezTo>
                    <a:pt x="466" y="283"/>
                    <a:pt x="455" y="283"/>
                    <a:pt x="444" y="284"/>
                  </a:cubicBezTo>
                  <a:cubicBezTo>
                    <a:pt x="443" y="278"/>
                    <a:pt x="443" y="271"/>
                    <a:pt x="442" y="265"/>
                  </a:cubicBezTo>
                  <a:close/>
                  <a:moveTo>
                    <a:pt x="510" y="384"/>
                  </a:moveTo>
                  <a:lnTo>
                    <a:pt x="510" y="384"/>
                  </a:lnTo>
                  <a:lnTo>
                    <a:pt x="467" y="384"/>
                  </a:lnTo>
                  <a:lnTo>
                    <a:pt x="467" y="377"/>
                  </a:lnTo>
                  <a:cubicBezTo>
                    <a:pt x="467" y="369"/>
                    <a:pt x="466" y="364"/>
                    <a:pt x="465" y="362"/>
                  </a:cubicBezTo>
                  <a:cubicBezTo>
                    <a:pt x="464" y="360"/>
                    <a:pt x="462" y="359"/>
                    <a:pt x="459" y="359"/>
                  </a:cubicBezTo>
                  <a:cubicBezTo>
                    <a:pt x="456" y="359"/>
                    <a:pt x="454" y="359"/>
                    <a:pt x="453" y="362"/>
                  </a:cubicBezTo>
                  <a:cubicBezTo>
                    <a:pt x="452" y="364"/>
                    <a:pt x="451" y="367"/>
                    <a:pt x="451" y="371"/>
                  </a:cubicBezTo>
                  <a:cubicBezTo>
                    <a:pt x="451" y="377"/>
                    <a:pt x="452" y="382"/>
                    <a:pt x="455" y="385"/>
                  </a:cubicBezTo>
                  <a:cubicBezTo>
                    <a:pt x="458" y="388"/>
                    <a:pt x="466" y="393"/>
                    <a:pt x="478" y="401"/>
                  </a:cubicBezTo>
                  <a:cubicBezTo>
                    <a:pt x="489" y="407"/>
                    <a:pt x="497" y="413"/>
                    <a:pt x="501" y="416"/>
                  </a:cubicBezTo>
                  <a:cubicBezTo>
                    <a:pt x="505" y="420"/>
                    <a:pt x="508" y="425"/>
                    <a:pt x="511" y="431"/>
                  </a:cubicBezTo>
                  <a:cubicBezTo>
                    <a:pt x="514" y="437"/>
                    <a:pt x="515" y="445"/>
                    <a:pt x="515" y="455"/>
                  </a:cubicBezTo>
                  <a:cubicBezTo>
                    <a:pt x="515" y="471"/>
                    <a:pt x="512" y="483"/>
                    <a:pt x="504" y="491"/>
                  </a:cubicBezTo>
                  <a:cubicBezTo>
                    <a:pt x="497" y="500"/>
                    <a:pt x="485" y="506"/>
                    <a:pt x="471" y="508"/>
                  </a:cubicBezTo>
                  <a:lnTo>
                    <a:pt x="471" y="524"/>
                  </a:lnTo>
                  <a:lnTo>
                    <a:pt x="451" y="524"/>
                  </a:lnTo>
                  <a:lnTo>
                    <a:pt x="451" y="507"/>
                  </a:lnTo>
                  <a:cubicBezTo>
                    <a:pt x="439" y="506"/>
                    <a:pt x="429" y="502"/>
                    <a:pt x="420" y="494"/>
                  </a:cubicBezTo>
                  <a:cubicBezTo>
                    <a:pt x="412" y="486"/>
                    <a:pt x="407" y="473"/>
                    <a:pt x="407" y="453"/>
                  </a:cubicBezTo>
                  <a:lnTo>
                    <a:pt x="407" y="445"/>
                  </a:lnTo>
                  <a:lnTo>
                    <a:pt x="451" y="445"/>
                  </a:lnTo>
                  <a:lnTo>
                    <a:pt x="451" y="456"/>
                  </a:lnTo>
                  <a:cubicBezTo>
                    <a:pt x="451" y="467"/>
                    <a:pt x="451" y="474"/>
                    <a:pt x="452" y="477"/>
                  </a:cubicBezTo>
                  <a:cubicBezTo>
                    <a:pt x="453" y="480"/>
                    <a:pt x="455" y="481"/>
                    <a:pt x="458" y="481"/>
                  </a:cubicBezTo>
                  <a:cubicBezTo>
                    <a:pt x="461" y="481"/>
                    <a:pt x="464" y="480"/>
                    <a:pt x="465" y="478"/>
                  </a:cubicBezTo>
                  <a:cubicBezTo>
                    <a:pt x="466" y="476"/>
                    <a:pt x="467" y="473"/>
                    <a:pt x="467" y="470"/>
                  </a:cubicBezTo>
                  <a:cubicBezTo>
                    <a:pt x="467" y="460"/>
                    <a:pt x="466" y="453"/>
                    <a:pt x="465" y="449"/>
                  </a:cubicBezTo>
                  <a:cubicBezTo>
                    <a:pt x="464" y="445"/>
                    <a:pt x="459" y="440"/>
                    <a:pt x="451" y="435"/>
                  </a:cubicBezTo>
                  <a:cubicBezTo>
                    <a:pt x="438" y="427"/>
                    <a:pt x="429" y="421"/>
                    <a:pt x="424" y="417"/>
                  </a:cubicBezTo>
                  <a:cubicBezTo>
                    <a:pt x="420" y="413"/>
                    <a:pt x="415" y="408"/>
                    <a:pt x="412" y="401"/>
                  </a:cubicBezTo>
                  <a:cubicBezTo>
                    <a:pt x="408" y="393"/>
                    <a:pt x="407" y="385"/>
                    <a:pt x="407" y="377"/>
                  </a:cubicBezTo>
                  <a:cubicBezTo>
                    <a:pt x="407" y="364"/>
                    <a:pt x="410" y="354"/>
                    <a:pt x="418" y="346"/>
                  </a:cubicBezTo>
                  <a:cubicBezTo>
                    <a:pt x="425" y="339"/>
                    <a:pt x="436" y="334"/>
                    <a:pt x="451" y="333"/>
                  </a:cubicBezTo>
                  <a:lnTo>
                    <a:pt x="451" y="319"/>
                  </a:lnTo>
                  <a:lnTo>
                    <a:pt x="471" y="319"/>
                  </a:lnTo>
                  <a:lnTo>
                    <a:pt x="471" y="333"/>
                  </a:lnTo>
                  <a:cubicBezTo>
                    <a:pt x="484" y="334"/>
                    <a:pt x="494" y="339"/>
                    <a:pt x="501" y="346"/>
                  </a:cubicBezTo>
                  <a:cubicBezTo>
                    <a:pt x="507" y="353"/>
                    <a:pt x="511" y="363"/>
                    <a:pt x="511" y="376"/>
                  </a:cubicBezTo>
                  <a:cubicBezTo>
                    <a:pt x="511" y="378"/>
                    <a:pt x="510" y="381"/>
                    <a:pt x="510" y="384"/>
                  </a:cubicBezTo>
                  <a:close/>
                  <a:moveTo>
                    <a:pt x="411" y="271"/>
                  </a:moveTo>
                  <a:lnTo>
                    <a:pt x="411" y="271"/>
                  </a:lnTo>
                  <a:lnTo>
                    <a:pt x="410" y="271"/>
                  </a:lnTo>
                  <a:lnTo>
                    <a:pt x="409" y="271"/>
                  </a:lnTo>
                  <a:lnTo>
                    <a:pt x="408" y="272"/>
                  </a:lnTo>
                  <a:lnTo>
                    <a:pt x="407" y="272"/>
                  </a:lnTo>
                  <a:lnTo>
                    <a:pt x="406" y="272"/>
                  </a:lnTo>
                  <a:lnTo>
                    <a:pt x="405" y="273"/>
                  </a:lnTo>
                  <a:lnTo>
                    <a:pt x="405" y="273"/>
                  </a:lnTo>
                  <a:lnTo>
                    <a:pt x="404" y="273"/>
                  </a:lnTo>
                  <a:lnTo>
                    <a:pt x="403" y="274"/>
                  </a:lnTo>
                  <a:lnTo>
                    <a:pt x="402" y="274"/>
                  </a:lnTo>
                  <a:lnTo>
                    <a:pt x="401" y="274"/>
                  </a:lnTo>
                  <a:lnTo>
                    <a:pt x="400" y="275"/>
                  </a:lnTo>
                  <a:lnTo>
                    <a:pt x="399" y="275"/>
                  </a:lnTo>
                  <a:lnTo>
                    <a:pt x="398" y="275"/>
                  </a:lnTo>
                  <a:lnTo>
                    <a:pt x="398" y="276"/>
                  </a:lnTo>
                  <a:lnTo>
                    <a:pt x="397" y="276"/>
                  </a:lnTo>
                  <a:lnTo>
                    <a:pt x="396" y="277"/>
                  </a:lnTo>
                  <a:lnTo>
                    <a:pt x="395" y="277"/>
                  </a:lnTo>
                  <a:lnTo>
                    <a:pt x="394" y="277"/>
                  </a:lnTo>
                  <a:lnTo>
                    <a:pt x="393" y="278"/>
                  </a:lnTo>
                  <a:lnTo>
                    <a:pt x="393" y="278"/>
                  </a:lnTo>
                  <a:lnTo>
                    <a:pt x="401" y="294"/>
                  </a:lnTo>
                  <a:lnTo>
                    <a:pt x="401" y="294"/>
                  </a:lnTo>
                  <a:lnTo>
                    <a:pt x="401" y="293"/>
                  </a:lnTo>
                  <a:lnTo>
                    <a:pt x="402" y="293"/>
                  </a:lnTo>
                  <a:lnTo>
                    <a:pt x="403" y="293"/>
                  </a:lnTo>
                  <a:lnTo>
                    <a:pt x="404" y="292"/>
                  </a:lnTo>
                  <a:lnTo>
                    <a:pt x="404" y="292"/>
                  </a:lnTo>
                  <a:lnTo>
                    <a:pt x="405" y="292"/>
                  </a:lnTo>
                  <a:lnTo>
                    <a:pt x="406" y="291"/>
                  </a:lnTo>
                  <a:lnTo>
                    <a:pt x="407" y="291"/>
                  </a:lnTo>
                  <a:lnTo>
                    <a:pt x="407" y="291"/>
                  </a:lnTo>
                  <a:lnTo>
                    <a:pt x="408" y="290"/>
                  </a:lnTo>
                  <a:lnTo>
                    <a:pt x="409" y="290"/>
                  </a:lnTo>
                  <a:lnTo>
                    <a:pt x="410" y="290"/>
                  </a:lnTo>
                  <a:lnTo>
                    <a:pt x="411" y="290"/>
                  </a:lnTo>
                  <a:lnTo>
                    <a:pt x="411" y="289"/>
                  </a:lnTo>
                  <a:lnTo>
                    <a:pt x="412" y="289"/>
                  </a:lnTo>
                  <a:lnTo>
                    <a:pt x="413" y="289"/>
                  </a:lnTo>
                  <a:lnTo>
                    <a:pt x="414" y="288"/>
                  </a:lnTo>
                  <a:lnTo>
                    <a:pt x="414" y="288"/>
                  </a:lnTo>
                  <a:lnTo>
                    <a:pt x="415" y="288"/>
                  </a:lnTo>
                  <a:lnTo>
                    <a:pt x="416" y="288"/>
                  </a:lnTo>
                  <a:lnTo>
                    <a:pt x="411" y="271"/>
                  </a:lnTo>
                  <a:close/>
                  <a:moveTo>
                    <a:pt x="361" y="297"/>
                  </a:moveTo>
                  <a:lnTo>
                    <a:pt x="361" y="297"/>
                  </a:lnTo>
                  <a:lnTo>
                    <a:pt x="361" y="297"/>
                  </a:lnTo>
                  <a:lnTo>
                    <a:pt x="360" y="298"/>
                  </a:lnTo>
                  <a:lnTo>
                    <a:pt x="360" y="299"/>
                  </a:lnTo>
                  <a:lnTo>
                    <a:pt x="359" y="299"/>
                  </a:lnTo>
                  <a:lnTo>
                    <a:pt x="358" y="300"/>
                  </a:lnTo>
                  <a:lnTo>
                    <a:pt x="358" y="300"/>
                  </a:lnTo>
                  <a:lnTo>
                    <a:pt x="357" y="301"/>
                  </a:lnTo>
                  <a:lnTo>
                    <a:pt x="356" y="302"/>
                  </a:lnTo>
                  <a:lnTo>
                    <a:pt x="356" y="302"/>
                  </a:lnTo>
                  <a:lnTo>
                    <a:pt x="355" y="303"/>
                  </a:lnTo>
                  <a:lnTo>
                    <a:pt x="354" y="304"/>
                  </a:lnTo>
                  <a:lnTo>
                    <a:pt x="354" y="304"/>
                  </a:lnTo>
                  <a:lnTo>
                    <a:pt x="353" y="305"/>
                  </a:lnTo>
                  <a:lnTo>
                    <a:pt x="352" y="305"/>
                  </a:lnTo>
                  <a:lnTo>
                    <a:pt x="352" y="306"/>
                  </a:lnTo>
                  <a:lnTo>
                    <a:pt x="351" y="307"/>
                  </a:lnTo>
                  <a:lnTo>
                    <a:pt x="350" y="307"/>
                  </a:lnTo>
                  <a:lnTo>
                    <a:pt x="350" y="308"/>
                  </a:lnTo>
                  <a:lnTo>
                    <a:pt x="349" y="309"/>
                  </a:lnTo>
                  <a:lnTo>
                    <a:pt x="348" y="309"/>
                  </a:lnTo>
                  <a:lnTo>
                    <a:pt x="348" y="310"/>
                  </a:lnTo>
                  <a:lnTo>
                    <a:pt x="360" y="322"/>
                  </a:lnTo>
                  <a:lnTo>
                    <a:pt x="361" y="322"/>
                  </a:lnTo>
                  <a:lnTo>
                    <a:pt x="361" y="321"/>
                  </a:lnTo>
                  <a:lnTo>
                    <a:pt x="362" y="320"/>
                  </a:lnTo>
                  <a:lnTo>
                    <a:pt x="363" y="320"/>
                  </a:lnTo>
                  <a:lnTo>
                    <a:pt x="363" y="319"/>
                  </a:lnTo>
                  <a:lnTo>
                    <a:pt x="364" y="319"/>
                  </a:lnTo>
                  <a:lnTo>
                    <a:pt x="364" y="318"/>
                  </a:lnTo>
                  <a:lnTo>
                    <a:pt x="365" y="318"/>
                  </a:lnTo>
                  <a:lnTo>
                    <a:pt x="365" y="317"/>
                  </a:lnTo>
                  <a:lnTo>
                    <a:pt x="366" y="317"/>
                  </a:lnTo>
                  <a:lnTo>
                    <a:pt x="367" y="316"/>
                  </a:lnTo>
                  <a:lnTo>
                    <a:pt x="367" y="315"/>
                  </a:lnTo>
                  <a:lnTo>
                    <a:pt x="368" y="315"/>
                  </a:lnTo>
                  <a:lnTo>
                    <a:pt x="368" y="314"/>
                  </a:lnTo>
                  <a:lnTo>
                    <a:pt x="369" y="314"/>
                  </a:lnTo>
                  <a:lnTo>
                    <a:pt x="370" y="313"/>
                  </a:lnTo>
                  <a:lnTo>
                    <a:pt x="370" y="313"/>
                  </a:lnTo>
                  <a:lnTo>
                    <a:pt x="371" y="312"/>
                  </a:lnTo>
                  <a:lnTo>
                    <a:pt x="372" y="312"/>
                  </a:lnTo>
                  <a:lnTo>
                    <a:pt x="372" y="311"/>
                  </a:lnTo>
                  <a:lnTo>
                    <a:pt x="373" y="311"/>
                  </a:lnTo>
                  <a:lnTo>
                    <a:pt x="361" y="297"/>
                  </a:lnTo>
                  <a:close/>
                  <a:moveTo>
                    <a:pt x="325" y="339"/>
                  </a:moveTo>
                  <a:lnTo>
                    <a:pt x="325" y="339"/>
                  </a:lnTo>
                  <a:lnTo>
                    <a:pt x="325" y="340"/>
                  </a:lnTo>
                  <a:lnTo>
                    <a:pt x="324" y="341"/>
                  </a:lnTo>
                  <a:lnTo>
                    <a:pt x="324" y="341"/>
                  </a:lnTo>
                  <a:lnTo>
                    <a:pt x="323" y="342"/>
                  </a:lnTo>
                  <a:lnTo>
                    <a:pt x="323" y="343"/>
                  </a:lnTo>
                  <a:lnTo>
                    <a:pt x="323" y="344"/>
                  </a:lnTo>
                  <a:lnTo>
                    <a:pt x="322" y="345"/>
                  </a:lnTo>
                  <a:lnTo>
                    <a:pt x="322" y="345"/>
                  </a:lnTo>
                  <a:lnTo>
                    <a:pt x="321" y="346"/>
                  </a:lnTo>
                  <a:lnTo>
                    <a:pt x="321" y="347"/>
                  </a:lnTo>
                  <a:lnTo>
                    <a:pt x="320" y="348"/>
                  </a:lnTo>
                  <a:lnTo>
                    <a:pt x="320" y="349"/>
                  </a:lnTo>
                  <a:lnTo>
                    <a:pt x="320" y="350"/>
                  </a:lnTo>
                  <a:lnTo>
                    <a:pt x="319" y="350"/>
                  </a:lnTo>
                  <a:lnTo>
                    <a:pt x="319" y="351"/>
                  </a:lnTo>
                  <a:lnTo>
                    <a:pt x="318" y="352"/>
                  </a:lnTo>
                  <a:lnTo>
                    <a:pt x="318" y="353"/>
                  </a:lnTo>
                  <a:lnTo>
                    <a:pt x="318" y="354"/>
                  </a:lnTo>
                  <a:lnTo>
                    <a:pt x="317" y="355"/>
                  </a:lnTo>
                  <a:lnTo>
                    <a:pt x="317" y="356"/>
                  </a:lnTo>
                  <a:lnTo>
                    <a:pt x="317" y="356"/>
                  </a:lnTo>
                  <a:lnTo>
                    <a:pt x="333" y="363"/>
                  </a:lnTo>
                  <a:lnTo>
                    <a:pt x="333" y="363"/>
                  </a:lnTo>
                  <a:lnTo>
                    <a:pt x="333" y="362"/>
                  </a:lnTo>
                  <a:lnTo>
                    <a:pt x="334" y="361"/>
                  </a:lnTo>
                  <a:lnTo>
                    <a:pt x="334" y="360"/>
                  </a:lnTo>
                  <a:lnTo>
                    <a:pt x="334" y="360"/>
                  </a:lnTo>
                  <a:lnTo>
                    <a:pt x="335" y="359"/>
                  </a:lnTo>
                  <a:lnTo>
                    <a:pt x="335" y="358"/>
                  </a:lnTo>
                  <a:lnTo>
                    <a:pt x="335" y="357"/>
                  </a:lnTo>
                  <a:lnTo>
                    <a:pt x="336" y="357"/>
                  </a:lnTo>
                  <a:lnTo>
                    <a:pt x="336" y="356"/>
                  </a:lnTo>
                  <a:lnTo>
                    <a:pt x="336" y="355"/>
                  </a:lnTo>
                  <a:lnTo>
                    <a:pt x="337" y="354"/>
                  </a:lnTo>
                  <a:lnTo>
                    <a:pt x="337" y="354"/>
                  </a:lnTo>
                  <a:lnTo>
                    <a:pt x="338" y="353"/>
                  </a:lnTo>
                  <a:lnTo>
                    <a:pt x="338" y="352"/>
                  </a:lnTo>
                  <a:lnTo>
                    <a:pt x="338" y="351"/>
                  </a:lnTo>
                  <a:lnTo>
                    <a:pt x="339" y="351"/>
                  </a:lnTo>
                  <a:lnTo>
                    <a:pt x="339" y="350"/>
                  </a:lnTo>
                  <a:lnTo>
                    <a:pt x="340" y="349"/>
                  </a:lnTo>
                  <a:lnTo>
                    <a:pt x="340" y="349"/>
                  </a:lnTo>
                  <a:lnTo>
                    <a:pt x="340" y="348"/>
                  </a:lnTo>
                  <a:lnTo>
                    <a:pt x="325" y="339"/>
                  </a:lnTo>
                  <a:close/>
                  <a:moveTo>
                    <a:pt x="306" y="392"/>
                  </a:moveTo>
                  <a:lnTo>
                    <a:pt x="306" y="392"/>
                  </a:lnTo>
                  <a:lnTo>
                    <a:pt x="306" y="393"/>
                  </a:lnTo>
                  <a:lnTo>
                    <a:pt x="306" y="394"/>
                  </a:lnTo>
                  <a:lnTo>
                    <a:pt x="306" y="394"/>
                  </a:lnTo>
                  <a:lnTo>
                    <a:pt x="306" y="395"/>
                  </a:lnTo>
                  <a:lnTo>
                    <a:pt x="305" y="396"/>
                  </a:lnTo>
                  <a:lnTo>
                    <a:pt x="305" y="397"/>
                  </a:lnTo>
                  <a:lnTo>
                    <a:pt x="305" y="398"/>
                  </a:lnTo>
                  <a:lnTo>
                    <a:pt x="305" y="399"/>
                  </a:lnTo>
                  <a:lnTo>
                    <a:pt x="305" y="400"/>
                  </a:lnTo>
                  <a:lnTo>
                    <a:pt x="305" y="401"/>
                  </a:lnTo>
                  <a:lnTo>
                    <a:pt x="305" y="402"/>
                  </a:lnTo>
                  <a:lnTo>
                    <a:pt x="305" y="403"/>
                  </a:lnTo>
                  <a:lnTo>
                    <a:pt x="305" y="404"/>
                  </a:lnTo>
                  <a:lnTo>
                    <a:pt x="304" y="405"/>
                  </a:lnTo>
                  <a:lnTo>
                    <a:pt x="304" y="406"/>
                  </a:lnTo>
                  <a:lnTo>
                    <a:pt x="304" y="407"/>
                  </a:lnTo>
                  <a:lnTo>
                    <a:pt x="304" y="408"/>
                  </a:lnTo>
                  <a:lnTo>
                    <a:pt x="304" y="409"/>
                  </a:lnTo>
                  <a:lnTo>
                    <a:pt x="304" y="410"/>
                  </a:lnTo>
                  <a:lnTo>
                    <a:pt x="304" y="410"/>
                  </a:lnTo>
                  <a:lnTo>
                    <a:pt x="322" y="411"/>
                  </a:lnTo>
                  <a:lnTo>
                    <a:pt x="322" y="411"/>
                  </a:lnTo>
                  <a:lnTo>
                    <a:pt x="322" y="410"/>
                  </a:lnTo>
                  <a:lnTo>
                    <a:pt x="322" y="409"/>
                  </a:lnTo>
                  <a:lnTo>
                    <a:pt x="322" y="408"/>
                  </a:lnTo>
                  <a:lnTo>
                    <a:pt x="322" y="407"/>
                  </a:lnTo>
                  <a:lnTo>
                    <a:pt x="322" y="406"/>
                  </a:lnTo>
                  <a:lnTo>
                    <a:pt x="322" y="406"/>
                  </a:lnTo>
                  <a:lnTo>
                    <a:pt x="322" y="405"/>
                  </a:lnTo>
                  <a:lnTo>
                    <a:pt x="322" y="404"/>
                  </a:lnTo>
                  <a:lnTo>
                    <a:pt x="322" y="403"/>
                  </a:lnTo>
                  <a:lnTo>
                    <a:pt x="322" y="402"/>
                  </a:lnTo>
                  <a:lnTo>
                    <a:pt x="323" y="401"/>
                  </a:lnTo>
                  <a:lnTo>
                    <a:pt x="323" y="400"/>
                  </a:lnTo>
                  <a:lnTo>
                    <a:pt x="323" y="400"/>
                  </a:lnTo>
                  <a:lnTo>
                    <a:pt x="323" y="399"/>
                  </a:lnTo>
                  <a:lnTo>
                    <a:pt x="323" y="398"/>
                  </a:lnTo>
                  <a:lnTo>
                    <a:pt x="323" y="397"/>
                  </a:lnTo>
                  <a:lnTo>
                    <a:pt x="323" y="396"/>
                  </a:lnTo>
                  <a:lnTo>
                    <a:pt x="323" y="395"/>
                  </a:lnTo>
                  <a:lnTo>
                    <a:pt x="323" y="395"/>
                  </a:lnTo>
                  <a:lnTo>
                    <a:pt x="306" y="392"/>
                  </a:lnTo>
                  <a:close/>
                  <a:moveTo>
                    <a:pt x="307" y="447"/>
                  </a:moveTo>
                  <a:lnTo>
                    <a:pt x="307" y="447"/>
                  </a:lnTo>
                  <a:lnTo>
                    <a:pt x="307" y="448"/>
                  </a:lnTo>
                  <a:lnTo>
                    <a:pt x="307" y="449"/>
                  </a:lnTo>
                  <a:lnTo>
                    <a:pt x="308" y="450"/>
                  </a:lnTo>
                  <a:lnTo>
                    <a:pt x="308" y="450"/>
                  </a:lnTo>
                  <a:lnTo>
                    <a:pt x="308" y="451"/>
                  </a:lnTo>
                  <a:lnTo>
                    <a:pt x="308" y="452"/>
                  </a:lnTo>
                  <a:lnTo>
                    <a:pt x="308" y="453"/>
                  </a:lnTo>
                  <a:lnTo>
                    <a:pt x="309" y="454"/>
                  </a:lnTo>
                  <a:lnTo>
                    <a:pt x="309" y="455"/>
                  </a:lnTo>
                  <a:lnTo>
                    <a:pt x="309" y="456"/>
                  </a:lnTo>
                  <a:lnTo>
                    <a:pt x="309" y="457"/>
                  </a:lnTo>
                  <a:lnTo>
                    <a:pt x="310" y="458"/>
                  </a:lnTo>
                  <a:lnTo>
                    <a:pt x="310" y="459"/>
                  </a:lnTo>
                  <a:lnTo>
                    <a:pt x="310" y="460"/>
                  </a:lnTo>
                  <a:lnTo>
                    <a:pt x="310" y="461"/>
                  </a:lnTo>
                  <a:lnTo>
                    <a:pt x="311" y="461"/>
                  </a:lnTo>
                  <a:lnTo>
                    <a:pt x="311" y="462"/>
                  </a:lnTo>
                  <a:lnTo>
                    <a:pt x="311" y="463"/>
                  </a:lnTo>
                  <a:lnTo>
                    <a:pt x="312" y="464"/>
                  </a:lnTo>
                  <a:lnTo>
                    <a:pt x="312" y="465"/>
                  </a:lnTo>
                  <a:lnTo>
                    <a:pt x="312" y="465"/>
                  </a:lnTo>
                  <a:lnTo>
                    <a:pt x="329" y="460"/>
                  </a:lnTo>
                  <a:lnTo>
                    <a:pt x="328" y="459"/>
                  </a:lnTo>
                  <a:lnTo>
                    <a:pt x="328" y="459"/>
                  </a:lnTo>
                  <a:lnTo>
                    <a:pt x="328" y="458"/>
                  </a:lnTo>
                  <a:lnTo>
                    <a:pt x="328" y="457"/>
                  </a:lnTo>
                  <a:lnTo>
                    <a:pt x="328" y="456"/>
                  </a:lnTo>
                  <a:lnTo>
                    <a:pt x="327" y="456"/>
                  </a:lnTo>
                  <a:lnTo>
                    <a:pt x="327" y="455"/>
                  </a:lnTo>
                  <a:lnTo>
                    <a:pt x="327" y="454"/>
                  </a:lnTo>
                  <a:lnTo>
                    <a:pt x="327" y="453"/>
                  </a:lnTo>
                  <a:lnTo>
                    <a:pt x="326" y="452"/>
                  </a:lnTo>
                  <a:lnTo>
                    <a:pt x="326" y="452"/>
                  </a:lnTo>
                  <a:lnTo>
                    <a:pt x="326" y="451"/>
                  </a:lnTo>
                  <a:lnTo>
                    <a:pt x="326" y="450"/>
                  </a:lnTo>
                  <a:lnTo>
                    <a:pt x="325" y="449"/>
                  </a:lnTo>
                  <a:lnTo>
                    <a:pt x="325" y="448"/>
                  </a:lnTo>
                  <a:lnTo>
                    <a:pt x="325" y="447"/>
                  </a:lnTo>
                  <a:lnTo>
                    <a:pt x="325" y="447"/>
                  </a:lnTo>
                  <a:lnTo>
                    <a:pt x="325" y="446"/>
                  </a:lnTo>
                  <a:lnTo>
                    <a:pt x="325" y="445"/>
                  </a:lnTo>
                  <a:lnTo>
                    <a:pt x="324" y="444"/>
                  </a:lnTo>
                  <a:lnTo>
                    <a:pt x="324" y="444"/>
                  </a:lnTo>
                  <a:lnTo>
                    <a:pt x="307" y="447"/>
                  </a:lnTo>
                  <a:close/>
                  <a:moveTo>
                    <a:pt x="328" y="499"/>
                  </a:moveTo>
                  <a:lnTo>
                    <a:pt x="328" y="499"/>
                  </a:lnTo>
                  <a:lnTo>
                    <a:pt x="328" y="499"/>
                  </a:lnTo>
                  <a:lnTo>
                    <a:pt x="329" y="500"/>
                  </a:lnTo>
                  <a:lnTo>
                    <a:pt x="329" y="501"/>
                  </a:lnTo>
                  <a:lnTo>
                    <a:pt x="330" y="502"/>
                  </a:lnTo>
                  <a:lnTo>
                    <a:pt x="330" y="502"/>
                  </a:lnTo>
                  <a:lnTo>
                    <a:pt x="331" y="503"/>
                  </a:lnTo>
                  <a:lnTo>
                    <a:pt x="331" y="504"/>
                  </a:lnTo>
                  <a:lnTo>
                    <a:pt x="332" y="505"/>
                  </a:lnTo>
                  <a:lnTo>
                    <a:pt x="332" y="505"/>
                  </a:lnTo>
                  <a:lnTo>
                    <a:pt x="333" y="506"/>
                  </a:lnTo>
                  <a:lnTo>
                    <a:pt x="333" y="507"/>
                  </a:lnTo>
                  <a:lnTo>
                    <a:pt x="334" y="508"/>
                  </a:lnTo>
                  <a:lnTo>
                    <a:pt x="334" y="508"/>
                  </a:lnTo>
                  <a:lnTo>
                    <a:pt x="335" y="509"/>
                  </a:lnTo>
                  <a:lnTo>
                    <a:pt x="336" y="510"/>
                  </a:lnTo>
                  <a:lnTo>
                    <a:pt x="336" y="511"/>
                  </a:lnTo>
                  <a:lnTo>
                    <a:pt x="337" y="511"/>
                  </a:lnTo>
                  <a:lnTo>
                    <a:pt x="337" y="512"/>
                  </a:lnTo>
                  <a:lnTo>
                    <a:pt x="338" y="513"/>
                  </a:lnTo>
                  <a:lnTo>
                    <a:pt x="338" y="514"/>
                  </a:lnTo>
                  <a:lnTo>
                    <a:pt x="339" y="514"/>
                  </a:lnTo>
                  <a:lnTo>
                    <a:pt x="353" y="503"/>
                  </a:lnTo>
                  <a:lnTo>
                    <a:pt x="352" y="502"/>
                  </a:lnTo>
                  <a:lnTo>
                    <a:pt x="352" y="502"/>
                  </a:lnTo>
                  <a:lnTo>
                    <a:pt x="351" y="501"/>
                  </a:lnTo>
                  <a:lnTo>
                    <a:pt x="351" y="500"/>
                  </a:lnTo>
                  <a:lnTo>
                    <a:pt x="350" y="500"/>
                  </a:lnTo>
                  <a:lnTo>
                    <a:pt x="350" y="499"/>
                  </a:lnTo>
                  <a:lnTo>
                    <a:pt x="349" y="499"/>
                  </a:lnTo>
                  <a:lnTo>
                    <a:pt x="349" y="498"/>
                  </a:lnTo>
                  <a:lnTo>
                    <a:pt x="348" y="497"/>
                  </a:lnTo>
                  <a:lnTo>
                    <a:pt x="348" y="497"/>
                  </a:lnTo>
                  <a:lnTo>
                    <a:pt x="347" y="496"/>
                  </a:lnTo>
                  <a:lnTo>
                    <a:pt x="347" y="495"/>
                  </a:lnTo>
                  <a:lnTo>
                    <a:pt x="346" y="495"/>
                  </a:lnTo>
                  <a:lnTo>
                    <a:pt x="346" y="494"/>
                  </a:lnTo>
                  <a:lnTo>
                    <a:pt x="345" y="493"/>
                  </a:lnTo>
                  <a:lnTo>
                    <a:pt x="345" y="493"/>
                  </a:lnTo>
                  <a:lnTo>
                    <a:pt x="344" y="492"/>
                  </a:lnTo>
                  <a:lnTo>
                    <a:pt x="344" y="491"/>
                  </a:lnTo>
                  <a:lnTo>
                    <a:pt x="343" y="491"/>
                  </a:lnTo>
                  <a:lnTo>
                    <a:pt x="343" y="490"/>
                  </a:lnTo>
                  <a:lnTo>
                    <a:pt x="343" y="490"/>
                  </a:lnTo>
                  <a:lnTo>
                    <a:pt x="328" y="499"/>
                  </a:lnTo>
                  <a:close/>
                  <a:moveTo>
                    <a:pt x="366" y="540"/>
                  </a:moveTo>
                  <a:lnTo>
                    <a:pt x="366" y="540"/>
                  </a:lnTo>
                  <a:lnTo>
                    <a:pt x="366" y="540"/>
                  </a:lnTo>
                  <a:lnTo>
                    <a:pt x="367" y="541"/>
                  </a:lnTo>
                  <a:lnTo>
                    <a:pt x="368" y="541"/>
                  </a:lnTo>
                  <a:lnTo>
                    <a:pt x="369" y="542"/>
                  </a:lnTo>
                  <a:lnTo>
                    <a:pt x="369" y="542"/>
                  </a:lnTo>
                  <a:lnTo>
                    <a:pt x="370" y="543"/>
                  </a:lnTo>
                  <a:lnTo>
                    <a:pt x="371" y="543"/>
                  </a:lnTo>
                  <a:lnTo>
                    <a:pt x="372" y="544"/>
                  </a:lnTo>
                  <a:lnTo>
                    <a:pt x="372" y="544"/>
                  </a:lnTo>
                  <a:lnTo>
                    <a:pt x="373" y="545"/>
                  </a:lnTo>
                  <a:lnTo>
                    <a:pt x="374" y="545"/>
                  </a:lnTo>
                  <a:lnTo>
                    <a:pt x="375" y="546"/>
                  </a:lnTo>
                  <a:lnTo>
                    <a:pt x="375" y="546"/>
                  </a:lnTo>
                  <a:lnTo>
                    <a:pt x="376" y="547"/>
                  </a:lnTo>
                  <a:lnTo>
                    <a:pt x="377" y="547"/>
                  </a:lnTo>
                  <a:lnTo>
                    <a:pt x="378" y="548"/>
                  </a:lnTo>
                  <a:lnTo>
                    <a:pt x="379" y="548"/>
                  </a:lnTo>
                  <a:lnTo>
                    <a:pt x="379" y="549"/>
                  </a:lnTo>
                  <a:lnTo>
                    <a:pt x="380" y="549"/>
                  </a:lnTo>
                  <a:lnTo>
                    <a:pt x="381" y="550"/>
                  </a:lnTo>
                  <a:lnTo>
                    <a:pt x="382" y="550"/>
                  </a:lnTo>
                  <a:lnTo>
                    <a:pt x="390" y="535"/>
                  </a:lnTo>
                  <a:lnTo>
                    <a:pt x="390" y="534"/>
                  </a:lnTo>
                  <a:lnTo>
                    <a:pt x="389" y="534"/>
                  </a:lnTo>
                  <a:lnTo>
                    <a:pt x="388" y="534"/>
                  </a:lnTo>
                  <a:lnTo>
                    <a:pt x="388" y="533"/>
                  </a:lnTo>
                  <a:lnTo>
                    <a:pt x="387" y="533"/>
                  </a:lnTo>
                  <a:lnTo>
                    <a:pt x="386" y="532"/>
                  </a:lnTo>
                  <a:lnTo>
                    <a:pt x="385" y="532"/>
                  </a:lnTo>
                  <a:lnTo>
                    <a:pt x="385" y="531"/>
                  </a:lnTo>
                  <a:lnTo>
                    <a:pt x="384" y="531"/>
                  </a:lnTo>
                  <a:lnTo>
                    <a:pt x="383" y="531"/>
                  </a:lnTo>
                  <a:lnTo>
                    <a:pt x="383" y="530"/>
                  </a:lnTo>
                  <a:lnTo>
                    <a:pt x="382" y="530"/>
                  </a:lnTo>
                  <a:lnTo>
                    <a:pt x="381" y="529"/>
                  </a:lnTo>
                  <a:lnTo>
                    <a:pt x="381" y="529"/>
                  </a:lnTo>
                  <a:lnTo>
                    <a:pt x="380" y="528"/>
                  </a:lnTo>
                  <a:lnTo>
                    <a:pt x="379" y="528"/>
                  </a:lnTo>
                  <a:lnTo>
                    <a:pt x="379" y="527"/>
                  </a:lnTo>
                  <a:lnTo>
                    <a:pt x="378" y="527"/>
                  </a:lnTo>
                  <a:lnTo>
                    <a:pt x="377" y="526"/>
                  </a:lnTo>
                  <a:lnTo>
                    <a:pt x="377" y="526"/>
                  </a:lnTo>
                  <a:lnTo>
                    <a:pt x="376" y="526"/>
                  </a:lnTo>
                  <a:lnTo>
                    <a:pt x="366" y="540"/>
                  </a:lnTo>
                  <a:close/>
                  <a:moveTo>
                    <a:pt x="416" y="564"/>
                  </a:moveTo>
                  <a:lnTo>
                    <a:pt x="416" y="564"/>
                  </a:lnTo>
                  <a:lnTo>
                    <a:pt x="416" y="564"/>
                  </a:lnTo>
                  <a:lnTo>
                    <a:pt x="417" y="565"/>
                  </a:lnTo>
                  <a:lnTo>
                    <a:pt x="418" y="565"/>
                  </a:lnTo>
                  <a:lnTo>
                    <a:pt x="419" y="565"/>
                  </a:lnTo>
                  <a:lnTo>
                    <a:pt x="420" y="565"/>
                  </a:lnTo>
                  <a:lnTo>
                    <a:pt x="421" y="566"/>
                  </a:lnTo>
                  <a:lnTo>
                    <a:pt x="422" y="566"/>
                  </a:lnTo>
                  <a:lnTo>
                    <a:pt x="423" y="566"/>
                  </a:lnTo>
                  <a:lnTo>
                    <a:pt x="424" y="566"/>
                  </a:lnTo>
                  <a:lnTo>
                    <a:pt x="424" y="566"/>
                  </a:lnTo>
                  <a:lnTo>
                    <a:pt x="425" y="567"/>
                  </a:lnTo>
                  <a:lnTo>
                    <a:pt x="426" y="567"/>
                  </a:lnTo>
                  <a:lnTo>
                    <a:pt x="427" y="567"/>
                  </a:lnTo>
                  <a:lnTo>
                    <a:pt x="428" y="567"/>
                  </a:lnTo>
                  <a:lnTo>
                    <a:pt x="429" y="567"/>
                  </a:lnTo>
                  <a:lnTo>
                    <a:pt x="430" y="568"/>
                  </a:lnTo>
                  <a:lnTo>
                    <a:pt x="431" y="568"/>
                  </a:lnTo>
                  <a:lnTo>
                    <a:pt x="432" y="568"/>
                  </a:lnTo>
                  <a:lnTo>
                    <a:pt x="433" y="568"/>
                  </a:lnTo>
                  <a:lnTo>
                    <a:pt x="434" y="568"/>
                  </a:lnTo>
                  <a:lnTo>
                    <a:pt x="434" y="568"/>
                  </a:lnTo>
                  <a:lnTo>
                    <a:pt x="437" y="551"/>
                  </a:lnTo>
                  <a:lnTo>
                    <a:pt x="437" y="551"/>
                  </a:lnTo>
                  <a:lnTo>
                    <a:pt x="436" y="551"/>
                  </a:lnTo>
                  <a:lnTo>
                    <a:pt x="435" y="551"/>
                  </a:lnTo>
                  <a:lnTo>
                    <a:pt x="434" y="550"/>
                  </a:lnTo>
                  <a:lnTo>
                    <a:pt x="433" y="550"/>
                  </a:lnTo>
                  <a:lnTo>
                    <a:pt x="432" y="550"/>
                  </a:lnTo>
                  <a:lnTo>
                    <a:pt x="431" y="550"/>
                  </a:lnTo>
                  <a:lnTo>
                    <a:pt x="431" y="550"/>
                  </a:lnTo>
                  <a:lnTo>
                    <a:pt x="430" y="550"/>
                  </a:lnTo>
                  <a:lnTo>
                    <a:pt x="429" y="549"/>
                  </a:lnTo>
                  <a:lnTo>
                    <a:pt x="428" y="549"/>
                  </a:lnTo>
                  <a:lnTo>
                    <a:pt x="427" y="549"/>
                  </a:lnTo>
                  <a:lnTo>
                    <a:pt x="427" y="549"/>
                  </a:lnTo>
                  <a:lnTo>
                    <a:pt x="426" y="549"/>
                  </a:lnTo>
                  <a:lnTo>
                    <a:pt x="425" y="548"/>
                  </a:lnTo>
                  <a:lnTo>
                    <a:pt x="424" y="548"/>
                  </a:lnTo>
                  <a:lnTo>
                    <a:pt x="423" y="548"/>
                  </a:lnTo>
                  <a:lnTo>
                    <a:pt x="422" y="548"/>
                  </a:lnTo>
                  <a:lnTo>
                    <a:pt x="422" y="548"/>
                  </a:lnTo>
                  <a:lnTo>
                    <a:pt x="421" y="547"/>
                  </a:lnTo>
                  <a:lnTo>
                    <a:pt x="421" y="547"/>
                  </a:lnTo>
                  <a:lnTo>
                    <a:pt x="416" y="564"/>
                  </a:lnTo>
                  <a:close/>
                  <a:moveTo>
                    <a:pt x="471" y="569"/>
                  </a:moveTo>
                  <a:lnTo>
                    <a:pt x="471" y="569"/>
                  </a:lnTo>
                  <a:lnTo>
                    <a:pt x="472" y="569"/>
                  </a:lnTo>
                  <a:lnTo>
                    <a:pt x="473" y="569"/>
                  </a:lnTo>
                  <a:lnTo>
                    <a:pt x="474" y="569"/>
                  </a:lnTo>
                  <a:lnTo>
                    <a:pt x="475" y="569"/>
                  </a:lnTo>
                  <a:lnTo>
                    <a:pt x="476" y="569"/>
                  </a:lnTo>
                  <a:lnTo>
                    <a:pt x="477" y="569"/>
                  </a:lnTo>
                  <a:lnTo>
                    <a:pt x="478" y="569"/>
                  </a:lnTo>
                  <a:lnTo>
                    <a:pt x="479" y="568"/>
                  </a:lnTo>
                  <a:lnTo>
                    <a:pt x="480" y="568"/>
                  </a:lnTo>
                  <a:lnTo>
                    <a:pt x="480" y="568"/>
                  </a:lnTo>
                  <a:lnTo>
                    <a:pt x="481" y="568"/>
                  </a:lnTo>
                  <a:lnTo>
                    <a:pt x="482" y="568"/>
                  </a:lnTo>
                  <a:lnTo>
                    <a:pt x="483" y="568"/>
                  </a:lnTo>
                  <a:lnTo>
                    <a:pt x="484" y="568"/>
                  </a:lnTo>
                  <a:lnTo>
                    <a:pt x="485" y="567"/>
                  </a:lnTo>
                  <a:lnTo>
                    <a:pt x="486" y="567"/>
                  </a:lnTo>
                  <a:lnTo>
                    <a:pt x="487" y="567"/>
                  </a:lnTo>
                  <a:lnTo>
                    <a:pt x="488" y="567"/>
                  </a:lnTo>
                  <a:lnTo>
                    <a:pt x="489" y="567"/>
                  </a:lnTo>
                  <a:lnTo>
                    <a:pt x="490" y="566"/>
                  </a:lnTo>
                  <a:lnTo>
                    <a:pt x="490" y="566"/>
                  </a:lnTo>
                  <a:lnTo>
                    <a:pt x="486" y="549"/>
                  </a:lnTo>
                  <a:lnTo>
                    <a:pt x="486" y="549"/>
                  </a:lnTo>
                  <a:lnTo>
                    <a:pt x="485" y="549"/>
                  </a:lnTo>
                  <a:lnTo>
                    <a:pt x="485" y="550"/>
                  </a:lnTo>
                  <a:lnTo>
                    <a:pt x="484" y="550"/>
                  </a:lnTo>
                  <a:lnTo>
                    <a:pt x="483" y="550"/>
                  </a:lnTo>
                  <a:lnTo>
                    <a:pt x="482" y="550"/>
                  </a:lnTo>
                  <a:lnTo>
                    <a:pt x="481" y="550"/>
                  </a:lnTo>
                  <a:lnTo>
                    <a:pt x="480" y="550"/>
                  </a:lnTo>
                  <a:lnTo>
                    <a:pt x="479" y="551"/>
                  </a:lnTo>
                  <a:lnTo>
                    <a:pt x="479" y="551"/>
                  </a:lnTo>
                  <a:lnTo>
                    <a:pt x="478" y="551"/>
                  </a:lnTo>
                  <a:lnTo>
                    <a:pt x="477" y="551"/>
                  </a:lnTo>
                  <a:lnTo>
                    <a:pt x="476" y="551"/>
                  </a:lnTo>
                  <a:lnTo>
                    <a:pt x="475" y="551"/>
                  </a:lnTo>
                  <a:lnTo>
                    <a:pt x="474" y="551"/>
                  </a:lnTo>
                  <a:lnTo>
                    <a:pt x="474" y="551"/>
                  </a:lnTo>
                  <a:lnTo>
                    <a:pt x="473" y="551"/>
                  </a:lnTo>
                  <a:lnTo>
                    <a:pt x="472" y="552"/>
                  </a:lnTo>
                  <a:lnTo>
                    <a:pt x="471" y="552"/>
                  </a:lnTo>
                  <a:lnTo>
                    <a:pt x="470" y="552"/>
                  </a:lnTo>
                  <a:lnTo>
                    <a:pt x="470" y="552"/>
                  </a:lnTo>
                  <a:lnTo>
                    <a:pt x="471" y="569"/>
                  </a:lnTo>
                  <a:close/>
                  <a:moveTo>
                    <a:pt x="525" y="554"/>
                  </a:moveTo>
                  <a:lnTo>
                    <a:pt x="525" y="554"/>
                  </a:lnTo>
                  <a:lnTo>
                    <a:pt x="525" y="554"/>
                  </a:lnTo>
                  <a:lnTo>
                    <a:pt x="526" y="554"/>
                  </a:lnTo>
                  <a:lnTo>
                    <a:pt x="527" y="553"/>
                  </a:lnTo>
                  <a:lnTo>
                    <a:pt x="528" y="553"/>
                  </a:lnTo>
                  <a:lnTo>
                    <a:pt x="529" y="552"/>
                  </a:lnTo>
                  <a:lnTo>
                    <a:pt x="529" y="552"/>
                  </a:lnTo>
                  <a:lnTo>
                    <a:pt x="530" y="551"/>
                  </a:lnTo>
                  <a:lnTo>
                    <a:pt x="531" y="551"/>
                  </a:lnTo>
                  <a:lnTo>
                    <a:pt x="532" y="551"/>
                  </a:lnTo>
                  <a:lnTo>
                    <a:pt x="533" y="550"/>
                  </a:lnTo>
                  <a:lnTo>
                    <a:pt x="533" y="550"/>
                  </a:lnTo>
                  <a:lnTo>
                    <a:pt x="534" y="549"/>
                  </a:lnTo>
                  <a:lnTo>
                    <a:pt x="535" y="549"/>
                  </a:lnTo>
                  <a:lnTo>
                    <a:pt x="536" y="548"/>
                  </a:lnTo>
                  <a:lnTo>
                    <a:pt x="537" y="548"/>
                  </a:lnTo>
                  <a:lnTo>
                    <a:pt x="537" y="547"/>
                  </a:lnTo>
                  <a:lnTo>
                    <a:pt x="538" y="547"/>
                  </a:lnTo>
                  <a:lnTo>
                    <a:pt x="539" y="546"/>
                  </a:lnTo>
                  <a:lnTo>
                    <a:pt x="540" y="546"/>
                  </a:lnTo>
                  <a:lnTo>
                    <a:pt x="540" y="545"/>
                  </a:lnTo>
                  <a:lnTo>
                    <a:pt x="541" y="545"/>
                  </a:lnTo>
                  <a:lnTo>
                    <a:pt x="532" y="530"/>
                  </a:lnTo>
                  <a:lnTo>
                    <a:pt x="531" y="531"/>
                  </a:lnTo>
                  <a:lnTo>
                    <a:pt x="530" y="531"/>
                  </a:lnTo>
                  <a:lnTo>
                    <a:pt x="530" y="531"/>
                  </a:lnTo>
                  <a:lnTo>
                    <a:pt x="529" y="532"/>
                  </a:lnTo>
                  <a:lnTo>
                    <a:pt x="528" y="532"/>
                  </a:lnTo>
                  <a:lnTo>
                    <a:pt x="527" y="533"/>
                  </a:lnTo>
                  <a:lnTo>
                    <a:pt x="527" y="533"/>
                  </a:lnTo>
                  <a:lnTo>
                    <a:pt x="526" y="534"/>
                  </a:lnTo>
                  <a:lnTo>
                    <a:pt x="525" y="534"/>
                  </a:lnTo>
                  <a:lnTo>
                    <a:pt x="525" y="534"/>
                  </a:lnTo>
                  <a:lnTo>
                    <a:pt x="524" y="535"/>
                  </a:lnTo>
                  <a:lnTo>
                    <a:pt x="523" y="535"/>
                  </a:lnTo>
                  <a:lnTo>
                    <a:pt x="522" y="536"/>
                  </a:lnTo>
                  <a:lnTo>
                    <a:pt x="522" y="536"/>
                  </a:lnTo>
                  <a:lnTo>
                    <a:pt x="521" y="536"/>
                  </a:lnTo>
                  <a:lnTo>
                    <a:pt x="520" y="537"/>
                  </a:lnTo>
                  <a:lnTo>
                    <a:pt x="520" y="537"/>
                  </a:lnTo>
                  <a:lnTo>
                    <a:pt x="519" y="538"/>
                  </a:lnTo>
                  <a:lnTo>
                    <a:pt x="518" y="538"/>
                  </a:lnTo>
                  <a:lnTo>
                    <a:pt x="517" y="538"/>
                  </a:lnTo>
                  <a:lnTo>
                    <a:pt x="517" y="538"/>
                  </a:lnTo>
                  <a:lnTo>
                    <a:pt x="525" y="554"/>
                  </a:lnTo>
                  <a:close/>
                  <a:moveTo>
                    <a:pt x="570" y="521"/>
                  </a:moveTo>
                  <a:lnTo>
                    <a:pt x="570" y="521"/>
                  </a:lnTo>
                  <a:lnTo>
                    <a:pt x="570" y="520"/>
                  </a:lnTo>
                  <a:lnTo>
                    <a:pt x="570" y="520"/>
                  </a:lnTo>
                  <a:lnTo>
                    <a:pt x="571" y="519"/>
                  </a:lnTo>
                  <a:lnTo>
                    <a:pt x="572" y="518"/>
                  </a:lnTo>
                  <a:lnTo>
                    <a:pt x="572" y="518"/>
                  </a:lnTo>
                  <a:lnTo>
                    <a:pt x="573" y="517"/>
                  </a:lnTo>
                  <a:lnTo>
                    <a:pt x="574" y="516"/>
                  </a:lnTo>
                  <a:lnTo>
                    <a:pt x="574" y="516"/>
                  </a:lnTo>
                  <a:lnTo>
                    <a:pt x="575" y="515"/>
                  </a:lnTo>
                  <a:lnTo>
                    <a:pt x="575" y="514"/>
                  </a:lnTo>
                  <a:lnTo>
                    <a:pt x="576" y="514"/>
                  </a:lnTo>
                  <a:lnTo>
                    <a:pt x="576" y="513"/>
                  </a:lnTo>
                  <a:lnTo>
                    <a:pt x="577" y="512"/>
                  </a:lnTo>
                  <a:lnTo>
                    <a:pt x="578" y="511"/>
                  </a:lnTo>
                  <a:lnTo>
                    <a:pt x="578" y="511"/>
                  </a:lnTo>
                  <a:lnTo>
                    <a:pt x="579" y="510"/>
                  </a:lnTo>
                  <a:lnTo>
                    <a:pt x="579" y="509"/>
                  </a:lnTo>
                  <a:lnTo>
                    <a:pt x="580" y="508"/>
                  </a:lnTo>
                  <a:lnTo>
                    <a:pt x="580" y="508"/>
                  </a:lnTo>
                  <a:lnTo>
                    <a:pt x="581" y="507"/>
                  </a:lnTo>
                  <a:lnTo>
                    <a:pt x="581" y="506"/>
                  </a:lnTo>
                  <a:lnTo>
                    <a:pt x="567" y="496"/>
                  </a:lnTo>
                  <a:lnTo>
                    <a:pt x="567" y="497"/>
                  </a:lnTo>
                  <a:lnTo>
                    <a:pt x="566" y="497"/>
                  </a:lnTo>
                  <a:lnTo>
                    <a:pt x="566" y="498"/>
                  </a:lnTo>
                  <a:lnTo>
                    <a:pt x="565" y="499"/>
                  </a:lnTo>
                  <a:lnTo>
                    <a:pt x="565" y="499"/>
                  </a:lnTo>
                  <a:lnTo>
                    <a:pt x="564" y="500"/>
                  </a:lnTo>
                  <a:lnTo>
                    <a:pt x="564" y="500"/>
                  </a:lnTo>
                  <a:lnTo>
                    <a:pt x="563" y="501"/>
                  </a:lnTo>
                  <a:lnTo>
                    <a:pt x="563" y="502"/>
                  </a:lnTo>
                  <a:lnTo>
                    <a:pt x="562" y="502"/>
                  </a:lnTo>
                  <a:lnTo>
                    <a:pt x="562" y="503"/>
                  </a:lnTo>
                  <a:lnTo>
                    <a:pt x="561" y="504"/>
                  </a:lnTo>
                  <a:lnTo>
                    <a:pt x="561" y="504"/>
                  </a:lnTo>
                  <a:lnTo>
                    <a:pt x="560" y="505"/>
                  </a:lnTo>
                  <a:lnTo>
                    <a:pt x="560" y="505"/>
                  </a:lnTo>
                  <a:lnTo>
                    <a:pt x="559" y="506"/>
                  </a:lnTo>
                  <a:lnTo>
                    <a:pt x="559" y="507"/>
                  </a:lnTo>
                  <a:lnTo>
                    <a:pt x="558" y="507"/>
                  </a:lnTo>
                  <a:lnTo>
                    <a:pt x="557" y="508"/>
                  </a:lnTo>
                  <a:lnTo>
                    <a:pt x="557" y="509"/>
                  </a:lnTo>
                  <a:lnTo>
                    <a:pt x="557" y="509"/>
                  </a:lnTo>
                  <a:lnTo>
                    <a:pt x="570" y="521"/>
                  </a:lnTo>
                  <a:close/>
                  <a:moveTo>
                    <a:pt x="599" y="474"/>
                  </a:moveTo>
                  <a:lnTo>
                    <a:pt x="599" y="474"/>
                  </a:lnTo>
                  <a:lnTo>
                    <a:pt x="600" y="473"/>
                  </a:lnTo>
                  <a:lnTo>
                    <a:pt x="600" y="472"/>
                  </a:lnTo>
                  <a:lnTo>
                    <a:pt x="600" y="471"/>
                  </a:lnTo>
                  <a:lnTo>
                    <a:pt x="601" y="470"/>
                  </a:lnTo>
                  <a:lnTo>
                    <a:pt x="601" y="469"/>
                  </a:lnTo>
                  <a:lnTo>
                    <a:pt x="601" y="469"/>
                  </a:lnTo>
                  <a:lnTo>
                    <a:pt x="602" y="468"/>
                  </a:lnTo>
                  <a:lnTo>
                    <a:pt x="602" y="467"/>
                  </a:lnTo>
                  <a:lnTo>
                    <a:pt x="602" y="466"/>
                  </a:lnTo>
                  <a:lnTo>
                    <a:pt x="603" y="465"/>
                  </a:lnTo>
                  <a:lnTo>
                    <a:pt x="603" y="464"/>
                  </a:lnTo>
                  <a:lnTo>
                    <a:pt x="603" y="463"/>
                  </a:lnTo>
                  <a:lnTo>
                    <a:pt x="603" y="462"/>
                  </a:lnTo>
                  <a:lnTo>
                    <a:pt x="604" y="461"/>
                  </a:lnTo>
                  <a:lnTo>
                    <a:pt x="604" y="461"/>
                  </a:lnTo>
                  <a:lnTo>
                    <a:pt x="604" y="460"/>
                  </a:lnTo>
                  <a:lnTo>
                    <a:pt x="604" y="459"/>
                  </a:lnTo>
                  <a:lnTo>
                    <a:pt x="605" y="458"/>
                  </a:lnTo>
                  <a:lnTo>
                    <a:pt x="605" y="457"/>
                  </a:lnTo>
                  <a:lnTo>
                    <a:pt x="605" y="456"/>
                  </a:lnTo>
                  <a:lnTo>
                    <a:pt x="605" y="456"/>
                  </a:lnTo>
                  <a:lnTo>
                    <a:pt x="588" y="451"/>
                  </a:lnTo>
                  <a:lnTo>
                    <a:pt x="588" y="452"/>
                  </a:lnTo>
                  <a:lnTo>
                    <a:pt x="588" y="452"/>
                  </a:lnTo>
                  <a:lnTo>
                    <a:pt x="588" y="453"/>
                  </a:lnTo>
                  <a:lnTo>
                    <a:pt x="588" y="454"/>
                  </a:lnTo>
                  <a:lnTo>
                    <a:pt x="587" y="455"/>
                  </a:lnTo>
                  <a:lnTo>
                    <a:pt x="587" y="456"/>
                  </a:lnTo>
                  <a:lnTo>
                    <a:pt x="587" y="456"/>
                  </a:lnTo>
                  <a:lnTo>
                    <a:pt x="587" y="457"/>
                  </a:lnTo>
                  <a:lnTo>
                    <a:pt x="586" y="458"/>
                  </a:lnTo>
                  <a:lnTo>
                    <a:pt x="586" y="459"/>
                  </a:lnTo>
                  <a:lnTo>
                    <a:pt x="586" y="459"/>
                  </a:lnTo>
                  <a:lnTo>
                    <a:pt x="586" y="460"/>
                  </a:lnTo>
                  <a:lnTo>
                    <a:pt x="585" y="461"/>
                  </a:lnTo>
                  <a:lnTo>
                    <a:pt x="585" y="462"/>
                  </a:lnTo>
                  <a:lnTo>
                    <a:pt x="585" y="463"/>
                  </a:lnTo>
                  <a:lnTo>
                    <a:pt x="584" y="463"/>
                  </a:lnTo>
                  <a:lnTo>
                    <a:pt x="584" y="464"/>
                  </a:lnTo>
                  <a:lnTo>
                    <a:pt x="584" y="465"/>
                  </a:lnTo>
                  <a:lnTo>
                    <a:pt x="584" y="466"/>
                  </a:lnTo>
                  <a:lnTo>
                    <a:pt x="583" y="467"/>
                  </a:lnTo>
                  <a:lnTo>
                    <a:pt x="583" y="467"/>
                  </a:lnTo>
                  <a:lnTo>
                    <a:pt x="599" y="474"/>
                  </a:lnTo>
                  <a:close/>
                  <a:moveTo>
                    <a:pt x="610" y="419"/>
                  </a:moveTo>
                  <a:lnTo>
                    <a:pt x="610" y="419"/>
                  </a:lnTo>
                  <a:lnTo>
                    <a:pt x="610" y="419"/>
                  </a:lnTo>
                  <a:lnTo>
                    <a:pt x="610" y="418"/>
                  </a:lnTo>
                  <a:lnTo>
                    <a:pt x="610" y="417"/>
                  </a:lnTo>
                  <a:lnTo>
                    <a:pt x="610" y="416"/>
                  </a:lnTo>
                  <a:lnTo>
                    <a:pt x="610" y="415"/>
                  </a:lnTo>
                  <a:lnTo>
                    <a:pt x="610" y="414"/>
                  </a:lnTo>
                  <a:lnTo>
                    <a:pt x="610" y="413"/>
                  </a:lnTo>
                  <a:lnTo>
                    <a:pt x="610" y="412"/>
                  </a:lnTo>
                  <a:lnTo>
                    <a:pt x="610" y="411"/>
                  </a:lnTo>
                  <a:lnTo>
                    <a:pt x="610" y="410"/>
                  </a:lnTo>
                  <a:lnTo>
                    <a:pt x="610" y="409"/>
                  </a:lnTo>
                  <a:lnTo>
                    <a:pt x="610" y="408"/>
                  </a:lnTo>
                  <a:lnTo>
                    <a:pt x="610" y="407"/>
                  </a:lnTo>
                  <a:lnTo>
                    <a:pt x="610" y="406"/>
                  </a:lnTo>
                  <a:lnTo>
                    <a:pt x="610" y="405"/>
                  </a:lnTo>
                  <a:lnTo>
                    <a:pt x="610" y="404"/>
                  </a:lnTo>
                  <a:lnTo>
                    <a:pt x="610" y="403"/>
                  </a:lnTo>
                  <a:lnTo>
                    <a:pt x="610" y="402"/>
                  </a:lnTo>
                  <a:lnTo>
                    <a:pt x="609" y="401"/>
                  </a:lnTo>
                  <a:lnTo>
                    <a:pt x="609" y="400"/>
                  </a:lnTo>
                  <a:lnTo>
                    <a:pt x="592" y="402"/>
                  </a:lnTo>
                  <a:lnTo>
                    <a:pt x="592" y="403"/>
                  </a:lnTo>
                  <a:lnTo>
                    <a:pt x="592" y="404"/>
                  </a:lnTo>
                  <a:lnTo>
                    <a:pt x="592" y="405"/>
                  </a:lnTo>
                  <a:lnTo>
                    <a:pt x="592" y="406"/>
                  </a:lnTo>
                  <a:lnTo>
                    <a:pt x="592" y="406"/>
                  </a:lnTo>
                  <a:lnTo>
                    <a:pt x="592" y="407"/>
                  </a:lnTo>
                  <a:lnTo>
                    <a:pt x="592" y="408"/>
                  </a:lnTo>
                  <a:lnTo>
                    <a:pt x="592" y="409"/>
                  </a:lnTo>
                  <a:lnTo>
                    <a:pt x="592" y="410"/>
                  </a:lnTo>
                  <a:lnTo>
                    <a:pt x="593" y="411"/>
                  </a:lnTo>
                  <a:lnTo>
                    <a:pt x="593" y="412"/>
                  </a:lnTo>
                  <a:lnTo>
                    <a:pt x="593" y="412"/>
                  </a:lnTo>
                  <a:lnTo>
                    <a:pt x="593" y="413"/>
                  </a:lnTo>
                  <a:lnTo>
                    <a:pt x="593" y="414"/>
                  </a:lnTo>
                  <a:lnTo>
                    <a:pt x="593" y="415"/>
                  </a:lnTo>
                  <a:lnTo>
                    <a:pt x="593" y="416"/>
                  </a:lnTo>
                  <a:lnTo>
                    <a:pt x="593" y="417"/>
                  </a:lnTo>
                  <a:lnTo>
                    <a:pt x="593" y="418"/>
                  </a:lnTo>
                  <a:lnTo>
                    <a:pt x="593" y="419"/>
                  </a:lnTo>
                  <a:lnTo>
                    <a:pt x="593" y="419"/>
                  </a:lnTo>
                  <a:lnTo>
                    <a:pt x="610" y="419"/>
                  </a:lnTo>
                  <a:close/>
                  <a:moveTo>
                    <a:pt x="601" y="364"/>
                  </a:moveTo>
                  <a:lnTo>
                    <a:pt x="601" y="364"/>
                  </a:lnTo>
                  <a:lnTo>
                    <a:pt x="601" y="363"/>
                  </a:lnTo>
                  <a:lnTo>
                    <a:pt x="600" y="362"/>
                  </a:lnTo>
                  <a:lnTo>
                    <a:pt x="600" y="362"/>
                  </a:lnTo>
                  <a:lnTo>
                    <a:pt x="600" y="361"/>
                  </a:lnTo>
                  <a:lnTo>
                    <a:pt x="599" y="360"/>
                  </a:lnTo>
                  <a:lnTo>
                    <a:pt x="599" y="359"/>
                  </a:lnTo>
                  <a:lnTo>
                    <a:pt x="599" y="358"/>
                  </a:lnTo>
                  <a:lnTo>
                    <a:pt x="598" y="357"/>
                  </a:lnTo>
                  <a:lnTo>
                    <a:pt x="598" y="356"/>
                  </a:lnTo>
                  <a:lnTo>
                    <a:pt x="598" y="356"/>
                  </a:lnTo>
                  <a:lnTo>
                    <a:pt x="597" y="355"/>
                  </a:lnTo>
                  <a:lnTo>
                    <a:pt x="597" y="354"/>
                  </a:lnTo>
                  <a:lnTo>
                    <a:pt x="596" y="353"/>
                  </a:lnTo>
                  <a:lnTo>
                    <a:pt x="596" y="352"/>
                  </a:lnTo>
                  <a:lnTo>
                    <a:pt x="596" y="351"/>
                  </a:lnTo>
                  <a:lnTo>
                    <a:pt x="595" y="350"/>
                  </a:lnTo>
                  <a:lnTo>
                    <a:pt x="595" y="350"/>
                  </a:lnTo>
                  <a:lnTo>
                    <a:pt x="594" y="349"/>
                  </a:lnTo>
                  <a:lnTo>
                    <a:pt x="594" y="348"/>
                  </a:lnTo>
                  <a:lnTo>
                    <a:pt x="594" y="347"/>
                  </a:lnTo>
                  <a:lnTo>
                    <a:pt x="593" y="347"/>
                  </a:lnTo>
                  <a:lnTo>
                    <a:pt x="578" y="355"/>
                  </a:lnTo>
                  <a:lnTo>
                    <a:pt x="578" y="355"/>
                  </a:lnTo>
                  <a:lnTo>
                    <a:pt x="578" y="356"/>
                  </a:lnTo>
                  <a:lnTo>
                    <a:pt x="579" y="357"/>
                  </a:lnTo>
                  <a:lnTo>
                    <a:pt x="579" y="357"/>
                  </a:lnTo>
                  <a:lnTo>
                    <a:pt x="579" y="358"/>
                  </a:lnTo>
                  <a:lnTo>
                    <a:pt x="580" y="359"/>
                  </a:lnTo>
                  <a:lnTo>
                    <a:pt x="580" y="360"/>
                  </a:lnTo>
                  <a:lnTo>
                    <a:pt x="580" y="360"/>
                  </a:lnTo>
                  <a:lnTo>
                    <a:pt x="581" y="361"/>
                  </a:lnTo>
                  <a:lnTo>
                    <a:pt x="581" y="362"/>
                  </a:lnTo>
                  <a:lnTo>
                    <a:pt x="581" y="363"/>
                  </a:lnTo>
                  <a:lnTo>
                    <a:pt x="582" y="363"/>
                  </a:lnTo>
                  <a:lnTo>
                    <a:pt x="582" y="364"/>
                  </a:lnTo>
                  <a:lnTo>
                    <a:pt x="582" y="365"/>
                  </a:lnTo>
                  <a:lnTo>
                    <a:pt x="583" y="366"/>
                  </a:lnTo>
                  <a:lnTo>
                    <a:pt x="583" y="366"/>
                  </a:lnTo>
                  <a:lnTo>
                    <a:pt x="583" y="367"/>
                  </a:lnTo>
                  <a:lnTo>
                    <a:pt x="584" y="368"/>
                  </a:lnTo>
                  <a:lnTo>
                    <a:pt x="584" y="369"/>
                  </a:lnTo>
                  <a:lnTo>
                    <a:pt x="584" y="369"/>
                  </a:lnTo>
                  <a:lnTo>
                    <a:pt x="584" y="370"/>
                  </a:lnTo>
                  <a:lnTo>
                    <a:pt x="601" y="364"/>
                  </a:lnTo>
                  <a:close/>
                  <a:moveTo>
                    <a:pt x="573" y="316"/>
                  </a:moveTo>
                  <a:lnTo>
                    <a:pt x="573" y="316"/>
                  </a:lnTo>
                  <a:lnTo>
                    <a:pt x="572" y="316"/>
                  </a:lnTo>
                  <a:lnTo>
                    <a:pt x="572" y="315"/>
                  </a:lnTo>
                  <a:lnTo>
                    <a:pt x="571" y="315"/>
                  </a:lnTo>
                  <a:lnTo>
                    <a:pt x="570" y="314"/>
                  </a:lnTo>
                  <a:lnTo>
                    <a:pt x="570" y="313"/>
                  </a:lnTo>
                  <a:lnTo>
                    <a:pt x="569" y="313"/>
                  </a:lnTo>
                  <a:lnTo>
                    <a:pt x="569" y="312"/>
                  </a:lnTo>
                  <a:lnTo>
                    <a:pt x="568" y="311"/>
                  </a:lnTo>
                  <a:lnTo>
                    <a:pt x="567" y="311"/>
                  </a:lnTo>
                  <a:lnTo>
                    <a:pt x="567" y="310"/>
                  </a:lnTo>
                  <a:lnTo>
                    <a:pt x="566" y="309"/>
                  </a:lnTo>
                  <a:lnTo>
                    <a:pt x="565" y="309"/>
                  </a:lnTo>
                  <a:lnTo>
                    <a:pt x="565" y="308"/>
                  </a:lnTo>
                  <a:lnTo>
                    <a:pt x="564" y="307"/>
                  </a:lnTo>
                  <a:lnTo>
                    <a:pt x="563" y="307"/>
                  </a:lnTo>
                  <a:lnTo>
                    <a:pt x="563" y="306"/>
                  </a:lnTo>
                  <a:lnTo>
                    <a:pt x="562" y="305"/>
                  </a:lnTo>
                  <a:lnTo>
                    <a:pt x="561" y="305"/>
                  </a:lnTo>
                  <a:lnTo>
                    <a:pt x="561" y="304"/>
                  </a:lnTo>
                  <a:lnTo>
                    <a:pt x="560" y="304"/>
                  </a:lnTo>
                  <a:lnTo>
                    <a:pt x="559" y="303"/>
                  </a:lnTo>
                  <a:lnTo>
                    <a:pt x="548" y="316"/>
                  </a:lnTo>
                  <a:lnTo>
                    <a:pt x="548" y="317"/>
                  </a:lnTo>
                  <a:lnTo>
                    <a:pt x="549" y="317"/>
                  </a:lnTo>
                  <a:lnTo>
                    <a:pt x="549" y="318"/>
                  </a:lnTo>
                  <a:lnTo>
                    <a:pt x="550" y="318"/>
                  </a:lnTo>
                  <a:lnTo>
                    <a:pt x="551" y="319"/>
                  </a:lnTo>
                  <a:lnTo>
                    <a:pt x="551" y="319"/>
                  </a:lnTo>
                  <a:lnTo>
                    <a:pt x="552" y="320"/>
                  </a:lnTo>
                  <a:lnTo>
                    <a:pt x="552" y="320"/>
                  </a:lnTo>
                  <a:lnTo>
                    <a:pt x="553" y="321"/>
                  </a:lnTo>
                  <a:lnTo>
                    <a:pt x="554" y="322"/>
                  </a:lnTo>
                  <a:lnTo>
                    <a:pt x="554" y="322"/>
                  </a:lnTo>
                  <a:lnTo>
                    <a:pt x="555" y="323"/>
                  </a:lnTo>
                  <a:lnTo>
                    <a:pt x="555" y="323"/>
                  </a:lnTo>
                  <a:lnTo>
                    <a:pt x="556" y="324"/>
                  </a:lnTo>
                  <a:lnTo>
                    <a:pt x="556" y="325"/>
                  </a:lnTo>
                  <a:lnTo>
                    <a:pt x="557" y="325"/>
                  </a:lnTo>
                  <a:lnTo>
                    <a:pt x="557" y="326"/>
                  </a:lnTo>
                  <a:lnTo>
                    <a:pt x="558" y="326"/>
                  </a:lnTo>
                  <a:lnTo>
                    <a:pt x="559" y="327"/>
                  </a:lnTo>
                  <a:lnTo>
                    <a:pt x="559" y="328"/>
                  </a:lnTo>
                  <a:lnTo>
                    <a:pt x="559" y="328"/>
                  </a:lnTo>
                  <a:lnTo>
                    <a:pt x="573" y="316"/>
                  </a:lnTo>
                  <a:close/>
                  <a:moveTo>
                    <a:pt x="529" y="282"/>
                  </a:moveTo>
                  <a:lnTo>
                    <a:pt x="529" y="282"/>
                  </a:lnTo>
                  <a:lnTo>
                    <a:pt x="529" y="281"/>
                  </a:lnTo>
                  <a:lnTo>
                    <a:pt x="528" y="281"/>
                  </a:lnTo>
                  <a:lnTo>
                    <a:pt x="527" y="280"/>
                  </a:lnTo>
                  <a:lnTo>
                    <a:pt x="526" y="280"/>
                  </a:lnTo>
                  <a:lnTo>
                    <a:pt x="525" y="280"/>
                  </a:lnTo>
                  <a:lnTo>
                    <a:pt x="524" y="279"/>
                  </a:lnTo>
                  <a:lnTo>
                    <a:pt x="524" y="279"/>
                  </a:lnTo>
                  <a:lnTo>
                    <a:pt x="523" y="278"/>
                  </a:lnTo>
                  <a:lnTo>
                    <a:pt x="522" y="278"/>
                  </a:lnTo>
                  <a:lnTo>
                    <a:pt x="521" y="278"/>
                  </a:lnTo>
                  <a:lnTo>
                    <a:pt x="520" y="277"/>
                  </a:lnTo>
                  <a:lnTo>
                    <a:pt x="519" y="277"/>
                  </a:lnTo>
                  <a:lnTo>
                    <a:pt x="518" y="277"/>
                  </a:lnTo>
                  <a:lnTo>
                    <a:pt x="518" y="276"/>
                  </a:lnTo>
                  <a:lnTo>
                    <a:pt x="517" y="276"/>
                  </a:lnTo>
                  <a:lnTo>
                    <a:pt x="516" y="275"/>
                  </a:lnTo>
                  <a:lnTo>
                    <a:pt x="515" y="275"/>
                  </a:lnTo>
                  <a:lnTo>
                    <a:pt x="514" y="275"/>
                  </a:lnTo>
                  <a:lnTo>
                    <a:pt x="513" y="274"/>
                  </a:lnTo>
                  <a:lnTo>
                    <a:pt x="512" y="274"/>
                  </a:lnTo>
                  <a:lnTo>
                    <a:pt x="512" y="274"/>
                  </a:lnTo>
                  <a:lnTo>
                    <a:pt x="506" y="290"/>
                  </a:lnTo>
                  <a:lnTo>
                    <a:pt x="506" y="290"/>
                  </a:lnTo>
                  <a:lnTo>
                    <a:pt x="507" y="291"/>
                  </a:lnTo>
                  <a:lnTo>
                    <a:pt x="508" y="291"/>
                  </a:lnTo>
                  <a:lnTo>
                    <a:pt x="508" y="291"/>
                  </a:lnTo>
                  <a:lnTo>
                    <a:pt x="509" y="292"/>
                  </a:lnTo>
                  <a:lnTo>
                    <a:pt x="510" y="292"/>
                  </a:lnTo>
                  <a:lnTo>
                    <a:pt x="511" y="292"/>
                  </a:lnTo>
                  <a:lnTo>
                    <a:pt x="511" y="293"/>
                  </a:lnTo>
                  <a:lnTo>
                    <a:pt x="512" y="293"/>
                  </a:lnTo>
                  <a:lnTo>
                    <a:pt x="513" y="293"/>
                  </a:lnTo>
                  <a:lnTo>
                    <a:pt x="514" y="294"/>
                  </a:lnTo>
                  <a:lnTo>
                    <a:pt x="514" y="294"/>
                  </a:lnTo>
                  <a:lnTo>
                    <a:pt x="515" y="294"/>
                  </a:lnTo>
                  <a:lnTo>
                    <a:pt x="516" y="295"/>
                  </a:lnTo>
                  <a:lnTo>
                    <a:pt x="517" y="295"/>
                  </a:lnTo>
                  <a:lnTo>
                    <a:pt x="517" y="295"/>
                  </a:lnTo>
                  <a:lnTo>
                    <a:pt x="518" y="296"/>
                  </a:lnTo>
                  <a:lnTo>
                    <a:pt x="519" y="296"/>
                  </a:lnTo>
                  <a:lnTo>
                    <a:pt x="520" y="297"/>
                  </a:lnTo>
                  <a:lnTo>
                    <a:pt x="520" y="297"/>
                  </a:lnTo>
                  <a:lnTo>
                    <a:pt x="521" y="297"/>
                  </a:lnTo>
                  <a:lnTo>
                    <a:pt x="529" y="282"/>
                  </a:lnTo>
                  <a:close/>
                  <a:moveTo>
                    <a:pt x="457" y="231"/>
                  </a:moveTo>
                  <a:lnTo>
                    <a:pt x="457" y="231"/>
                  </a:lnTo>
                  <a:cubicBezTo>
                    <a:pt x="354" y="231"/>
                    <a:pt x="271" y="314"/>
                    <a:pt x="271" y="417"/>
                  </a:cubicBezTo>
                  <a:cubicBezTo>
                    <a:pt x="271" y="520"/>
                    <a:pt x="354" y="603"/>
                    <a:pt x="457" y="603"/>
                  </a:cubicBezTo>
                  <a:cubicBezTo>
                    <a:pt x="560" y="603"/>
                    <a:pt x="643" y="520"/>
                    <a:pt x="643" y="417"/>
                  </a:cubicBezTo>
                  <a:cubicBezTo>
                    <a:pt x="643" y="314"/>
                    <a:pt x="560" y="231"/>
                    <a:pt x="457" y="231"/>
                  </a:cubicBezTo>
                  <a:close/>
                  <a:moveTo>
                    <a:pt x="30" y="153"/>
                  </a:moveTo>
                  <a:lnTo>
                    <a:pt x="30" y="153"/>
                  </a:lnTo>
                  <a:cubicBezTo>
                    <a:pt x="66" y="150"/>
                    <a:pt x="102" y="148"/>
                    <a:pt x="138" y="147"/>
                  </a:cubicBezTo>
                  <a:cubicBezTo>
                    <a:pt x="114" y="146"/>
                    <a:pt x="89" y="144"/>
                    <a:pt x="65" y="141"/>
                  </a:cubicBezTo>
                  <a:cubicBezTo>
                    <a:pt x="49" y="139"/>
                    <a:pt x="35" y="128"/>
                    <a:pt x="35" y="111"/>
                  </a:cubicBezTo>
                  <a:cubicBezTo>
                    <a:pt x="35" y="87"/>
                    <a:pt x="35" y="63"/>
                    <a:pt x="35" y="39"/>
                  </a:cubicBezTo>
                  <a:cubicBezTo>
                    <a:pt x="35" y="23"/>
                    <a:pt x="49" y="11"/>
                    <a:pt x="65" y="9"/>
                  </a:cubicBezTo>
                  <a:cubicBezTo>
                    <a:pt x="163" y="0"/>
                    <a:pt x="260" y="0"/>
                    <a:pt x="358" y="9"/>
                  </a:cubicBezTo>
                  <a:cubicBezTo>
                    <a:pt x="374" y="11"/>
                    <a:pt x="388" y="23"/>
                    <a:pt x="388" y="39"/>
                  </a:cubicBezTo>
                  <a:cubicBezTo>
                    <a:pt x="388" y="63"/>
                    <a:pt x="388" y="87"/>
                    <a:pt x="388" y="111"/>
                  </a:cubicBezTo>
                  <a:cubicBezTo>
                    <a:pt x="388" y="128"/>
                    <a:pt x="374" y="139"/>
                    <a:pt x="358" y="141"/>
                  </a:cubicBezTo>
                  <a:cubicBezTo>
                    <a:pt x="323" y="145"/>
                    <a:pt x="287" y="147"/>
                    <a:pt x="252" y="148"/>
                  </a:cubicBezTo>
                  <a:cubicBezTo>
                    <a:pt x="276" y="150"/>
                    <a:pt x="299" y="151"/>
                    <a:pt x="323" y="153"/>
                  </a:cubicBezTo>
                  <a:cubicBezTo>
                    <a:pt x="339" y="155"/>
                    <a:pt x="353" y="167"/>
                    <a:pt x="353" y="183"/>
                  </a:cubicBezTo>
                  <a:lnTo>
                    <a:pt x="353" y="218"/>
                  </a:lnTo>
                  <a:cubicBezTo>
                    <a:pt x="333" y="229"/>
                    <a:pt x="314" y="242"/>
                    <a:pt x="299" y="258"/>
                  </a:cubicBezTo>
                  <a:cubicBezTo>
                    <a:pt x="289" y="268"/>
                    <a:pt x="280" y="278"/>
                    <a:pt x="272" y="290"/>
                  </a:cubicBezTo>
                  <a:cubicBezTo>
                    <a:pt x="191" y="296"/>
                    <a:pt x="111" y="294"/>
                    <a:pt x="30" y="285"/>
                  </a:cubicBezTo>
                  <a:cubicBezTo>
                    <a:pt x="13" y="283"/>
                    <a:pt x="0" y="272"/>
                    <a:pt x="0" y="255"/>
                  </a:cubicBezTo>
                  <a:cubicBezTo>
                    <a:pt x="0" y="231"/>
                    <a:pt x="0" y="207"/>
                    <a:pt x="0" y="183"/>
                  </a:cubicBezTo>
                  <a:cubicBezTo>
                    <a:pt x="0" y="167"/>
                    <a:pt x="13" y="155"/>
                    <a:pt x="30" y="15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accent2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2" name="文本框 31"/>
          <p:cNvSpPr txBox="1"/>
          <p:nvPr/>
        </p:nvSpPr>
        <p:spPr>
          <a:xfrm>
            <a:off x="6367505" y="4975674"/>
            <a:ext cx="2386872" cy="62664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2918850" y="2792161"/>
            <a:ext cx="2386872" cy="62664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2138240" y="4759864"/>
            <a:ext cx="2493986" cy="62664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7305028" y="2811471"/>
            <a:ext cx="2386872" cy="62664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</a:t>
            </a:r>
          </a:p>
        </p:txBody>
      </p:sp>
    </p:spTree>
    <p:extLst>
      <p:ext uri="{BB962C8B-B14F-4D97-AF65-F5344CB8AC3E}">
        <p14:creationId xmlns:p14="http://schemas.microsoft.com/office/powerpoint/2010/main" val="328369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470412" y="101152"/>
            <a:ext cx="3904343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ctr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en-US" altLang="zh-CN" sz="3200" b="0" dirty="0">
                <a:solidFill>
                  <a:srgbClr val="E14B55"/>
                </a:solidFill>
                <a:latin typeface="+mn-lt"/>
                <a:cs typeface="+mn-ea"/>
                <a:sym typeface="+mn-lt"/>
              </a:rPr>
              <a:t>Add title text</a:t>
            </a:r>
            <a:endParaRPr lang="zh-CN" altLang="en-US" sz="3200" b="0" dirty="0">
              <a:solidFill>
                <a:srgbClr val="E14B55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3" name="任意多边形 2"/>
          <p:cNvSpPr/>
          <p:nvPr/>
        </p:nvSpPr>
        <p:spPr>
          <a:xfrm>
            <a:off x="3825257" y="3818822"/>
            <a:ext cx="2230096" cy="1928036"/>
          </a:xfrm>
          <a:custGeom>
            <a:avLst/>
            <a:gdLst>
              <a:gd name="connsiteX0" fmla="*/ 1365925 w 2724354"/>
              <a:gd name="connsiteY0" fmla="*/ 0 h 2355042"/>
              <a:gd name="connsiteX1" fmla="*/ 2724354 w 2724354"/>
              <a:gd name="connsiteY1" fmla="*/ 784290 h 2355042"/>
              <a:gd name="connsiteX2" fmla="*/ 2724354 w 2724354"/>
              <a:gd name="connsiteY2" fmla="*/ 2355042 h 2355042"/>
              <a:gd name="connsiteX3" fmla="*/ 0 w 2724354"/>
              <a:gd name="connsiteY3" fmla="*/ 2355042 h 2355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24354" h="2355042">
                <a:moveTo>
                  <a:pt x="1365925" y="0"/>
                </a:moveTo>
                <a:lnTo>
                  <a:pt x="2724354" y="784290"/>
                </a:lnTo>
                <a:lnTo>
                  <a:pt x="2724354" y="2355042"/>
                </a:lnTo>
                <a:lnTo>
                  <a:pt x="0" y="23550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1">
              <a:solidFill>
                <a:srgbClr val="0098A0"/>
              </a:solidFill>
              <a:cs typeface="+mn-ea"/>
              <a:sym typeface="+mn-lt"/>
            </a:endParaRPr>
          </a:p>
        </p:txBody>
      </p:sp>
      <p:sp>
        <p:nvSpPr>
          <p:cNvPr id="4" name="任意多边形 3"/>
          <p:cNvSpPr/>
          <p:nvPr/>
        </p:nvSpPr>
        <p:spPr>
          <a:xfrm flipH="1">
            <a:off x="6086573" y="3815484"/>
            <a:ext cx="2230096" cy="1928036"/>
          </a:xfrm>
          <a:custGeom>
            <a:avLst/>
            <a:gdLst>
              <a:gd name="connsiteX0" fmla="*/ 1365925 w 2724354"/>
              <a:gd name="connsiteY0" fmla="*/ 0 h 2355042"/>
              <a:gd name="connsiteX1" fmla="*/ 2724354 w 2724354"/>
              <a:gd name="connsiteY1" fmla="*/ 784290 h 2355042"/>
              <a:gd name="connsiteX2" fmla="*/ 2724354 w 2724354"/>
              <a:gd name="connsiteY2" fmla="*/ 2355042 h 2355042"/>
              <a:gd name="connsiteX3" fmla="*/ 0 w 2724354"/>
              <a:gd name="connsiteY3" fmla="*/ 2355042 h 2355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24354" h="2355042">
                <a:moveTo>
                  <a:pt x="1365925" y="0"/>
                </a:moveTo>
                <a:lnTo>
                  <a:pt x="2724354" y="784290"/>
                </a:lnTo>
                <a:lnTo>
                  <a:pt x="2724354" y="2355042"/>
                </a:lnTo>
                <a:lnTo>
                  <a:pt x="0" y="23550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1">
              <a:solidFill>
                <a:srgbClr val="0098A0"/>
              </a:solidFill>
              <a:cs typeface="+mn-ea"/>
              <a:sym typeface="+mn-lt"/>
            </a:endParaRPr>
          </a:p>
        </p:txBody>
      </p:sp>
      <p:sp>
        <p:nvSpPr>
          <p:cNvPr id="6" name="任意多边形 5"/>
          <p:cNvSpPr/>
          <p:nvPr/>
        </p:nvSpPr>
        <p:spPr>
          <a:xfrm rot="14400000" flipH="1">
            <a:off x="4676518" y="2337878"/>
            <a:ext cx="2230387" cy="1927785"/>
          </a:xfrm>
          <a:custGeom>
            <a:avLst/>
            <a:gdLst>
              <a:gd name="connsiteX0" fmla="*/ 1365925 w 2724354"/>
              <a:gd name="connsiteY0" fmla="*/ 0 h 2355042"/>
              <a:gd name="connsiteX1" fmla="*/ 2724354 w 2724354"/>
              <a:gd name="connsiteY1" fmla="*/ 784290 h 2355042"/>
              <a:gd name="connsiteX2" fmla="*/ 2724354 w 2724354"/>
              <a:gd name="connsiteY2" fmla="*/ 2355042 h 2355042"/>
              <a:gd name="connsiteX3" fmla="*/ 0 w 2724354"/>
              <a:gd name="connsiteY3" fmla="*/ 2355042 h 2355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24354" h="2355042">
                <a:moveTo>
                  <a:pt x="1365925" y="0"/>
                </a:moveTo>
                <a:lnTo>
                  <a:pt x="2724354" y="784290"/>
                </a:lnTo>
                <a:lnTo>
                  <a:pt x="2724354" y="2355042"/>
                </a:lnTo>
                <a:lnTo>
                  <a:pt x="0" y="23550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1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4873711" y="4897648"/>
            <a:ext cx="1447455" cy="1516012"/>
            <a:chOff x="4740479" y="3907830"/>
            <a:chExt cx="1447454" cy="1516012"/>
          </a:xfrm>
        </p:grpSpPr>
        <p:sp>
          <p:nvSpPr>
            <p:cNvPr id="8" name="等腰三角形 7"/>
            <p:cNvSpPr/>
            <p:nvPr/>
          </p:nvSpPr>
          <p:spPr>
            <a:xfrm flipV="1">
              <a:off x="5702974" y="4768257"/>
              <a:ext cx="484959" cy="237027"/>
            </a:xfrm>
            <a:prstGeom prst="triangle">
              <a:avLst>
                <a:gd name="adj" fmla="val 50907"/>
              </a:avLst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" name="任意多边形 8"/>
            <p:cNvSpPr/>
            <p:nvPr/>
          </p:nvSpPr>
          <p:spPr>
            <a:xfrm rot="8121110">
              <a:off x="4740479" y="3907830"/>
              <a:ext cx="949668" cy="1516012"/>
            </a:xfrm>
            <a:custGeom>
              <a:avLst/>
              <a:gdLst>
                <a:gd name="connsiteX0" fmla="*/ 0 w 1543050"/>
                <a:gd name="connsiteY0" fmla="*/ 1730751 h 2462944"/>
                <a:gd name="connsiteX1" fmla="*/ 309567 w 1543050"/>
                <a:gd name="connsiteY1" fmla="*/ 1730751 h 2462944"/>
                <a:gd name="connsiteX2" fmla="*/ 309567 w 1543050"/>
                <a:gd name="connsiteY2" fmla="*/ 0 h 2462944"/>
                <a:gd name="connsiteX3" fmla="*/ 1233483 w 1543050"/>
                <a:gd name="connsiteY3" fmla="*/ 912638 h 2462944"/>
                <a:gd name="connsiteX4" fmla="*/ 1233483 w 1543050"/>
                <a:gd name="connsiteY4" fmla="*/ 1730751 h 2462944"/>
                <a:gd name="connsiteX5" fmla="*/ 1543050 w 1543050"/>
                <a:gd name="connsiteY5" fmla="*/ 1730751 h 2462944"/>
                <a:gd name="connsiteX6" fmla="*/ 771525 w 1543050"/>
                <a:gd name="connsiteY6" fmla="*/ 2462944 h 2462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43050" h="2462944">
                  <a:moveTo>
                    <a:pt x="0" y="1730751"/>
                  </a:moveTo>
                  <a:lnTo>
                    <a:pt x="309567" y="1730751"/>
                  </a:lnTo>
                  <a:lnTo>
                    <a:pt x="309567" y="0"/>
                  </a:lnTo>
                  <a:lnTo>
                    <a:pt x="1233483" y="912638"/>
                  </a:lnTo>
                  <a:lnTo>
                    <a:pt x="1233483" y="1730751"/>
                  </a:lnTo>
                  <a:lnTo>
                    <a:pt x="1543050" y="1730751"/>
                  </a:lnTo>
                  <a:lnTo>
                    <a:pt x="771525" y="2462944"/>
                  </a:lnTo>
                  <a:close/>
                </a:path>
              </a:pathLst>
            </a:cu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629559" y="2755662"/>
            <a:ext cx="1515815" cy="1239345"/>
            <a:chOff x="4496323" y="1765838"/>
            <a:chExt cx="1515814" cy="1239345"/>
          </a:xfrm>
        </p:grpSpPr>
        <p:sp>
          <p:nvSpPr>
            <p:cNvPr id="11" name="等腰三角形 10"/>
            <p:cNvSpPr/>
            <p:nvPr/>
          </p:nvSpPr>
          <p:spPr>
            <a:xfrm rot="7200000" flipV="1">
              <a:off x="4455338" y="2644174"/>
              <a:ext cx="485023" cy="236996"/>
            </a:xfrm>
            <a:prstGeom prst="triangle">
              <a:avLst>
                <a:gd name="adj" fmla="val 50907"/>
              </a:avLst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" name="任意多边形 11"/>
            <p:cNvSpPr/>
            <p:nvPr/>
          </p:nvSpPr>
          <p:spPr>
            <a:xfrm rot="15321110">
              <a:off x="4779334" y="1482827"/>
              <a:ext cx="949791" cy="1515814"/>
            </a:xfrm>
            <a:custGeom>
              <a:avLst/>
              <a:gdLst>
                <a:gd name="connsiteX0" fmla="*/ 0 w 1543050"/>
                <a:gd name="connsiteY0" fmla="*/ 1730751 h 2462944"/>
                <a:gd name="connsiteX1" fmla="*/ 309567 w 1543050"/>
                <a:gd name="connsiteY1" fmla="*/ 1730751 h 2462944"/>
                <a:gd name="connsiteX2" fmla="*/ 309567 w 1543050"/>
                <a:gd name="connsiteY2" fmla="*/ 0 h 2462944"/>
                <a:gd name="connsiteX3" fmla="*/ 1233483 w 1543050"/>
                <a:gd name="connsiteY3" fmla="*/ 912638 h 2462944"/>
                <a:gd name="connsiteX4" fmla="*/ 1233483 w 1543050"/>
                <a:gd name="connsiteY4" fmla="*/ 1730751 h 2462944"/>
                <a:gd name="connsiteX5" fmla="*/ 1543050 w 1543050"/>
                <a:gd name="connsiteY5" fmla="*/ 1730751 h 2462944"/>
                <a:gd name="connsiteX6" fmla="*/ 771525 w 1543050"/>
                <a:gd name="connsiteY6" fmla="*/ 2462944 h 2462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43050" h="2462944">
                  <a:moveTo>
                    <a:pt x="0" y="1730751"/>
                  </a:moveTo>
                  <a:lnTo>
                    <a:pt x="309567" y="1730751"/>
                  </a:lnTo>
                  <a:lnTo>
                    <a:pt x="309567" y="0"/>
                  </a:lnTo>
                  <a:lnTo>
                    <a:pt x="1233483" y="912638"/>
                  </a:lnTo>
                  <a:lnTo>
                    <a:pt x="1233483" y="1730751"/>
                  </a:lnTo>
                  <a:lnTo>
                    <a:pt x="1543050" y="1730751"/>
                  </a:lnTo>
                  <a:lnTo>
                    <a:pt x="771525" y="2462944"/>
                  </a:lnTo>
                  <a:close/>
                </a:path>
              </a:pathLst>
            </a:cu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6949383" y="3394503"/>
            <a:ext cx="949668" cy="1743388"/>
            <a:chOff x="6816151" y="2404685"/>
            <a:chExt cx="949668" cy="1743388"/>
          </a:xfrm>
        </p:grpSpPr>
        <p:sp>
          <p:nvSpPr>
            <p:cNvPr id="14" name="等腰三角形 13"/>
            <p:cNvSpPr/>
            <p:nvPr/>
          </p:nvSpPr>
          <p:spPr>
            <a:xfrm rot="14400000" flipV="1">
              <a:off x="6874712" y="2528699"/>
              <a:ext cx="485023" cy="236996"/>
            </a:xfrm>
            <a:prstGeom prst="triangle">
              <a:avLst>
                <a:gd name="adj" fmla="val 50907"/>
              </a:avLst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5" name="任意多边形 14"/>
            <p:cNvSpPr/>
            <p:nvPr/>
          </p:nvSpPr>
          <p:spPr>
            <a:xfrm rot="921110">
              <a:off x="6816151" y="2632061"/>
              <a:ext cx="949668" cy="1516012"/>
            </a:xfrm>
            <a:custGeom>
              <a:avLst/>
              <a:gdLst>
                <a:gd name="connsiteX0" fmla="*/ 0 w 1543050"/>
                <a:gd name="connsiteY0" fmla="*/ 1730751 h 2462944"/>
                <a:gd name="connsiteX1" fmla="*/ 309567 w 1543050"/>
                <a:gd name="connsiteY1" fmla="*/ 1730751 h 2462944"/>
                <a:gd name="connsiteX2" fmla="*/ 309567 w 1543050"/>
                <a:gd name="connsiteY2" fmla="*/ 0 h 2462944"/>
                <a:gd name="connsiteX3" fmla="*/ 1233483 w 1543050"/>
                <a:gd name="connsiteY3" fmla="*/ 912638 h 2462944"/>
                <a:gd name="connsiteX4" fmla="*/ 1233483 w 1543050"/>
                <a:gd name="connsiteY4" fmla="*/ 1730751 h 2462944"/>
                <a:gd name="connsiteX5" fmla="*/ 1543050 w 1543050"/>
                <a:gd name="connsiteY5" fmla="*/ 1730751 h 2462944"/>
                <a:gd name="connsiteX6" fmla="*/ 771525 w 1543050"/>
                <a:gd name="connsiteY6" fmla="*/ 2462944 h 2462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43050" h="2462944">
                  <a:moveTo>
                    <a:pt x="0" y="1730751"/>
                  </a:moveTo>
                  <a:lnTo>
                    <a:pt x="309567" y="1730751"/>
                  </a:lnTo>
                  <a:lnTo>
                    <a:pt x="309567" y="0"/>
                  </a:lnTo>
                  <a:lnTo>
                    <a:pt x="1233483" y="912638"/>
                  </a:lnTo>
                  <a:lnTo>
                    <a:pt x="1233483" y="1730751"/>
                  </a:lnTo>
                  <a:lnTo>
                    <a:pt x="1543050" y="1730751"/>
                  </a:lnTo>
                  <a:lnTo>
                    <a:pt x="771525" y="2462944"/>
                  </a:lnTo>
                  <a:close/>
                </a:path>
              </a:pathLst>
            </a:cu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6" name="文本框 31"/>
          <p:cNvSpPr txBox="1"/>
          <p:nvPr/>
        </p:nvSpPr>
        <p:spPr>
          <a:xfrm>
            <a:off x="5348542" y="2939701"/>
            <a:ext cx="711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01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7" name="文本框 32"/>
          <p:cNvSpPr txBox="1"/>
          <p:nvPr/>
        </p:nvSpPr>
        <p:spPr>
          <a:xfrm>
            <a:off x="4698985" y="5194814"/>
            <a:ext cx="711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03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8" name="文本框 33"/>
          <p:cNvSpPr txBox="1"/>
          <p:nvPr/>
        </p:nvSpPr>
        <p:spPr>
          <a:xfrm>
            <a:off x="7046250" y="4290821"/>
            <a:ext cx="711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9" name="文本框 51"/>
          <p:cNvSpPr txBox="1"/>
          <p:nvPr/>
        </p:nvSpPr>
        <p:spPr>
          <a:xfrm>
            <a:off x="5494695" y="3638367"/>
            <a:ext cx="1167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E14B55"/>
                </a:solidFill>
                <a:cs typeface="+mn-ea"/>
                <a:sym typeface="+mn-lt"/>
              </a:rPr>
              <a:t>Add title</a:t>
            </a:r>
            <a:endParaRPr lang="zh-CN" altLang="en-US" sz="2000" dirty="0">
              <a:solidFill>
                <a:srgbClr val="E14B55"/>
              </a:solidFill>
              <a:cs typeface="+mn-ea"/>
              <a:sym typeface="+mn-lt"/>
            </a:endParaRPr>
          </a:p>
        </p:txBody>
      </p:sp>
      <p:sp>
        <p:nvSpPr>
          <p:cNvPr id="20" name="文本框 52"/>
          <p:cNvSpPr txBox="1"/>
          <p:nvPr/>
        </p:nvSpPr>
        <p:spPr>
          <a:xfrm>
            <a:off x="4507465" y="4578055"/>
            <a:ext cx="1159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E14B55"/>
                </a:solidFill>
                <a:cs typeface="+mn-ea"/>
                <a:sym typeface="+mn-lt"/>
              </a:rPr>
              <a:t>Add title</a:t>
            </a:r>
            <a:endParaRPr lang="zh-CN" altLang="en-US" sz="2000" dirty="0">
              <a:solidFill>
                <a:srgbClr val="E14B55"/>
              </a:solidFill>
              <a:cs typeface="+mn-ea"/>
              <a:sym typeface="+mn-lt"/>
            </a:endParaRPr>
          </a:p>
        </p:txBody>
      </p:sp>
      <p:sp>
        <p:nvSpPr>
          <p:cNvPr id="21" name="文本框 53"/>
          <p:cNvSpPr txBox="1"/>
          <p:nvPr/>
        </p:nvSpPr>
        <p:spPr>
          <a:xfrm>
            <a:off x="6425601" y="5134038"/>
            <a:ext cx="12412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E14B55"/>
                </a:solidFill>
                <a:cs typeface="+mn-ea"/>
                <a:sym typeface="+mn-lt"/>
              </a:rPr>
              <a:t>Add title</a:t>
            </a:r>
            <a:endParaRPr lang="zh-CN" altLang="en-US" sz="2000" dirty="0">
              <a:solidFill>
                <a:srgbClr val="E14B55"/>
              </a:solidFill>
              <a:cs typeface="+mn-ea"/>
              <a:sym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062717" y="4174659"/>
            <a:ext cx="2957217" cy="62664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1618158" y="2435571"/>
            <a:ext cx="3025239" cy="62664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729667" y="4723091"/>
            <a:ext cx="3025239" cy="62664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</a:t>
            </a:r>
          </a:p>
        </p:txBody>
      </p:sp>
    </p:spTree>
    <p:extLst>
      <p:ext uri="{BB962C8B-B14F-4D97-AF65-F5344CB8AC3E}">
        <p14:creationId xmlns:p14="http://schemas.microsoft.com/office/powerpoint/2010/main" val="148439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470412" y="101152"/>
            <a:ext cx="3904343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ctr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en-US" altLang="zh-CN" sz="3200" b="0" dirty="0">
                <a:solidFill>
                  <a:srgbClr val="E14B55"/>
                </a:solidFill>
                <a:latin typeface="+mn-lt"/>
                <a:cs typeface="+mn-ea"/>
                <a:sym typeface="+mn-lt"/>
              </a:rPr>
              <a:t>Add title text</a:t>
            </a:r>
            <a:endParaRPr lang="zh-CN" altLang="en-US" sz="3200" b="0" dirty="0">
              <a:solidFill>
                <a:srgbClr val="E14B55"/>
              </a:solidFill>
              <a:latin typeface="+mn-lt"/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150406" y="2525203"/>
            <a:ext cx="1723855" cy="1751472"/>
            <a:chOff x="1142104" y="2744325"/>
            <a:chExt cx="1723855" cy="1751472"/>
          </a:xfrm>
        </p:grpSpPr>
        <p:sp>
          <p:nvSpPr>
            <p:cNvPr id="4" name="任意多边形 3" descr="e7d195523061f1c0deeec63e560781cfd59afb0ea006f2a87ABB68BF51EA6619813959095094C18C62A12F549504892A4AAA8C1554C6663626E05CA27F281A14E6983772AFC3FB97135759321DEA3D709AACD122C08E6ED1613C9AD25F6F98799C90F4CC444E7C8134DA6C24F646BE0EE144FD904433232049DD592C98A3A76DC58944EE20E6F9D6DE6ADC58CB7D5849"/>
            <p:cNvSpPr/>
            <p:nvPr/>
          </p:nvSpPr>
          <p:spPr>
            <a:xfrm rot="8076271">
              <a:off x="1124776" y="2976372"/>
              <a:ext cx="1751472" cy="1287378"/>
            </a:xfrm>
            <a:custGeom>
              <a:avLst/>
              <a:gdLst>
                <a:gd name="connsiteX0" fmla="*/ 0 w 1874689"/>
                <a:gd name="connsiteY0" fmla="*/ 1377945 h 1377945"/>
                <a:gd name="connsiteX1" fmla="*/ 0 w 1874689"/>
                <a:gd name="connsiteY1" fmla="*/ 0 h 1377945"/>
                <a:gd name="connsiteX2" fmla="*/ 1874689 w 1874689"/>
                <a:gd name="connsiteY2" fmla="*/ 0 h 1377945"/>
                <a:gd name="connsiteX3" fmla="*/ 1754155 w 1874689"/>
                <a:gd name="connsiteY3" fmla="*/ 88595 h 1377945"/>
                <a:gd name="connsiteX4" fmla="*/ 87379 w 1874689"/>
                <a:gd name="connsiteY4" fmla="*/ 88595 h 1377945"/>
                <a:gd name="connsiteX5" fmla="*/ 87379 w 1874689"/>
                <a:gd name="connsiteY5" fmla="*/ 1313719 h 1377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74689" h="1377945">
                  <a:moveTo>
                    <a:pt x="0" y="1377945"/>
                  </a:moveTo>
                  <a:lnTo>
                    <a:pt x="0" y="0"/>
                  </a:lnTo>
                  <a:lnTo>
                    <a:pt x="1874689" y="0"/>
                  </a:lnTo>
                  <a:lnTo>
                    <a:pt x="1754155" y="88595"/>
                  </a:lnTo>
                  <a:lnTo>
                    <a:pt x="87379" y="88595"/>
                  </a:lnTo>
                  <a:lnTo>
                    <a:pt x="87379" y="1313719"/>
                  </a:lnTo>
                  <a:close/>
                </a:path>
              </a:pathLst>
            </a:cu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6" name="五边形 5" descr="e7d195523061f1c0deeec63e560781cfd59afb0ea006f2a87ABB68BF51EA6619813959095094C18C62A12F549504892A4AAA8C1554C6663626E05CA27F281A14E6983772AFC3FB97135759321DEA3D709AACD122C08E6ED1613C9AD25F6F98799C90F4CC444E7C8134DA6C24F646BE0EE144FD904433232049DD592C98A3A76DC58944EE20E6F9D6DE6ADC58CB7D5849"/>
            <p:cNvSpPr/>
            <p:nvPr/>
          </p:nvSpPr>
          <p:spPr>
            <a:xfrm>
              <a:off x="1142104" y="2788645"/>
              <a:ext cx="1723855" cy="1327216"/>
            </a:xfrm>
            <a:prstGeom prst="homePlate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7" name="Freeform 48"/>
            <p:cNvSpPr>
              <a:spLocks noEditPoints="1"/>
            </p:cNvSpPr>
            <p:nvPr/>
          </p:nvSpPr>
          <p:spPr bwMode="auto">
            <a:xfrm>
              <a:off x="1538827" y="3107497"/>
              <a:ext cx="564680" cy="540511"/>
            </a:xfrm>
            <a:custGeom>
              <a:avLst/>
              <a:gdLst>
                <a:gd name="T0" fmla="*/ 419 w 628"/>
                <a:gd name="T1" fmla="*/ 232 h 600"/>
                <a:gd name="T2" fmla="*/ 411 w 628"/>
                <a:gd name="T3" fmla="*/ 249 h 600"/>
                <a:gd name="T4" fmla="*/ 408 w 628"/>
                <a:gd name="T5" fmla="*/ 261 h 600"/>
                <a:gd name="T6" fmla="*/ 409 w 628"/>
                <a:gd name="T7" fmla="*/ 283 h 600"/>
                <a:gd name="T8" fmla="*/ 417 w 628"/>
                <a:gd name="T9" fmla="*/ 304 h 600"/>
                <a:gd name="T10" fmla="*/ 424 w 628"/>
                <a:gd name="T11" fmla="*/ 315 h 600"/>
                <a:gd name="T12" fmla="*/ 441 w 628"/>
                <a:gd name="T13" fmla="*/ 330 h 600"/>
                <a:gd name="T14" fmla="*/ 453 w 628"/>
                <a:gd name="T15" fmla="*/ 335 h 600"/>
                <a:gd name="T16" fmla="*/ 478 w 628"/>
                <a:gd name="T17" fmla="*/ 200 h 600"/>
                <a:gd name="T18" fmla="*/ 449 w 628"/>
                <a:gd name="T19" fmla="*/ 206 h 600"/>
                <a:gd name="T20" fmla="*/ 433 w 628"/>
                <a:gd name="T21" fmla="*/ 216 h 600"/>
                <a:gd name="T22" fmla="*/ 425 w 628"/>
                <a:gd name="T23" fmla="*/ 224 h 600"/>
                <a:gd name="T24" fmla="*/ 384 w 628"/>
                <a:gd name="T25" fmla="*/ 70 h 600"/>
                <a:gd name="T26" fmla="*/ 314 w 628"/>
                <a:gd name="T27" fmla="*/ 140 h 600"/>
                <a:gd name="T28" fmla="*/ 379 w 628"/>
                <a:gd name="T29" fmla="*/ 283 h 600"/>
                <a:gd name="T30" fmla="*/ 379 w 628"/>
                <a:gd name="T31" fmla="*/ 254 h 600"/>
                <a:gd name="T32" fmla="*/ 359 w 628"/>
                <a:gd name="T33" fmla="*/ 154 h 600"/>
                <a:gd name="T34" fmla="*/ 250 w 628"/>
                <a:gd name="T35" fmla="*/ 270 h 600"/>
                <a:gd name="T36" fmla="*/ 314 w 628"/>
                <a:gd name="T37" fmla="*/ 396 h 600"/>
                <a:gd name="T38" fmla="*/ 282 w 628"/>
                <a:gd name="T39" fmla="*/ 400 h 600"/>
                <a:gd name="T40" fmla="*/ 267 w 628"/>
                <a:gd name="T41" fmla="*/ 382 h 600"/>
                <a:gd name="T42" fmla="*/ 257 w 628"/>
                <a:gd name="T43" fmla="*/ 374 h 600"/>
                <a:gd name="T44" fmla="*/ 214 w 628"/>
                <a:gd name="T45" fmla="*/ 356 h 600"/>
                <a:gd name="T46" fmla="*/ 195 w 628"/>
                <a:gd name="T47" fmla="*/ 354 h 600"/>
                <a:gd name="T48" fmla="*/ 0 w 628"/>
                <a:gd name="T49" fmla="*/ 600 h 600"/>
                <a:gd name="T50" fmla="*/ 83 w 628"/>
                <a:gd name="T51" fmla="*/ 454 h 600"/>
                <a:gd name="T52" fmla="*/ 216 w 628"/>
                <a:gd name="T53" fmla="*/ 454 h 600"/>
                <a:gd name="T54" fmla="*/ 301 w 628"/>
                <a:gd name="T55" fmla="*/ 600 h 600"/>
                <a:gd name="T56" fmla="*/ 282 w 628"/>
                <a:gd name="T57" fmla="*/ 400 h 600"/>
                <a:gd name="T58" fmla="*/ 433 w 628"/>
                <a:gd name="T59" fmla="*/ 354 h 600"/>
                <a:gd name="T60" fmla="*/ 413 w 628"/>
                <a:gd name="T61" fmla="*/ 356 h 600"/>
                <a:gd name="T62" fmla="*/ 361 w 628"/>
                <a:gd name="T63" fmla="*/ 382 h 600"/>
                <a:gd name="T64" fmla="*/ 353 w 628"/>
                <a:gd name="T65" fmla="*/ 391 h 600"/>
                <a:gd name="T66" fmla="*/ 389 w 628"/>
                <a:gd name="T67" fmla="*/ 600 h 600"/>
                <a:gd name="T68" fmla="*/ 410 w 628"/>
                <a:gd name="T69" fmla="*/ 600 h 600"/>
                <a:gd name="T70" fmla="*/ 564 w 628"/>
                <a:gd name="T71" fmla="*/ 454 h 600"/>
                <a:gd name="T72" fmla="*/ 628 w 628"/>
                <a:gd name="T73" fmla="*/ 460 h 600"/>
                <a:gd name="T74" fmla="*/ 151 w 628"/>
                <a:gd name="T75" fmla="*/ 340 h 600"/>
                <a:gd name="T76" fmla="*/ 186 w 628"/>
                <a:gd name="T77" fmla="*/ 330 h 600"/>
                <a:gd name="T78" fmla="*/ 196 w 628"/>
                <a:gd name="T79" fmla="*/ 323 h 600"/>
                <a:gd name="T80" fmla="*/ 216 w 628"/>
                <a:gd name="T81" fmla="*/ 295 h 600"/>
                <a:gd name="T82" fmla="*/ 219 w 628"/>
                <a:gd name="T83" fmla="*/ 281 h 600"/>
                <a:gd name="T84" fmla="*/ 219 w 628"/>
                <a:gd name="T85" fmla="*/ 258 h 600"/>
                <a:gd name="T86" fmla="*/ 214 w 628"/>
                <a:gd name="T87" fmla="*/ 241 h 600"/>
                <a:gd name="T88" fmla="*/ 208 w 628"/>
                <a:gd name="T89" fmla="*/ 231 h 600"/>
                <a:gd name="T90" fmla="*/ 195 w 628"/>
                <a:gd name="T91" fmla="*/ 217 h 600"/>
                <a:gd name="T92" fmla="*/ 186 w 628"/>
                <a:gd name="T93" fmla="*/ 210 h 600"/>
                <a:gd name="T94" fmla="*/ 151 w 628"/>
                <a:gd name="T95" fmla="*/ 20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28" h="600">
                  <a:moveTo>
                    <a:pt x="425" y="224"/>
                  </a:moveTo>
                  <a:cubicBezTo>
                    <a:pt x="423" y="226"/>
                    <a:pt x="421" y="229"/>
                    <a:pt x="420" y="231"/>
                  </a:cubicBezTo>
                  <a:cubicBezTo>
                    <a:pt x="419" y="231"/>
                    <a:pt x="419" y="232"/>
                    <a:pt x="419" y="232"/>
                  </a:cubicBezTo>
                  <a:cubicBezTo>
                    <a:pt x="418" y="234"/>
                    <a:pt x="416" y="236"/>
                    <a:pt x="415" y="239"/>
                  </a:cubicBezTo>
                  <a:cubicBezTo>
                    <a:pt x="415" y="240"/>
                    <a:pt x="414" y="240"/>
                    <a:pt x="414" y="241"/>
                  </a:cubicBezTo>
                  <a:cubicBezTo>
                    <a:pt x="413" y="244"/>
                    <a:pt x="412" y="246"/>
                    <a:pt x="411" y="249"/>
                  </a:cubicBezTo>
                  <a:cubicBezTo>
                    <a:pt x="411" y="249"/>
                    <a:pt x="411" y="250"/>
                    <a:pt x="411" y="250"/>
                  </a:cubicBezTo>
                  <a:cubicBezTo>
                    <a:pt x="410" y="253"/>
                    <a:pt x="409" y="255"/>
                    <a:pt x="409" y="258"/>
                  </a:cubicBezTo>
                  <a:cubicBezTo>
                    <a:pt x="409" y="259"/>
                    <a:pt x="409" y="260"/>
                    <a:pt x="408" y="261"/>
                  </a:cubicBezTo>
                  <a:cubicBezTo>
                    <a:pt x="408" y="264"/>
                    <a:pt x="408" y="267"/>
                    <a:pt x="408" y="270"/>
                  </a:cubicBezTo>
                  <a:cubicBezTo>
                    <a:pt x="408" y="274"/>
                    <a:pt x="408" y="278"/>
                    <a:pt x="409" y="281"/>
                  </a:cubicBezTo>
                  <a:cubicBezTo>
                    <a:pt x="409" y="282"/>
                    <a:pt x="409" y="283"/>
                    <a:pt x="409" y="283"/>
                  </a:cubicBezTo>
                  <a:cubicBezTo>
                    <a:pt x="410" y="287"/>
                    <a:pt x="411" y="290"/>
                    <a:pt x="412" y="293"/>
                  </a:cubicBezTo>
                  <a:cubicBezTo>
                    <a:pt x="412" y="294"/>
                    <a:pt x="412" y="294"/>
                    <a:pt x="412" y="295"/>
                  </a:cubicBezTo>
                  <a:cubicBezTo>
                    <a:pt x="414" y="298"/>
                    <a:pt x="415" y="301"/>
                    <a:pt x="417" y="304"/>
                  </a:cubicBezTo>
                  <a:cubicBezTo>
                    <a:pt x="417" y="305"/>
                    <a:pt x="417" y="305"/>
                    <a:pt x="418" y="306"/>
                  </a:cubicBezTo>
                  <a:cubicBezTo>
                    <a:pt x="420" y="309"/>
                    <a:pt x="422" y="312"/>
                    <a:pt x="424" y="315"/>
                  </a:cubicBezTo>
                  <a:cubicBezTo>
                    <a:pt x="424" y="315"/>
                    <a:pt x="424" y="315"/>
                    <a:pt x="424" y="315"/>
                  </a:cubicBezTo>
                  <a:cubicBezTo>
                    <a:pt x="427" y="318"/>
                    <a:pt x="429" y="320"/>
                    <a:pt x="432" y="323"/>
                  </a:cubicBezTo>
                  <a:cubicBezTo>
                    <a:pt x="432" y="323"/>
                    <a:pt x="432" y="323"/>
                    <a:pt x="432" y="323"/>
                  </a:cubicBezTo>
                  <a:cubicBezTo>
                    <a:pt x="435" y="326"/>
                    <a:pt x="438" y="328"/>
                    <a:pt x="441" y="330"/>
                  </a:cubicBezTo>
                  <a:cubicBezTo>
                    <a:pt x="442" y="330"/>
                    <a:pt x="442" y="330"/>
                    <a:pt x="442" y="330"/>
                  </a:cubicBezTo>
                  <a:cubicBezTo>
                    <a:pt x="446" y="332"/>
                    <a:pt x="449" y="334"/>
                    <a:pt x="452" y="335"/>
                  </a:cubicBezTo>
                  <a:cubicBezTo>
                    <a:pt x="453" y="335"/>
                    <a:pt x="453" y="335"/>
                    <a:pt x="453" y="335"/>
                  </a:cubicBezTo>
                  <a:cubicBezTo>
                    <a:pt x="461" y="338"/>
                    <a:pt x="469" y="340"/>
                    <a:pt x="478" y="340"/>
                  </a:cubicBezTo>
                  <a:cubicBezTo>
                    <a:pt x="516" y="340"/>
                    <a:pt x="547" y="309"/>
                    <a:pt x="547" y="270"/>
                  </a:cubicBezTo>
                  <a:cubicBezTo>
                    <a:pt x="547" y="231"/>
                    <a:pt x="516" y="200"/>
                    <a:pt x="478" y="200"/>
                  </a:cubicBezTo>
                  <a:cubicBezTo>
                    <a:pt x="468" y="200"/>
                    <a:pt x="458" y="202"/>
                    <a:pt x="450" y="206"/>
                  </a:cubicBezTo>
                  <a:cubicBezTo>
                    <a:pt x="450" y="206"/>
                    <a:pt x="450" y="206"/>
                    <a:pt x="450" y="206"/>
                  </a:cubicBezTo>
                  <a:cubicBezTo>
                    <a:pt x="449" y="206"/>
                    <a:pt x="449" y="206"/>
                    <a:pt x="449" y="206"/>
                  </a:cubicBezTo>
                  <a:cubicBezTo>
                    <a:pt x="446" y="208"/>
                    <a:pt x="444" y="209"/>
                    <a:pt x="442" y="210"/>
                  </a:cubicBezTo>
                  <a:cubicBezTo>
                    <a:pt x="441" y="210"/>
                    <a:pt x="441" y="211"/>
                    <a:pt x="440" y="211"/>
                  </a:cubicBezTo>
                  <a:cubicBezTo>
                    <a:pt x="438" y="213"/>
                    <a:pt x="435" y="215"/>
                    <a:pt x="433" y="216"/>
                  </a:cubicBezTo>
                  <a:cubicBezTo>
                    <a:pt x="433" y="217"/>
                    <a:pt x="432" y="217"/>
                    <a:pt x="432" y="217"/>
                  </a:cubicBezTo>
                  <a:cubicBezTo>
                    <a:pt x="430" y="219"/>
                    <a:pt x="428" y="221"/>
                    <a:pt x="426" y="223"/>
                  </a:cubicBezTo>
                  <a:cubicBezTo>
                    <a:pt x="426" y="223"/>
                    <a:pt x="425" y="224"/>
                    <a:pt x="425" y="224"/>
                  </a:cubicBezTo>
                  <a:close/>
                  <a:moveTo>
                    <a:pt x="314" y="140"/>
                  </a:moveTo>
                  <a:lnTo>
                    <a:pt x="314" y="140"/>
                  </a:lnTo>
                  <a:cubicBezTo>
                    <a:pt x="353" y="140"/>
                    <a:pt x="384" y="108"/>
                    <a:pt x="384" y="70"/>
                  </a:cubicBezTo>
                  <a:cubicBezTo>
                    <a:pt x="384" y="31"/>
                    <a:pt x="353" y="0"/>
                    <a:pt x="314" y="0"/>
                  </a:cubicBezTo>
                  <a:cubicBezTo>
                    <a:pt x="275" y="0"/>
                    <a:pt x="244" y="31"/>
                    <a:pt x="244" y="70"/>
                  </a:cubicBezTo>
                  <a:cubicBezTo>
                    <a:pt x="244" y="108"/>
                    <a:pt x="275" y="140"/>
                    <a:pt x="314" y="140"/>
                  </a:cubicBezTo>
                  <a:close/>
                  <a:moveTo>
                    <a:pt x="379" y="336"/>
                  </a:moveTo>
                  <a:lnTo>
                    <a:pt x="379" y="336"/>
                  </a:lnTo>
                  <a:lnTo>
                    <a:pt x="379" y="283"/>
                  </a:lnTo>
                  <a:cubicBezTo>
                    <a:pt x="379" y="279"/>
                    <a:pt x="378" y="274"/>
                    <a:pt x="378" y="270"/>
                  </a:cubicBezTo>
                  <a:cubicBezTo>
                    <a:pt x="378" y="266"/>
                    <a:pt x="379" y="262"/>
                    <a:pt x="379" y="257"/>
                  </a:cubicBezTo>
                  <a:lnTo>
                    <a:pt x="379" y="254"/>
                  </a:lnTo>
                  <a:lnTo>
                    <a:pt x="380" y="254"/>
                  </a:lnTo>
                  <a:cubicBezTo>
                    <a:pt x="385" y="223"/>
                    <a:pt x="404" y="197"/>
                    <a:pt x="431" y="183"/>
                  </a:cubicBezTo>
                  <a:cubicBezTo>
                    <a:pt x="412" y="165"/>
                    <a:pt x="387" y="154"/>
                    <a:pt x="359" y="154"/>
                  </a:cubicBezTo>
                  <a:lnTo>
                    <a:pt x="269" y="154"/>
                  </a:lnTo>
                  <a:cubicBezTo>
                    <a:pt x="241" y="154"/>
                    <a:pt x="216" y="165"/>
                    <a:pt x="197" y="183"/>
                  </a:cubicBezTo>
                  <a:cubicBezTo>
                    <a:pt x="228" y="199"/>
                    <a:pt x="250" y="232"/>
                    <a:pt x="250" y="270"/>
                  </a:cubicBezTo>
                  <a:cubicBezTo>
                    <a:pt x="250" y="278"/>
                    <a:pt x="249" y="285"/>
                    <a:pt x="247" y="293"/>
                  </a:cubicBezTo>
                  <a:lnTo>
                    <a:pt x="247" y="335"/>
                  </a:lnTo>
                  <a:cubicBezTo>
                    <a:pt x="276" y="347"/>
                    <a:pt x="299" y="369"/>
                    <a:pt x="314" y="396"/>
                  </a:cubicBezTo>
                  <a:cubicBezTo>
                    <a:pt x="328" y="369"/>
                    <a:pt x="352" y="348"/>
                    <a:pt x="379" y="336"/>
                  </a:cubicBezTo>
                  <a:close/>
                  <a:moveTo>
                    <a:pt x="282" y="400"/>
                  </a:moveTo>
                  <a:lnTo>
                    <a:pt x="282" y="400"/>
                  </a:lnTo>
                  <a:cubicBezTo>
                    <a:pt x="280" y="397"/>
                    <a:pt x="278" y="394"/>
                    <a:pt x="275" y="391"/>
                  </a:cubicBezTo>
                  <a:cubicBezTo>
                    <a:pt x="275" y="390"/>
                    <a:pt x="274" y="390"/>
                    <a:pt x="274" y="390"/>
                  </a:cubicBezTo>
                  <a:cubicBezTo>
                    <a:pt x="272" y="387"/>
                    <a:pt x="270" y="385"/>
                    <a:pt x="267" y="382"/>
                  </a:cubicBezTo>
                  <a:cubicBezTo>
                    <a:pt x="267" y="382"/>
                    <a:pt x="266" y="382"/>
                    <a:pt x="266" y="381"/>
                  </a:cubicBezTo>
                  <a:cubicBezTo>
                    <a:pt x="263" y="379"/>
                    <a:pt x="261" y="377"/>
                    <a:pt x="258" y="375"/>
                  </a:cubicBezTo>
                  <a:cubicBezTo>
                    <a:pt x="257" y="374"/>
                    <a:pt x="257" y="374"/>
                    <a:pt x="257" y="374"/>
                  </a:cubicBezTo>
                  <a:cubicBezTo>
                    <a:pt x="247" y="367"/>
                    <a:pt x="237" y="362"/>
                    <a:pt x="225" y="359"/>
                  </a:cubicBezTo>
                  <a:cubicBezTo>
                    <a:pt x="223" y="358"/>
                    <a:pt x="220" y="357"/>
                    <a:pt x="218" y="357"/>
                  </a:cubicBezTo>
                  <a:cubicBezTo>
                    <a:pt x="217" y="356"/>
                    <a:pt x="215" y="356"/>
                    <a:pt x="214" y="356"/>
                  </a:cubicBezTo>
                  <a:cubicBezTo>
                    <a:pt x="212" y="356"/>
                    <a:pt x="210" y="355"/>
                    <a:pt x="208" y="355"/>
                  </a:cubicBezTo>
                  <a:cubicBezTo>
                    <a:pt x="207" y="355"/>
                    <a:pt x="206" y="355"/>
                    <a:pt x="205" y="355"/>
                  </a:cubicBezTo>
                  <a:cubicBezTo>
                    <a:pt x="202" y="354"/>
                    <a:pt x="199" y="354"/>
                    <a:pt x="195" y="354"/>
                  </a:cubicBezTo>
                  <a:lnTo>
                    <a:pt x="105" y="354"/>
                  </a:lnTo>
                  <a:cubicBezTo>
                    <a:pt x="47" y="354"/>
                    <a:pt x="0" y="401"/>
                    <a:pt x="0" y="460"/>
                  </a:cubicBezTo>
                  <a:lnTo>
                    <a:pt x="0" y="600"/>
                  </a:lnTo>
                  <a:lnTo>
                    <a:pt x="62" y="600"/>
                  </a:lnTo>
                  <a:lnTo>
                    <a:pt x="62" y="454"/>
                  </a:lnTo>
                  <a:lnTo>
                    <a:pt x="83" y="454"/>
                  </a:lnTo>
                  <a:lnTo>
                    <a:pt x="83" y="600"/>
                  </a:lnTo>
                  <a:lnTo>
                    <a:pt x="216" y="600"/>
                  </a:lnTo>
                  <a:lnTo>
                    <a:pt x="216" y="454"/>
                  </a:lnTo>
                  <a:lnTo>
                    <a:pt x="237" y="454"/>
                  </a:lnTo>
                  <a:lnTo>
                    <a:pt x="237" y="600"/>
                  </a:lnTo>
                  <a:lnTo>
                    <a:pt x="301" y="600"/>
                  </a:lnTo>
                  <a:lnTo>
                    <a:pt x="301" y="460"/>
                  </a:lnTo>
                  <a:cubicBezTo>
                    <a:pt x="301" y="437"/>
                    <a:pt x="294" y="417"/>
                    <a:pt x="282" y="400"/>
                  </a:cubicBezTo>
                  <a:cubicBezTo>
                    <a:pt x="282" y="400"/>
                    <a:pt x="282" y="400"/>
                    <a:pt x="282" y="400"/>
                  </a:cubicBezTo>
                  <a:close/>
                  <a:moveTo>
                    <a:pt x="523" y="354"/>
                  </a:moveTo>
                  <a:lnTo>
                    <a:pt x="523" y="354"/>
                  </a:lnTo>
                  <a:lnTo>
                    <a:pt x="433" y="354"/>
                  </a:lnTo>
                  <a:cubicBezTo>
                    <a:pt x="429" y="354"/>
                    <a:pt x="426" y="354"/>
                    <a:pt x="423" y="355"/>
                  </a:cubicBezTo>
                  <a:cubicBezTo>
                    <a:pt x="422" y="355"/>
                    <a:pt x="421" y="355"/>
                    <a:pt x="420" y="355"/>
                  </a:cubicBezTo>
                  <a:cubicBezTo>
                    <a:pt x="418" y="355"/>
                    <a:pt x="415" y="356"/>
                    <a:pt x="413" y="356"/>
                  </a:cubicBezTo>
                  <a:cubicBezTo>
                    <a:pt x="412" y="356"/>
                    <a:pt x="411" y="356"/>
                    <a:pt x="410" y="357"/>
                  </a:cubicBezTo>
                  <a:cubicBezTo>
                    <a:pt x="408" y="357"/>
                    <a:pt x="405" y="358"/>
                    <a:pt x="403" y="358"/>
                  </a:cubicBezTo>
                  <a:cubicBezTo>
                    <a:pt x="387" y="363"/>
                    <a:pt x="373" y="371"/>
                    <a:pt x="361" y="382"/>
                  </a:cubicBezTo>
                  <a:cubicBezTo>
                    <a:pt x="361" y="382"/>
                    <a:pt x="361" y="382"/>
                    <a:pt x="361" y="383"/>
                  </a:cubicBezTo>
                  <a:cubicBezTo>
                    <a:pt x="358" y="385"/>
                    <a:pt x="356" y="388"/>
                    <a:pt x="353" y="390"/>
                  </a:cubicBezTo>
                  <a:cubicBezTo>
                    <a:pt x="353" y="390"/>
                    <a:pt x="353" y="391"/>
                    <a:pt x="353" y="391"/>
                  </a:cubicBezTo>
                  <a:cubicBezTo>
                    <a:pt x="337" y="409"/>
                    <a:pt x="327" y="433"/>
                    <a:pt x="327" y="460"/>
                  </a:cubicBezTo>
                  <a:lnTo>
                    <a:pt x="327" y="600"/>
                  </a:lnTo>
                  <a:lnTo>
                    <a:pt x="389" y="600"/>
                  </a:lnTo>
                  <a:lnTo>
                    <a:pt x="389" y="454"/>
                  </a:lnTo>
                  <a:lnTo>
                    <a:pt x="410" y="454"/>
                  </a:lnTo>
                  <a:lnTo>
                    <a:pt x="410" y="600"/>
                  </a:lnTo>
                  <a:lnTo>
                    <a:pt x="543" y="600"/>
                  </a:lnTo>
                  <a:lnTo>
                    <a:pt x="543" y="454"/>
                  </a:lnTo>
                  <a:lnTo>
                    <a:pt x="564" y="454"/>
                  </a:lnTo>
                  <a:lnTo>
                    <a:pt x="564" y="600"/>
                  </a:lnTo>
                  <a:lnTo>
                    <a:pt x="628" y="600"/>
                  </a:lnTo>
                  <a:lnTo>
                    <a:pt x="628" y="460"/>
                  </a:lnTo>
                  <a:cubicBezTo>
                    <a:pt x="628" y="401"/>
                    <a:pt x="581" y="354"/>
                    <a:pt x="523" y="354"/>
                  </a:cubicBezTo>
                  <a:close/>
                  <a:moveTo>
                    <a:pt x="151" y="340"/>
                  </a:moveTo>
                  <a:lnTo>
                    <a:pt x="151" y="340"/>
                  </a:lnTo>
                  <a:cubicBezTo>
                    <a:pt x="159" y="340"/>
                    <a:pt x="167" y="338"/>
                    <a:pt x="175" y="335"/>
                  </a:cubicBezTo>
                  <a:cubicBezTo>
                    <a:pt x="175" y="335"/>
                    <a:pt x="175" y="335"/>
                    <a:pt x="176" y="335"/>
                  </a:cubicBezTo>
                  <a:cubicBezTo>
                    <a:pt x="179" y="334"/>
                    <a:pt x="183" y="332"/>
                    <a:pt x="186" y="330"/>
                  </a:cubicBezTo>
                  <a:cubicBezTo>
                    <a:pt x="186" y="330"/>
                    <a:pt x="186" y="330"/>
                    <a:pt x="186" y="330"/>
                  </a:cubicBezTo>
                  <a:cubicBezTo>
                    <a:pt x="190" y="328"/>
                    <a:pt x="193" y="326"/>
                    <a:pt x="196" y="323"/>
                  </a:cubicBezTo>
                  <a:cubicBezTo>
                    <a:pt x="196" y="323"/>
                    <a:pt x="196" y="323"/>
                    <a:pt x="196" y="323"/>
                  </a:cubicBezTo>
                  <a:cubicBezTo>
                    <a:pt x="202" y="318"/>
                    <a:pt x="206" y="312"/>
                    <a:pt x="210" y="306"/>
                  </a:cubicBezTo>
                  <a:cubicBezTo>
                    <a:pt x="211" y="305"/>
                    <a:pt x="211" y="305"/>
                    <a:pt x="211" y="304"/>
                  </a:cubicBezTo>
                  <a:cubicBezTo>
                    <a:pt x="213" y="301"/>
                    <a:pt x="214" y="298"/>
                    <a:pt x="216" y="295"/>
                  </a:cubicBezTo>
                  <a:cubicBezTo>
                    <a:pt x="216" y="294"/>
                    <a:pt x="216" y="294"/>
                    <a:pt x="216" y="293"/>
                  </a:cubicBezTo>
                  <a:cubicBezTo>
                    <a:pt x="217" y="290"/>
                    <a:pt x="218" y="287"/>
                    <a:pt x="219" y="283"/>
                  </a:cubicBezTo>
                  <a:cubicBezTo>
                    <a:pt x="219" y="282"/>
                    <a:pt x="219" y="282"/>
                    <a:pt x="219" y="281"/>
                  </a:cubicBezTo>
                  <a:cubicBezTo>
                    <a:pt x="220" y="278"/>
                    <a:pt x="220" y="274"/>
                    <a:pt x="220" y="270"/>
                  </a:cubicBezTo>
                  <a:cubicBezTo>
                    <a:pt x="220" y="267"/>
                    <a:pt x="220" y="264"/>
                    <a:pt x="220" y="261"/>
                  </a:cubicBezTo>
                  <a:cubicBezTo>
                    <a:pt x="219" y="260"/>
                    <a:pt x="219" y="259"/>
                    <a:pt x="219" y="258"/>
                  </a:cubicBezTo>
                  <a:cubicBezTo>
                    <a:pt x="219" y="255"/>
                    <a:pt x="218" y="252"/>
                    <a:pt x="217" y="250"/>
                  </a:cubicBezTo>
                  <a:cubicBezTo>
                    <a:pt x="217" y="249"/>
                    <a:pt x="217" y="249"/>
                    <a:pt x="217" y="249"/>
                  </a:cubicBezTo>
                  <a:cubicBezTo>
                    <a:pt x="216" y="246"/>
                    <a:pt x="215" y="244"/>
                    <a:pt x="214" y="241"/>
                  </a:cubicBezTo>
                  <a:cubicBezTo>
                    <a:pt x="214" y="240"/>
                    <a:pt x="213" y="240"/>
                    <a:pt x="213" y="239"/>
                  </a:cubicBezTo>
                  <a:cubicBezTo>
                    <a:pt x="212" y="236"/>
                    <a:pt x="210" y="234"/>
                    <a:pt x="209" y="231"/>
                  </a:cubicBezTo>
                  <a:lnTo>
                    <a:pt x="208" y="231"/>
                  </a:lnTo>
                  <a:cubicBezTo>
                    <a:pt x="207" y="229"/>
                    <a:pt x="205" y="226"/>
                    <a:pt x="203" y="224"/>
                  </a:cubicBezTo>
                  <a:cubicBezTo>
                    <a:pt x="203" y="224"/>
                    <a:pt x="202" y="223"/>
                    <a:pt x="202" y="223"/>
                  </a:cubicBezTo>
                  <a:cubicBezTo>
                    <a:pt x="200" y="221"/>
                    <a:pt x="198" y="219"/>
                    <a:pt x="195" y="217"/>
                  </a:cubicBezTo>
                  <a:cubicBezTo>
                    <a:pt x="195" y="217"/>
                    <a:pt x="195" y="217"/>
                    <a:pt x="195" y="216"/>
                  </a:cubicBezTo>
                  <a:cubicBezTo>
                    <a:pt x="193" y="215"/>
                    <a:pt x="190" y="213"/>
                    <a:pt x="188" y="211"/>
                  </a:cubicBezTo>
                  <a:cubicBezTo>
                    <a:pt x="187" y="211"/>
                    <a:pt x="187" y="210"/>
                    <a:pt x="186" y="210"/>
                  </a:cubicBezTo>
                  <a:cubicBezTo>
                    <a:pt x="184" y="209"/>
                    <a:pt x="181" y="207"/>
                    <a:pt x="179" y="206"/>
                  </a:cubicBezTo>
                  <a:cubicBezTo>
                    <a:pt x="179" y="206"/>
                    <a:pt x="178" y="206"/>
                    <a:pt x="178" y="206"/>
                  </a:cubicBezTo>
                  <a:cubicBezTo>
                    <a:pt x="170" y="202"/>
                    <a:pt x="160" y="200"/>
                    <a:pt x="151" y="200"/>
                  </a:cubicBezTo>
                  <a:cubicBezTo>
                    <a:pt x="112" y="200"/>
                    <a:pt x="81" y="231"/>
                    <a:pt x="81" y="270"/>
                  </a:cubicBezTo>
                  <a:cubicBezTo>
                    <a:pt x="81" y="309"/>
                    <a:pt x="112" y="340"/>
                    <a:pt x="151" y="34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0098A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3879637" y="2525203"/>
            <a:ext cx="1723855" cy="1751472"/>
            <a:chOff x="3871335" y="2744325"/>
            <a:chExt cx="1723855" cy="1751472"/>
          </a:xfrm>
        </p:grpSpPr>
        <p:sp>
          <p:nvSpPr>
            <p:cNvPr id="9" name="任意多边形 8" descr="e7d195523061f1c0deeec63e560781cfd59afb0ea006f2a87ABB68BF51EA6619813959095094C18C62A12F549504892A4AAA8C1554C6663626E05CA27F281A14E6983772AFC3FB97135759321DEA3D709AACD122C08E6ED1613C9AD25F6F98799C90F4CC444E7C8134DA6C24F646BE0EE144FD904433232049DD592C98A3A76DC58944EE20E6F9D6DE6ADC58CB7D5849"/>
            <p:cNvSpPr/>
            <p:nvPr/>
          </p:nvSpPr>
          <p:spPr>
            <a:xfrm rot="8076271">
              <a:off x="3854007" y="2976372"/>
              <a:ext cx="1751472" cy="1287378"/>
            </a:xfrm>
            <a:custGeom>
              <a:avLst/>
              <a:gdLst>
                <a:gd name="connsiteX0" fmla="*/ 0 w 1874689"/>
                <a:gd name="connsiteY0" fmla="*/ 1377945 h 1377945"/>
                <a:gd name="connsiteX1" fmla="*/ 0 w 1874689"/>
                <a:gd name="connsiteY1" fmla="*/ 0 h 1377945"/>
                <a:gd name="connsiteX2" fmla="*/ 1874689 w 1874689"/>
                <a:gd name="connsiteY2" fmla="*/ 0 h 1377945"/>
                <a:gd name="connsiteX3" fmla="*/ 1754155 w 1874689"/>
                <a:gd name="connsiteY3" fmla="*/ 88595 h 1377945"/>
                <a:gd name="connsiteX4" fmla="*/ 87379 w 1874689"/>
                <a:gd name="connsiteY4" fmla="*/ 88595 h 1377945"/>
                <a:gd name="connsiteX5" fmla="*/ 87379 w 1874689"/>
                <a:gd name="connsiteY5" fmla="*/ 1313719 h 1377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74689" h="1377945">
                  <a:moveTo>
                    <a:pt x="0" y="1377945"/>
                  </a:moveTo>
                  <a:lnTo>
                    <a:pt x="0" y="0"/>
                  </a:lnTo>
                  <a:lnTo>
                    <a:pt x="1874689" y="0"/>
                  </a:lnTo>
                  <a:lnTo>
                    <a:pt x="1754155" y="88595"/>
                  </a:lnTo>
                  <a:lnTo>
                    <a:pt x="87379" y="88595"/>
                  </a:lnTo>
                  <a:lnTo>
                    <a:pt x="87379" y="1313719"/>
                  </a:lnTo>
                  <a:close/>
                </a:path>
              </a:pathLst>
            </a:cu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" name="五边形 9" descr="e7d195523061f1c0deeec63e560781cfd59afb0ea006f2a87ABB68BF51EA6619813959095094C18C62A12F549504892A4AAA8C1554C6663626E05CA27F281A14E6983772AFC3FB97135759321DEA3D709AACD122C08E6ED1613C9AD25F6F98799C90F4CC444E7C8134DA6C24F646BE0EE144FD904433232049DD592C98A3A76DC58944EE20E6F9D6DE6ADC58CB7D5849"/>
            <p:cNvSpPr/>
            <p:nvPr/>
          </p:nvSpPr>
          <p:spPr>
            <a:xfrm>
              <a:off x="3871335" y="2788645"/>
              <a:ext cx="1723855" cy="1327216"/>
            </a:xfrm>
            <a:prstGeom prst="homePlate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 26"/>
            <p:cNvSpPr>
              <a:spLocks noEditPoints="1"/>
            </p:cNvSpPr>
            <p:nvPr/>
          </p:nvSpPr>
          <p:spPr bwMode="auto">
            <a:xfrm>
              <a:off x="4420576" y="3207068"/>
              <a:ext cx="473513" cy="497489"/>
            </a:xfrm>
            <a:custGeom>
              <a:avLst/>
              <a:gdLst>
                <a:gd name="T0" fmla="*/ 139 w 577"/>
                <a:gd name="T1" fmla="*/ 87 h 609"/>
                <a:gd name="T2" fmla="*/ 27 w 577"/>
                <a:gd name="T3" fmla="*/ 87 h 609"/>
                <a:gd name="T4" fmla="*/ 27 w 577"/>
                <a:gd name="T5" fmla="*/ 48 h 609"/>
                <a:gd name="T6" fmla="*/ 139 w 577"/>
                <a:gd name="T7" fmla="*/ 48 h 609"/>
                <a:gd name="T8" fmla="*/ 139 w 577"/>
                <a:gd name="T9" fmla="*/ 87 h 609"/>
                <a:gd name="T10" fmla="*/ 139 w 577"/>
                <a:gd name="T11" fmla="*/ 179 h 609"/>
                <a:gd name="T12" fmla="*/ 27 w 577"/>
                <a:gd name="T13" fmla="*/ 179 h 609"/>
                <a:gd name="T14" fmla="*/ 27 w 577"/>
                <a:gd name="T15" fmla="*/ 140 h 609"/>
                <a:gd name="T16" fmla="*/ 139 w 577"/>
                <a:gd name="T17" fmla="*/ 140 h 609"/>
                <a:gd name="T18" fmla="*/ 139 w 577"/>
                <a:gd name="T19" fmla="*/ 179 h 609"/>
                <a:gd name="T20" fmla="*/ 139 w 577"/>
                <a:gd name="T21" fmla="*/ 271 h 609"/>
                <a:gd name="T22" fmla="*/ 27 w 577"/>
                <a:gd name="T23" fmla="*/ 271 h 609"/>
                <a:gd name="T24" fmla="*/ 27 w 577"/>
                <a:gd name="T25" fmla="*/ 232 h 609"/>
                <a:gd name="T26" fmla="*/ 139 w 577"/>
                <a:gd name="T27" fmla="*/ 232 h 609"/>
                <a:gd name="T28" fmla="*/ 139 w 577"/>
                <a:gd name="T29" fmla="*/ 271 h 609"/>
                <a:gd name="T30" fmla="*/ 0 w 577"/>
                <a:gd name="T31" fmla="*/ 609 h 609"/>
                <a:gd name="T32" fmla="*/ 166 w 577"/>
                <a:gd name="T33" fmla="*/ 609 h 609"/>
                <a:gd name="T34" fmla="*/ 166 w 577"/>
                <a:gd name="T35" fmla="*/ 0 h 609"/>
                <a:gd name="T36" fmla="*/ 0 w 577"/>
                <a:gd name="T37" fmla="*/ 0 h 609"/>
                <a:gd name="T38" fmla="*/ 0 w 577"/>
                <a:gd name="T39" fmla="*/ 609 h 609"/>
                <a:gd name="T40" fmla="*/ 344 w 577"/>
                <a:gd name="T41" fmla="*/ 87 h 609"/>
                <a:gd name="T42" fmla="*/ 232 w 577"/>
                <a:gd name="T43" fmla="*/ 87 h 609"/>
                <a:gd name="T44" fmla="*/ 232 w 577"/>
                <a:gd name="T45" fmla="*/ 48 h 609"/>
                <a:gd name="T46" fmla="*/ 344 w 577"/>
                <a:gd name="T47" fmla="*/ 48 h 609"/>
                <a:gd name="T48" fmla="*/ 344 w 577"/>
                <a:gd name="T49" fmla="*/ 87 h 609"/>
                <a:gd name="T50" fmla="*/ 344 w 577"/>
                <a:gd name="T51" fmla="*/ 179 h 609"/>
                <a:gd name="T52" fmla="*/ 232 w 577"/>
                <a:gd name="T53" fmla="*/ 179 h 609"/>
                <a:gd name="T54" fmla="*/ 232 w 577"/>
                <a:gd name="T55" fmla="*/ 140 h 609"/>
                <a:gd name="T56" fmla="*/ 344 w 577"/>
                <a:gd name="T57" fmla="*/ 140 h 609"/>
                <a:gd name="T58" fmla="*/ 344 w 577"/>
                <a:gd name="T59" fmla="*/ 179 h 609"/>
                <a:gd name="T60" fmla="*/ 344 w 577"/>
                <a:gd name="T61" fmla="*/ 271 h 609"/>
                <a:gd name="T62" fmla="*/ 232 w 577"/>
                <a:gd name="T63" fmla="*/ 271 h 609"/>
                <a:gd name="T64" fmla="*/ 232 w 577"/>
                <a:gd name="T65" fmla="*/ 232 h 609"/>
                <a:gd name="T66" fmla="*/ 344 w 577"/>
                <a:gd name="T67" fmla="*/ 232 h 609"/>
                <a:gd name="T68" fmla="*/ 344 w 577"/>
                <a:gd name="T69" fmla="*/ 271 h 609"/>
                <a:gd name="T70" fmla="*/ 205 w 577"/>
                <a:gd name="T71" fmla="*/ 609 h 609"/>
                <a:gd name="T72" fmla="*/ 371 w 577"/>
                <a:gd name="T73" fmla="*/ 609 h 609"/>
                <a:gd name="T74" fmla="*/ 371 w 577"/>
                <a:gd name="T75" fmla="*/ 0 h 609"/>
                <a:gd name="T76" fmla="*/ 205 w 577"/>
                <a:gd name="T77" fmla="*/ 0 h 609"/>
                <a:gd name="T78" fmla="*/ 205 w 577"/>
                <a:gd name="T79" fmla="*/ 609 h 609"/>
                <a:gd name="T80" fmla="*/ 549 w 577"/>
                <a:gd name="T81" fmla="*/ 87 h 609"/>
                <a:gd name="T82" fmla="*/ 437 w 577"/>
                <a:gd name="T83" fmla="*/ 87 h 609"/>
                <a:gd name="T84" fmla="*/ 437 w 577"/>
                <a:gd name="T85" fmla="*/ 48 h 609"/>
                <a:gd name="T86" fmla="*/ 549 w 577"/>
                <a:gd name="T87" fmla="*/ 48 h 609"/>
                <a:gd name="T88" fmla="*/ 549 w 577"/>
                <a:gd name="T89" fmla="*/ 87 h 609"/>
                <a:gd name="T90" fmla="*/ 549 w 577"/>
                <a:gd name="T91" fmla="*/ 179 h 609"/>
                <a:gd name="T92" fmla="*/ 437 w 577"/>
                <a:gd name="T93" fmla="*/ 179 h 609"/>
                <a:gd name="T94" fmla="*/ 437 w 577"/>
                <a:gd name="T95" fmla="*/ 140 h 609"/>
                <a:gd name="T96" fmla="*/ 549 w 577"/>
                <a:gd name="T97" fmla="*/ 140 h 609"/>
                <a:gd name="T98" fmla="*/ 549 w 577"/>
                <a:gd name="T99" fmla="*/ 179 h 609"/>
                <a:gd name="T100" fmla="*/ 549 w 577"/>
                <a:gd name="T101" fmla="*/ 271 h 609"/>
                <a:gd name="T102" fmla="*/ 437 w 577"/>
                <a:gd name="T103" fmla="*/ 271 h 609"/>
                <a:gd name="T104" fmla="*/ 437 w 577"/>
                <a:gd name="T105" fmla="*/ 232 h 609"/>
                <a:gd name="T106" fmla="*/ 549 w 577"/>
                <a:gd name="T107" fmla="*/ 232 h 609"/>
                <a:gd name="T108" fmla="*/ 549 w 577"/>
                <a:gd name="T109" fmla="*/ 271 h 609"/>
                <a:gd name="T110" fmla="*/ 410 w 577"/>
                <a:gd name="T111" fmla="*/ 609 h 609"/>
                <a:gd name="T112" fmla="*/ 577 w 577"/>
                <a:gd name="T113" fmla="*/ 609 h 609"/>
                <a:gd name="T114" fmla="*/ 577 w 577"/>
                <a:gd name="T115" fmla="*/ 0 h 609"/>
                <a:gd name="T116" fmla="*/ 410 w 577"/>
                <a:gd name="T117" fmla="*/ 0 h 609"/>
                <a:gd name="T118" fmla="*/ 410 w 577"/>
                <a:gd name="T119" fmla="*/ 609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77" h="609">
                  <a:moveTo>
                    <a:pt x="139" y="87"/>
                  </a:moveTo>
                  <a:lnTo>
                    <a:pt x="27" y="87"/>
                  </a:lnTo>
                  <a:lnTo>
                    <a:pt x="27" y="48"/>
                  </a:lnTo>
                  <a:lnTo>
                    <a:pt x="139" y="48"/>
                  </a:lnTo>
                  <a:lnTo>
                    <a:pt x="139" y="87"/>
                  </a:lnTo>
                  <a:close/>
                  <a:moveTo>
                    <a:pt x="139" y="179"/>
                  </a:moveTo>
                  <a:lnTo>
                    <a:pt x="27" y="179"/>
                  </a:lnTo>
                  <a:lnTo>
                    <a:pt x="27" y="140"/>
                  </a:lnTo>
                  <a:lnTo>
                    <a:pt x="139" y="140"/>
                  </a:lnTo>
                  <a:lnTo>
                    <a:pt x="139" y="179"/>
                  </a:lnTo>
                  <a:close/>
                  <a:moveTo>
                    <a:pt x="139" y="271"/>
                  </a:moveTo>
                  <a:lnTo>
                    <a:pt x="27" y="271"/>
                  </a:lnTo>
                  <a:lnTo>
                    <a:pt x="27" y="232"/>
                  </a:lnTo>
                  <a:lnTo>
                    <a:pt x="139" y="232"/>
                  </a:lnTo>
                  <a:lnTo>
                    <a:pt x="139" y="271"/>
                  </a:lnTo>
                  <a:close/>
                  <a:moveTo>
                    <a:pt x="0" y="609"/>
                  </a:moveTo>
                  <a:lnTo>
                    <a:pt x="166" y="609"/>
                  </a:lnTo>
                  <a:lnTo>
                    <a:pt x="166" y="0"/>
                  </a:lnTo>
                  <a:lnTo>
                    <a:pt x="0" y="0"/>
                  </a:lnTo>
                  <a:lnTo>
                    <a:pt x="0" y="609"/>
                  </a:lnTo>
                  <a:close/>
                  <a:moveTo>
                    <a:pt x="344" y="87"/>
                  </a:moveTo>
                  <a:lnTo>
                    <a:pt x="232" y="87"/>
                  </a:lnTo>
                  <a:lnTo>
                    <a:pt x="232" y="48"/>
                  </a:lnTo>
                  <a:lnTo>
                    <a:pt x="344" y="48"/>
                  </a:lnTo>
                  <a:lnTo>
                    <a:pt x="344" y="87"/>
                  </a:lnTo>
                  <a:close/>
                  <a:moveTo>
                    <a:pt x="344" y="179"/>
                  </a:moveTo>
                  <a:lnTo>
                    <a:pt x="232" y="179"/>
                  </a:lnTo>
                  <a:lnTo>
                    <a:pt x="232" y="140"/>
                  </a:lnTo>
                  <a:lnTo>
                    <a:pt x="344" y="140"/>
                  </a:lnTo>
                  <a:lnTo>
                    <a:pt x="344" y="179"/>
                  </a:lnTo>
                  <a:close/>
                  <a:moveTo>
                    <a:pt x="344" y="271"/>
                  </a:moveTo>
                  <a:lnTo>
                    <a:pt x="232" y="271"/>
                  </a:lnTo>
                  <a:lnTo>
                    <a:pt x="232" y="232"/>
                  </a:lnTo>
                  <a:lnTo>
                    <a:pt x="344" y="232"/>
                  </a:lnTo>
                  <a:lnTo>
                    <a:pt x="344" y="271"/>
                  </a:lnTo>
                  <a:close/>
                  <a:moveTo>
                    <a:pt x="205" y="609"/>
                  </a:moveTo>
                  <a:lnTo>
                    <a:pt x="371" y="609"/>
                  </a:lnTo>
                  <a:lnTo>
                    <a:pt x="371" y="0"/>
                  </a:lnTo>
                  <a:lnTo>
                    <a:pt x="205" y="0"/>
                  </a:lnTo>
                  <a:lnTo>
                    <a:pt x="205" y="609"/>
                  </a:lnTo>
                  <a:close/>
                  <a:moveTo>
                    <a:pt x="549" y="87"/>
                  </a:moveTo>
                  <a:lnTo>
                    <a:pt x="437" y="87"/>
                  </a:lnTo>
                  <a:lnTo>
                    <a:pt x="437" y="48"/>
                  </a:lnTo>
                  <a:lnTo>
                    <a:pt x="549" y="48"/>
                  </a:lnTo>
                  <a:lnTo>
                    <a:pt x="549" y="87"/>
                  </a:lnTo>
                  <a:close/>
                  <a:moveTo>
                    <a:pt x="549" y="179"/>
                  </a:moveTo>
                  <a:lnTo>
                    <a:pt x="437" y="179"/>
                  </a:lnTo>
                  <a:lnTo>
                    <a:pt x="437" y="140"/>
                  </a:lnTo>
                  <a:lnTo>
                    <a:pt x="549" y="140"/>
                  </a:lnTo>
                  <a:lnTo>
                    <a:pt x="549" y="179"/>
                  </a:lnTo>
                  <a:close/>
                  <a:moveTo>
                    <a:pt x="549" y="271"/>
                  </a:moveTo>
                  <a:lnTo>
                    <a:pt x="437" y="271"/>
                  </a:lnTo>
                  <a:lnTo>
                    <a:pt x="437" y="232"/>
                  </a:lnTo>
                  <a:lnTo>
                    <a:pt x="549" y="232"/>
                  </a:lnTo>
                  <a:lnTo>
                    <a:pt x="549" y="271"/>
                  </a:lnTo>
                  <a:close/>
                  <a:moveTo>
                    <a:pt x="410" y="609"/>
                  </a:moveTo>
                  <a:lnTo>
                    <a:pt x="577" y="609"/>
                  </a:lnTo>
                  <a:lnTo>
                    <a:pt x="577" y="0"/>
                  </a:lnTo>
                  <a:lnTo>
                    <a:pt x="410" y="0"/>
                  </a:lnTo>
                  <a:lnTo>
                    <a:pt x="410" y="60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0098A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6608867" y="2496154"/>
            <a:ext cx="1723855" cy="1751472"/>
            <a:chOff x="6600565" y="2715276"/>
            <a:chExt cx="1723855" cy="1751472"/>
          </a:xfrm>
        </p:grpSpPr>
        <p:sp>
          <p:nvSpPr>
            <p:cNvPr id="13" name="任意多边形 12" descr="e7d195523061f1c0deeec63e560781cfd59afb0ea006f2a87ABB68BF51EA6619813959095094C18C62A12F549504892A4AAA8C1554C6663626E05CA27F281A14E6983772AFC3FB97135759321DEA3D709AACD122C08E6ED1613C9AD25F6F98799C90F4CC444E7C8134DA6C24F646BE0EE144FD904433232049DD592C98A3A76DC58944EE20E6F9D6DE6ADC58CB7D5849"/>
            <p:cNvSpPr/>
            <p:nvPr/>
          </p:nvSpPr>
          <p:spPr>
            <a:xfrm rot="8076271">
              <a:off x="6583237" y="2947323"/>
              <a:ext cx="1751472" cy="1287378"/>
            </a:xfrm>
            <a:custGeom>
              <a:avLst/>
              <a:gdLst>
                <a:gd name="connsiteX0" fmla="*/ 0 w 1874689"/>
                <a:gd name="connsiteY0" fmla="*/ 1377945 h 1377945"/>
                <a:gd name="connsiteX1" fmla="*/ 0 w 1874689"/>
                <a:gd name="connsiteY1" fmla="*/ 0 h 1377945"/>
                <a:gd name="connsiteX2" fmla="*/ 1874689 w 1874689"/>
                <a:gd name="connsiteY2" fmla="*/ 0 h 1377945"/>
                <a:gd name="connsiteX3" fmla="*/ 1754155 w 1874689"/>
                <a:gd name="connsiteY3" fmla="*/ 88595 h 1377945"/>
                <a:gd name="connsiteX4" fmla="*/ 87379 w 1874689"/>
                <a:gd name="connsiteY4" fmla="*/ 88595 h 1377945"/>
                <a:gd name="connsiteX5" fmla="*/ 87379 w 1874689"/>
                <a:gd name="connsiteY5" fmla="*/ 1313719 h 1377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74689" h="1377945">
                  <a:moveTo>
                    <a:pt x="0" y="1377945"/>
                  </a:moveTo>
                  <a:lnTo>
                    <a:pt x="0" y="0"/>
                  </a:lnTo>
                  <a:lnTo>
                    <a:pt x="1874689" y="0"/>
                  </a:lnTo>
                  <a:lnTo>
                    <a:pt x="1754155" y="88595"/>
                  </a:lnTo>
                  <a:lnTo>
                    <a:pt x="87379" y="88595"/>
                  </a:lnTo>
                  <a:lnTo>
                    <a:pt x="87379" y="1313719"/>
                  </a:lnTo>
                  <a:close/>
                </a:path>
              </a:pathLst>
            </a:cu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" name="五边形 13" descr="e7d195523061f1c0deeec63e560781cfd59afb0ea006f2a87ABB68BF51EA6619813959095094C18C62A12F549504892A4AAA8C1554C6663626E05CA27F281A14E6983772AFC3FB97135759321DEA3D709AACD122C08E6ED1613C9AD25F6F98799C90F4CC444E7C8134DA6C24F646BE0EE144FD904433232049DD592C98A3A76DC58944EE20E6F9D6DE6ADC58CB7D5849"/>
            <p:cNvSpPr/>
            <p:nvPr/>
          </p:nvSpPr>
          <p:spPr>
            <a:xfrm>
              <a:off x="6600565" y="2759595"/>
              <a:ext cx="1723855" cy="1327216"/>
            </a:xfrm>
            <a:prstGeom prst="homePlate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5" name="Freeform 31"/>
            <p:cNvSpPr>
              <a:spLocks noEditPoints="1"/>
            </p:cNvSpPr>
            <p:nvPr/>
          </p:nvSpPr>
          <p:spPr bwMode="auto">
            <a:xfrm>
              <a:off x="7109989" y="3190868"/>
              <a:ext cx="435045" cy="547103"/>
            </a:xfrm>
            <a:custGeom>
              <a:avLst/>
              <a:gdLst>
                <a:gd name="T0" fmla="*/ 82 w 484"/>
                <a:gd name="T1" fmla="*/ 166 h 606"/>
                <a:gd name="T2" fmla="*/ 82 w 484"/>
                <a:gd name="T3" fmla="*/ 186 h 606"/>
                <a:gd name="T4" fmla="*/ 331 w 484"/>
                <a:gd name="T5" fmla="*/ 193 h 606"/>
                <a:gd name="T6" fmla="*/ 331 w 484"/>
                <a:gd name="T7" fmla="*/ 173 h 606"/>
                <a:gd name="T8" fmla="*/ 387 w 484"/>
                <a:gd name="T9" fmla="*/ 556 h 606"/>
                <a:gd name="T10" fmla="*/ 388 w 484"/>
                <a:gd name="T11" fmla="*/ 564 h 606"/>
                <a:gd name="T12" fmla="*/ 418 w 484"/>
                <a:gd name="T13" fmla="*/ 594 h 606"/>
                <a:gd name="T14" fmla="*/ 474 w 484"/>
                <a:gd name="T15" fmla="*/ 581 h 606"/>
                <a:gd name="T16" fmla="*/ 474 w 484"/>
                <a:gd name="T17" fmla="*/ 531 h 606"/>
                <a:gd name="T18" fmla="*/ 444 w 484"/>
                <a:gd name="T19" fmla="*/ 501 h 606"/>
                <a:gd name="T20" fmla="*/ 418 w 484"/>
                <a:gd name="T21" fmla="*/ 519 h 606"/>
                <a:gd name="T22" fmla="*/ 384 w 484"/>
                <a:gd name="T23" fmla="*/ 553 h 606"/>
                <a:gd name="T24" fmla="*/ 218 w 484"/>
                <a:gd name="T25" fmla="*/ 354 h 606"/>
                <a:gd name="T26" fmla="*/ 229 w 484"/>
                <a:gd name="T27" fmla="*/ 336 h 606"/>
                <a:gd name="T28" fmla="*/ 207 w 484"/>
                <a:gd name="T29" fmla="*/ 320 h 606"/>
                <a:gd name="T30" fmla="*/ 207 w 484"/>
                <a:gd name="T31" fmla="*/ 327 h 606"/>
                <a:gd name="T32" fmla="*/ 246 w 484"/>
                <a:gd name="T33" fmla="*/ 422 h 606"/>
                <a:gd name="T34" fmla="*/ 297 w 484"/>
                <a:gd name="T35" fmla="*/ 364 h 606"/>
                <a:gd name="T36" fmla="*/ 296 w 484"/>
                <a:gd name="T37" fmla="*/ 357 h 606"/>
                <a:gd name="T38" fmla="*/ 224 w 484"/>
                <a:gd name="T39" fmla="*/ 362 h 606"/>
                <a:gd name="T40" fmla="*/ 224 w 484"/>
                <a:gd name="T41" fmla="*/ 368 h 606"/>
                <a:gd name="T42" fmla="*/ 246 w 484"/>
                <a:gd name="T43" fmla="*/ 422 h 606"/>
                <a:gd name="T44" fmla="*/ 429 w 484"/>
                <a:gd name="T45" fmla="*/ 493 h 606"/>
                <a:gd name="T46" fmla="*/ 429 w 484"/>
                <a:gd name="T47" fmla="*/ 487 h 606"/>
                <a:gd name="T48" fmla="*/ 394 w 484"/>
                <a:gd name="T49" fmla="*/ 451 h 606"/>
                <a:gd name="T50" fmla="*/ 256 w 484"/>
                <a:gd name="T51" fmla="*/ 425 h 606"/>
                <a:gd name="T52" fmla="*/ 256 w 484"/>
                <a:gd name="T53" fmla="*/ 432 h 606"/>
                <a:gd name="T54" fmla="*/ 354 w 484"/>
                <a:gd name="T55" fmla="*/ 530 h 606"/>
                <a:gd name="T56" fmla="*/ 395 w 484"/>
                <a:gd name="T57" fmla="*/ 528 h 606"/>
                <a:gd name="T58" fmla="*/ 20 w 484"/>
                <a:gd name="T59" fmla="*/ 150 h 606"/>
                <a:gd name="T60" fmla="*/ 89 w 484"/>
                <a:gd name="T61" fmla="*/ 152 h 606"/>
                <a:gd name="T62" fmla="*/ 141 w 484"/>
                <a:gd name="T63" fmla="*/ 100 h 606"/>
                <a:gd name="T64" fmla="*/ 141 w 484"/>
                <a:gd name="T65" fmla="*/ 93 h 606"/>
                <a:gd name="T66" fmla="*/ 383 w 484"/>
                <a:gd name="T67" fmla="*/ 27 h 606"/>
                <a:gd name="T68" fmla="*/ 394 w 484"/>
                <a:gd name="T69" fmla="*/ 422 h 606"/>
                <a:gd name="T70" fmla="*/ 414 w 484"/>
                <a:gd name="T71" fmla="*/ 449 h 606"/>
                <a:gd name="T72" fmla="*/ 414 w 484"/>
                <a:gd name="T73" fmla="*/ 39 h 606"/>
                <a:gd name="T74" fmla="*/ 383 w 484"/>
                <a:gd name="T75" fmla="*/ 0 h 606"/>
                <a:gd name="T76" fmla="*/ 121 w 484"/>
                <a:gd name="T77" fmla="*/ 2 h 606"/>
                <a:gd name="T78" fmla="*/ 0 w 484"/>
                <a:gd name="T79" fmla="*/ 123 h 606"/>
                <a:gd name="T80" fmla="*/ 0 w 484"/>
                <a:gd name="T81" fmla="*/ 492 h 606"/>
                <a:gd name="T82" fmla="*/ 32 w 484"/>
                <a:gd name="T83" fmla="*/ 530 h 606"/>
                <a:gd name="T84" fmla="*/ 319 w 484"/>
                <a:gd name="T85" fmla="*/ 524 h 606"/>
                <a:gd name="T86" fmla="*/ 305 w 484"/>
                <a:gd name="T87" fmla="*/ 503 h 606"/>
                <a:gd name="T88" fmla="*/ 20 w 484"/>
                <a:gd name="T89" fmla="*/ 492 h 606"/>
                <a:gd name="T90" fmla="*/ 20 w 484"/>
                <a:gd name="T91" fmla="*/ 150 h 606"/>
                <a:gd name="T92" fmla="*/ 156 w 484"/>
                <a:gd name="T93" fmla="*/ 321 h 606"/>
                <a:gd name="T94" fmla="*/ 156 w 484"/>
                <a:gd name="T95" fmla="*/ 301 h 606"/>
                <a:gd name="T96" fmla="*/ 82 w 484"/>
                <a:gd name="T97" fmla="*/ 294 h 606"/>
                <a:gd name="T98" fmla="*/ 82 w 484"/>
                <a:gd name="T99" fmla="*/ 315 h 606"/>
                <a:gd name="T100" fmla="*/ 82 w 484"/>
                <a:gd name="T101" fmla="*/ 272 h 606"/>
                <a:gd name="T102" fmla="*/ 331 w 484"/>
                <a:gd name="T103" fmla="*/ 279 h 606"/>
                <a:gd name="T104" fmla="*/ 331 w 484"/>
                <a:gd name="T105" fmla="*/ 258 h 606"/>
                <a:gd name="T106" fmla="*/ 82 w 484"/>
                <a:gd name="T107" fmla="*/ 252 h 606"/>
                <a:gd name="T108" fmla="*/ 82 w 484"/>
                <a:gd name="T109" fmla="*/ 272 h 606"/>
                <a:gd name="T110" fmla="*/ 82 w 484"/>
                <a:gd name="T111" fmla="*/ 236 h 606"/>
                <a:gd name="T112" fmla="*/ 331 w 484"/>
                <a:gd name="T113" fmla="*/ 229 h 606"/>
                <a:gd name="T114" fmla="*/ 331 w 484"/>
                <a:gd name="T115" fmla="*/ 209 h 606"/>
                <a:gd name="T116" fmla="*/ 82 w 484"/>
                <a:gd name="T117" fmla="*/ 216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84" h="606">
                  <a:moveTo>
                    <a:pt x="331" y="166"/>
                  </a:moveTo>
                  <a:lnTo>
                    <a:pt x="82" y="166"/>
                  </a:lnTo>
                  <a:lnTo>
                    <a:pt x="82" y="173"/>
                  </a:lnTo>
                  <a:lnTo>
                    <a:pt x="82" y="186"/>
                  </a:lnTo>
                  <a:lnTo>
                    <a:pt x="82" y="193"/>
                  </a:lnTo>
                  <a:lnTo>
                    <a:pt x="331" y="193"/>
                  </a:lnTo>
                  <a:lnTo>
                    <a:pt x="331" y="186"/>
                  </a:lnTo>
                  <a:lnTo>
                    <a:pt x="331" y="173"/>
                  </a:lnTo>
                  <a:lnTo>
                    <a:pt x="331" y="166"/>
                  </a:lnTo>
                  <a:close/>
                  <a:moveTo>
                    <a:pt x="387" y="556"/>
                  </a:moveTo>
                  <a:lnTo>
                    <a:pt x="384" y="560"/>
                  </a:lnTo>
                  <a:lnTo>
                    <a:pt x="388" y="564"/>
                  </a:lnTo>
                  <a:lnTo>
                    <a:pt x="408" y="583"/>
                  </a:lnTo>
                  <a:lnTo>
                    <a:pt x="418" y="594"/>
                  </a:lnTo>
                  <a:cubicBezTo>
                    <a:pt x="430" y="606"/>
                    <a:pt x="450" y="606"/>
                    <a:pt x="462" y="594"/>
                  </a:cubicBezTo>
                  <a:lnTo>
                    <a:pt x="474" y="581"/>
                  </a:lnTo>
                  <a:cubicBezTo>
                    <a:pt x="481" y="575"/>
                    <a:pt x="484" y="565"/>
                    <a:pt x="483" y="556"/>
                  </a:cubicBezTo>
                  <a:cubicBezTo>
                    <a:pt x="484" y="547"/>
                    <a:pt x="481" y="538"/>
                    <a:pt x="474" y="531"/>
                  </a:cubicBezTo>
                  <a:lnTo>
                    <a:pt x="462" y="519"/>
                  </a:lnTo>
                  <a:lnTo>
                    <a:pt x="444" y="501"/>
                  </a:lnTo>
                  <a:lnTo>
                    <a:pt x="440" y="497"/>
                  </a:lnTo>
                  <a:lnTo>
                    <a:pt x="418" y="519"/>
                  </a:lnTo>
                  <a:lnTo>
                    <a:pt x="412" y="525"/>
                  </a:lnTo>
                  <a:lnTo>
                    <a:pt x="384" y="553"/>
                  </a:lnTo>
                  <a:lnTo>
                    <a:pt x="387" y="556"/>
                  </a:lnTo>
                  <a:close/>
                  <a:moveTo>
                    <a:pt x="218" y="354"/>
                  </a:moveTo>
                  <a:lnTo>
                    <a:pt x="234" y="338"/>
                  </a:lnTo>
                  <a:lnTo>
                    <a:pt x="229" y="336"/>
                  </a:lnTo>
                  <a:lnTo>
                    <a:pt x="234" y="331"/>
                  </a:lnTo>
                  <a:lnTo>
                    <a:pt x="207" y="320"/>
                  </a:lnTo>
                  <a:lnTo>
                    <a:pt x="211" y="328"/>
                  </a:lnTo>
                  <a:lnTo>
                    <a:pt x="207" y="327"/>
                  </a:lnTo>
                  <a:lnTo>
                    <a:pt x="218" y="354"/>
                  </a:lnTo>
                  <a:close/>
                  <a:moveTo>
                    <a:pt x="246" y="422"/>
                  </a:moveTo>
                  <a:lnTo>
                    <a:pt x="302" y="366"/>
                  </a:lnTo>
                  <a:lnTo>
                    <a:pt x="297" y="364"/>
                  </a:lnTo>
                  <a:lnTo>
                    <a:pt x="302" y="359"/>
                  </a:lnTo>
                  <a:lnTo>
                    <a:pt x="296" y="357"/>
                  </a:lnTo>
                  <a:lnTo>
                    <a:pt x="249" y="337"/>
                  </a:lnTo>
                  <a:lnTo>
                    <a:pt x="224" y="362"/>
                  </a:lnTo>
                  <a:lnTo>
                    <a:pt x="226" y="366"/>
                  </a:lnTo>
                  <a:lnTo>
                    <a:pt x="224" y="368"/>
                  </a:lnTo>
                  <a:lnTo>
                    <a:pt x="243" y="416"/>
                  </a:lnTo>
                  <a:lnTo>
                    <a:pt x="246" y="422"/>
                  </a:lnTo>
                  <a:close/>
                  <a:moveTo>
                    <a:pt x="412" y="511"/>
                  </a:moveTo>
                  <a:lnTo>
                    <a:pt x="429" y="493"/>
                  </a:lnTo>
                  <a:lnTo>
                    <a:pt x="426" y="490"/>
                  </a:lnTo>
                  <a:lnTo>
                    <a:pt x="429" y="487"/>
                  </a:lnTo>
                  <a:lnTo>
                    <a:pt x="414" y="472"/>
                  </a:lnTo>
                  <a:lnTo>
                    <a:pt x="394" y="451"/>
                  </a:lnTo>
                  <a:lnTo>
                    <a:pt x="312" y="369"/>
                  </a:lnTo>
                  <a:lnTo>
                    <a:pt x="256" y="425"/>
                  </a:lnTo>
                  <a:lnTo>
                    <a:pt x="260" y="429"/>
                  </a:lnTo>
                  <a:lnTo>
                    <a:pt x="256" y="432"/>
                  </a:lnTo>
                  <a:lnTo>
                    <a:pt x="334" y="510"/>
                  </a:lnTo>
                  <a:lnTo>
                    <a:pt x="354" y="530"/>
                  </a:lnTo>
                  <a:lnTo>
                    <a:pt x="374" y="549"/>
                  </a:lnTo>
                  <a:lnTo>
                    <a:pt x="395" y="528"/>
                  </a:lnTo>
                  <a:lnTo>
                    <a:pt x="412" y="511"/>
                  </a:lnTo>
                  <a:close/>
                  <a:moveTo>
                    <a:pt x="20" y="150"/>
                  </a:moveTo>
                  <a:lnTo>
                    <a:pt x="89" y="152"/>
                  </a:lnTo>
                  <a:lnTo>
                    <a:pt x="89" y="152"/>
                  </a:lnTo>
                  <a:lnTo>
                    <a:pt x="89" y="152"/>
                  </a:lnTo>
                  <a:cubicBezTo>
                    <a:pt x="118" y="152"/>
                    <a:pt x="141" y="129"/>
                    <a:pt x="141" y="100"/>
                  </a:cubicBezTo>
                  <a:lnTo>
                    <a:pt x="141" y="94"/>
                  </a:lnTo>
                  <a:lnTo>
                    <a:pt x="141" y="93"/>
                  </a:lnTo>
                  <a:lnTo>
                    <a:pt x="141" y="27"/>
                  </a:lnTo>
                  <a:lnTo>
                    <a:pt x="383" y="27"/>
                  </a:lnTo>
                  <a:cubicBezTo>
                    <a:pt x="389" y="27"/>
                    <a:pt x="394" y="32"/>
                    <a:pt x="394" y="38"/>
                  </a:cubicBezTo>
                  <a:lnTo>
                    <a:pt x="394" y="422"/>
                  </a:lnTo>
                  <a:lnTo>
                    <a:pt x="394" y="429"/>
                  </a:lnTo>
                  <a:lnTo>
                    <a:pt x="414" y="449"/>
                  </a:lnTo>
                  <a:lnTo>
                    <a:pt x="414" y="443"/>
                  </a:lnTo>
                  <a:lnTo>
                    <a:pt x="414" y="39"/>
                  </a:lnTo>
                  <a:lnTo>
                    <a:pt x="414" y="32"/>
                  </a:lnTo>
                  <a:cubicBezTo>
                    <a:pt x="414" y="14"/>
                    <a:pt x="400" y="0"/>
                    <a:pt x="383" y="0"/>
                  </a:cubicBezTo>
                  <a:lnTo>
                    <a:pt x="123" y="0"/>
                  </a:lnTo>
                  <a:lnTo>
                    <a:pt x="121" y="2"/>
                  </a:lnTo>
                  <a:lnTo>
                    <a:pt x="1" y="122"/>
                  </a:lnTo>
                  <a:lnTo>
                    <a:pt x="0" y="123"/>
                  </a:lnTo>
                  <a:lnTo>
                    <a:pt x="0" y="130"/>
                  </a:lnTo>
                  <a:lnTo>
                    <a:pt x="0" y="492"/>
                  </a:lnTo>
                  <a:lnTo>
                    <a:pt x="0" y="499"/>
                  </a:lnTo>
                  <a:cubicBezTo>
                    <a:pt x="0" y="516"/>
                    <a:pt x="14" y="530"/>
                    <a:pt x="32" y="530"/>
                  </a:cubicBezTo>
                  <a:lnTo>
                    <a:pt x="326" y="530"/>
                  </a:lnTo>
                  <a:lnTo>
                    <a:pt x="319" y="524"/>
                  </a:lnTo>
                  <a:lnTo>
                    <a:pt x="326" y="524"/>
                  </a:lnTo>
                  <a:lnTo>
                    <a:pt x="305" y="503"/>
                  </a:lnTo>
                  <a:lnTo>
                    <a:pt x="32" y="503"/>
                  </a:lnTo>
                  <a:cubicBezTo>
                    <a:pt x="25" y="503"/>
                    <a:pt x="21" y="498"/>
                    <a:pt x="20" y="492"/>
                  </a:cubicBezTo>
                  <a:lnTo>
                    <a:pt x="20" y="492"/>
                  </a:lnTo>
                  <a:lnTo>
                    <a:pt x="20" y="150"/>
                  </a:lnTo>
                  <a:close/>
                  <a:moveTo>
                    <a:pt x="82" y="321"/>
                  </a:moveTo>
                  <a:lnTo>
                    <a:pt x="156" y="321"/>
                  </a:lnTo>
                  <a:lnTo>
                    <a:pt x="156" y="315"/>
                  </a:lnTo>
                  <a:lnTo>
                    <a:pt x="156" y="301"/>
                  </a:lnTo>
                  <a:lnTo>
                    <a:pt x="156" y="294"/>
                  </a:lnTo>
                  <a:lnTo>
                    <a:pt x="82" y="294"/>
                  </a:lnTo>
                  <a:lnTo>
                    <a:pt x="82" y="301"/>
                  </a:lnTo>
                  <a:lnTo>
                    <a:pt x="82" y="315"/>
                  </a:lnTo>
                  <a:lnTo>
                    <a:pt x="82" y="321"/>
                  </a:lnTo>
                  <a:close/>
                  <a:moveTo>
                    <a:pt x="82" y="272"/>
                  </a:moveTo>
                  <a:lnTo>
                    <a:pt x="82" y="279"/>
                  </a:lnTo>
                  <a:lnTo>
                    <a:pt x="331" y="279"/>
                  </a:lnTo>
                  <a:lnTo>
                    <a:pt x="331" y="272"/>
                  </a:lnTo>
                  <a:lnTo>
                    <a:pt x="331" y="258"/>
                  </a:lnTo>
                  <a:lnTo>
                    <a:pt x="331" y="252"/>
                  </a:lnTo>
                  <a:lnTo>
                    <a:pt x="82" y="252"/>
                  </a:lnTo>
                  <a:lnTo>
                    <a:pt x="82" y="258"/>
                  </a:lnTo>
                  <a:lnTo>
                    <a:pt x="82" y="272"/>
                  </a:lnTo>
                  <a:close/>
                  <a:moveTo>
                    <a:pt x="82" y="229"/>
                  </a:moveTo>
                  <a:lnTo>
                    <a:pt x="82" y="236"/>
                  </a:lnTo>
                  <a:lnTo>
                    <a:pt x="331" y="236"/>
                  </a:lnTo>
                  <a:lnTo>
                    <a:pt x="331" y="229"/>
                  </a:lnTo>
                  <a:lnTo>
                    <a:pt x="331" y="216"/>
                  </a:lnTo>
                  <a:lnTo>
                    <a:pt x="331" y="209"/>
                  </a:lnTo>
                  <a:lnTo>
                    <a:pt x="82" y="209"/>
                  </a:lnTo>
                  <a:lnTo>
                    <a:pt x="82" y="216"/>
                  </a:lnTo>
                  <a:lnTo>
                    <a:pt x="82" y="229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0098A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9338098" y="2496154"/>
            <a:ext cx="1723855" cy="1751472"/>
            <a:chOff x="9329796" y="2715276"/>
            <a:chExt cx="1723855" cy="1751472"/>
          </a:xfrm>
        </p:grpSpPr>
        <p:sp>
          <p:nvSpPr>
            <p:cNvPr id="17" name="任意多边形 16" descr="e7d195523061f1c0deeec63e560781cfd59afb0ea006f2a87ABB68BF51EA6619813959095094C18C62A12F549504892A4AAA8C1554C6663626E05CA27F281A14E6983772AFC3FB97135759321DEA3D709AACD122C08E6ED1613C9AD25F6F98799C90F4CC444E7C8134DA6C24F646BE0EE144FD904433232049DD592C98A3A76DC58944EE20E6F9D6DE6ADC58CB7D5849"/>
            <p:cNvSpPr/>
            <p:nvPr/>
          </p:nvSpPr>
          <p:spPr>
            <a:xfrm rot="8076271">
              <a:off x="9312468" y="2947323"/>
              <a:ext cx="1751472" cy="1287378"/>
            </a:xfrm>
            <a:custGeom>
              <a:avLst/>
              <a:gdLst>
                <a:gd name="connsiteX0" fmla="*/ 0 w 1874689"/>
                <a:gd name="connsiteY0" fmla="*/ 1377945 h 1377945"/>
                <a:gd name="connsiteX1" fmla="*/ 0 w 1874689"/>
                <a:gd name="connsiteY1" fmla="*/ 0 h 1377945"/>
                <a:gd name="connsiteX2" fmla="*/ 1874689 w 1874689"/>
                <a:gd name="connsiteY2" fmla="*/ 0 h 1377945"/>
                <a:gd name="connsiteX3" fmla="*/ 1754155 w 1874689"/>
                <a:gd name="connsiteY3" fmla="*/ 88595 h 1377945"/>
                <a:gd name="connsiteX4" fmla="*/ 87379 w 1874689"/>
                <a:gd name="connsiteY4" fmla="*/ 88595 h 1377945"/>
                <a:gd name="connsiteX5" fmla="*/ 87379 w 1874689"/>
                <a:gd name="connsiteY5" fmla="*/ 1313719 h 1377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74689" h="1377945">
                  <a:moveTo>
                    <a:pt x="0" y="1377945"/>
                  </a:moveTo>
                  <a:lnTo>
                    <a:pt x="0" y="0"/>
                  </a:lnTo>
                  <a:lnTo>
                    <a:pt x="1874689" y="0"/>
                  </a:lnTo>
                  <a:lnTo>
                    <a:pt x="1754155" y="88595"/>
                  </a:lnTo>
                  <a:lnTo>
                    <a:pt x="87379" y="88595"/>
                  </a:lnTo>
                  <a:lnTo>
                    <a:pt x="87379" y="1313719"/>
                  </a:lnTo>
                  <a:close/>
                </a:path>
              </a:pathLst>
            </a:cu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8" name="五边形 17" descr="e7d195523061f1c0deeec63e560781cfd59afb0ea006f2a87ABB68BF51EA6619813959095094C18C62A12F549504892A4AAA8C1554C6663626E05CA27F281A14E6983772AFC3FB97135759321DEA3D709AACD122C08E6ED1613C9AD25F6F98799C90F4CC444E7C8134DA6C24F646BE0EE144FD904433232049DD592C98A3A76DC58944EE20E6F9D6DE6ADC58CB7D5849"/>
            <p:cNvSpPr/>
            <p:nvPr/>
          </p:nvSpPr>
          <p:spPr>
            <a:xfrm>
              <a:off x="9329796" y="2759595"/>
              <a:ext cx="1723855" cy="1327216"/>
            </a:xfrm>
            <a:prstGeom prst="homePlate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9" name="Freeform 16"/>
            <p:cNvSpPr>
              <a:spLocks noEditPoints="1"/>
            </p:cNvSpPr>
            <p:nvPr/>
          </p:nvSpPr>
          <p:spPr bwMode="auto">
            <a:xfrm>
              <a:off x="9823913" y="3227548"/>
              <a:ext cx="640056" cy="510424"/>
            </a:xfrm>
            <a:custGeom>
              <a:avLst/>
              <a:gdLst>
                <a:gd name="T0" fmla="*/ 1238 w 1238"/>
                <a:gd name="T1" fmla="*/ 579 h 986"/>
                <a:gd name="T2" fmla="*/ 424 w 1238"/>
                <a:gd name="T3" fmla="*/ 579 h 986"/>
                <a:gd name="T4" fmla="*/ 443 w 1238"/>
                <a:gd name="T5" fmla="*/ 209 h 986"/>
                <a:gd name="T6" fmla="*/ 357 w 1238"/>
                <a:gd name="T7" fmla="*/ 223 h 986"/>
                <a:gd name="T8" fmla="*/ 329 w 1238"/>
                <a:gd name="T9" fmla="*/ 254 h 986"/>
                <a:gd name="T10" fmla="*/ 441 w 1238"/>
                <a:gd name="T11" fmla="*/ 316 h 986"/>
                <a:gd name="T12" fmla="*/ 311 w 1238"/>
                <a:gd name="T13" fmla="*/ 0 h 986"/>
                <a:gd name="T14" fmla="*/ 311 w 1238"/>
                <a:gd name="T15" fmla="*/ 620 h 986"/>
                <a:gd name="T16" fmla="*/ 367 w 1238"/>
                <a:gd name="T17" fmla="*/ 550 h 986"/>
                <a:gd name="T18" fmla="*/ 329 w 1238"/>
                <a:gd name="T19" fmla="*/ 473 h 986"/>
                <a:gd name="T20" fmla="*/ 295 w 1238"/>
                <a:gd name="T21" fmla="*/ 516 h 986"/>
                <a:gd name="T22" fmla="*/ 168 w 1238"/>
                <a:gd name="T23" fmla="*/ 370 h 986"/>
                <a:gd name="T24" fmla="*/ 295 w 1238"/>
                <a:gd name="T25" fmla="*/ 410 h 986"/>
                <a:gd name="T26" fmla="*/ 229 w 1238"/>
                <a:gd name="T27" fmla="*/ 307 h 986"/>
                <a:gd name="T28" fmla="*/ 295 w 1238"/>
                <a:gd name="T29" fmla="*/ 127 h 986"/>
                <a:gd name="T30" fmla="*/ 329 w 1238"/>
                <a:gd name="T31" fmla="*/ 104 h 986"/>
                <a:gd name="T32" fmla="*/ 443 w 1238"/>
                <a:gd name="T33" fmla="*/ 209 h 986"/>
                <a:gd name="T34" fmla="*/ 295 w 1238"/>
                <a:gd name="T35" fmla="*/ 186 h 986"/>
                <a:gd name="T36" fmla="*/ 295 w 1238"/>
                <a:gd name="T37" fmla="*/ 245 h 986"/>
                <a:gd name="T38" fmla="*/ 329 w 1238"/>
                <a:gd name="T39" fmla="*/ 413 h 986"/>
                <a:gd name="T40" fmla="*/ 357 w 1238"/>
                <a:gd name="T41" fmla="*/ 398 h 986"/>
                <a:gd name="T42" fmla="*/ 359 w 1238"/>
                <a:gd name="T43" fmla="*/ 356 h 986"/>
                <a:gd name="T44" fmla="*/ 329 w 1238"/>
                <a:gd name="T45" fmla="*/ 413 h 986"/>
                <a:gd name="T46" fmla="*/ 854 w 1238"/>
                <a:gd name="T47" fmla="*/ 713 h 986"/>
                <a:gd name="T48" fmla="*/ 904 w 1238"/>
                <a:gd name="T49" fmla="*/ 665 h 986"/>
                <a:gd name="T50" fmla="*/ 854 w 1238"/>
                <a:gd name="T51" fmla="*/ 617 h 986"/>
                <a:gd name="T52" fmla="*/ 810 w 1238"/>
                <a:gd name="T53" fmla="*/ 416 h 986"/>
                <a:gd name="T54" fmla="*/ 784 w 1238"/>
                <a:gd name="T55" fmla="*/ 477 h 986"/>
                <a:gd name="T56" fmla="*/ 810 w 1238"/>
                <a:gd name="T57" fmla="*/ 416 h 986"/>
                <a:gd name="T58" fmla="*/ 1004 w 1238"/>
                <a:gd name="T59" fmla="*/ 447 h 986"/>
                <a:gd name="T60" fmla="*/ 854 w 1238"/>
                <a:gd name="T61" fmla="*/ 418 h 986"/>
                <a:gd name="T62" fmla="*/ 977 w 1238"/>
                <a:gd name="T63" fmla="*/ 557 h 986"/>
                <a:gd name="T64" fmla="*/ 854 w 1238"/>
                <a:gd name="T65" fmla="*/ 792 h 986"/>
                <a:gd name="T66" fmla="*/ 810 w 1238"/>
                <a:gd name="T67" fmla="*/ 849 h 986"/>
                <a:gd name="T68" fmla="*/ 643 w 1238"/>
                <a:gd name="T69" fmla="*/ 658 h 986"/>
                <a:gd name="T70" fmla="*/ 810 w 1238"/>
                <a:gd name="T71" fmla="*/ 710 h 986"/>
                <a:gd name="T72" fmla="*/ 724 w 1238"/>
                <a:gd name="T73" fmla="*/ 575 h 986"/>
                <a:gd name="T74" fmla="*/ 810 w 1238"/>
                <a:gd name="T75" fmla="*/ 339 h 986"/>
                <a:gd name="T76" fmla="*/ 854 w 1238"/>
                <a:gd name="T77" fmla="*/ 309 h 986"/>
                <a:gd name="T78" fmla="*/ 1004 w 1238"/>
                <a:gd name="T79" fmla="*/ 447 h 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38" h="986">
                  <a:moveTo>
                    <a:pt x="831" y="172"/>
                  </a:moveTo>
                  <a:cubicBezTo>
                    <a:pt x="1055" y="172"/>
                    <a:pt x="1238" y="354"/>
                    <a:pt x="1238" y="579"/>
                  </a:cubicBezTo>
                  <a:cubicBezTo>
                    <a:pt x="1238" y="804"/>
                    <a:pt x="1055" y="986"/>
                    <a:pt x="831" y="986"/>
                  </a:cubicBezTo>
                  <a:cubicBezTo>
                    <a:pt x="606" y="986"/>
                    <a:pt x="424" y="804"/>
                    <a:pt x="424" y="579"/>
                  </a:cubicBezTo>
                  <a:cubicBezTo>
                    <a:pt x="424" y="354"/>
                    <a:pt x="606" y="172"/>
                    <a:pt x="831" y="172"/>
                  </a:cubicBezTo>
                  <a:close/>
                  <a:moveTo>
                    <a:pt x="443" y="209"/>
                  </a:moveTo>
                  <a:lnTo>
                    <a:pt x="443" y="209"/>
                  </a:lnTo>
                  <a:lnTo>
                    <a:pt x="357" y="223"/>
                  </a:lnTo>
                  <a:cubicBezTo>
                    <a:pt x="350" y="204"/>
                    <a:pt x="346" y="197"/>
                    <a:pt x="329" y="187"/>
                  </a:cubicBezTo>
                  <a:lnTo>
                    <a:pt x="329" y="254"/>
                  </a:lnTo>
                  <a:cubicBezTo>
                    <a:pt x="375" y="266"/>
                    <a:pt x="406" y="279"/>
                    <a:pt x="422" y="293"/>
                  </a:cubicBezTo>
                  <a:cubicBezTo>
                    <a:pt x="430" y="300"/>
                    <a:pt x="436" y="308"/>
                    <a:pt x="441" y="316"/>
                  </a:cubicBezTo>
                  <a:cubicBezTo>
                    <a:pt x="480" y="260"/>
                    <a:pt x="533" y="215"/>
                    <a:pt x="594" y="185"/>
                  </a:cubicBezTo>
                  <a:cubicBezTo>
                    <a:pt x="546" y="76"/>
                    <a:pt x="437" y="0"/>
                    <a:pt x="311" y="0"/>
                  </a:cubicBezTo>
                  <a:cubicBezTo>
                    <a:pt x="139" y="0"/>
                    <a:pt x="0" y="139"/>
                    <a:pt x="0" y="310"/>
                  </a:cubicBezTo>
                  <a:cubicBezTo>
                    <a:pt x="0" y="481"/>
                    <a:pt x="139" y="620"/>
                    <a:pt x="311" y="620"/>
                  </a:cubicBezTo>
                  <a:cubicBezTo>
                    <a:pt x="331" y="620"/>
                    <a:pt x="352" y="618"/>
                    <a:pt x="372" y="614"/>
                  </a:cubicBezTo>
                  <a:cubicBezTo>
                    <a:pt x="368" y="593"/>
                    <a:pt x="367" y="572"/>
                    <a:pt x="367" y="550"/>
                  </a:cubicBezTo>
                  <a:cubicBezTo>
                    <a:pt x="367" y="521"/>
                    <a:pt x="370" y="493"/>
                    <a:pt x="376" y="465"/>
                  </a:cubicBezTo>
                  <a:cubicBezTo>
                    <a:pt x="361" y="470"/>
                    <a:pt x="345" y="472"/>
                    <a:pt x="329" y="473"/>
                  </a:cubicBezTo>
                  <a:lnTo>
                    <a:pt x="329" y="516"/>
                  </a:lnTo>
                  <a:lnTo>
                    <a:pt x="295" y="516"/>
                  </a:lnTo>
                  <a:lnTo>
                    <a:pt x="295" y="473"/>
                  </a:lnTo>
                  <a:cubicBezTo>
                    <a:pt x="226" y="467"/>
                    <a:pt x="180" y="440"/>
                    <a:pt x="168" y="370"/>
                  </a:cubicBezTo>
                  <a:lnTo>
                    <a:pt x="261" y="359"/>
                  </a:lnTo>
                  <a:cubicBezTo>
                    <a:pt x="265" y="385"/>
                    <a:pt x="271" y="398"/>
                    <a:pt x="295" y="410"/>
                  </a:cubicBezTo>
                  <a:lnTo>
                    <a:pt x="295" y="329"/>
                  </a:lnTo>
                  <a:cubicBezTo>
                    <a:pt x="264" y="320"/>
                    <a:pt x="242" y="313"/>
                    <a:pt x="229" y="307"/>
                  </a:cubicBezTo>
                  <a:cubicBezTo>
                    <a:pt x="173" y="279"/>
                    <a:pt x="166" y="200"/>
                    <a:pt x="210" y="157"/>
                  </a:cubicBezTo>
                  <a:cubicBezTo>
                    <a:pt x="229" y="139"/>
                    <a:pt x="257" y="129"/>
                    <a:pt x="295" y="127"/>
                  </a:cubicBezTo>
                  <a:lnTo>
                    <a:pt x="295" y="104"/>
                  </a:lnTo>
                  <a:lnTo>
                    <a:pt x="329" y="104"/>
                  </a:lnTo>
                  <a:lnTo>
                    <a:pt x="329" y="127"/>
                  </a:lnTo>
                  <a:cubicBezTo>
                    <a:pt x="384" y="130"/>
                    <a:pt x="430" y="151"/>
                    <a:pt x="443" y="209"/>
                  </a:cubicBezTo>
                  <a:close/>
                  <a:moveTo>
                    <a:pt x="295" y="186"/>
                  </a:moveTo>
                  <a:lnTo>
                    <a:pt x="295" y="186"/>
                  </a:lnTo>
                  <a:cubicBezTo>
                    <a:pt x="274" y="193"/>
                    <a:pt x="259" y="212"/>
                    <a:pt x="275" y="233"/>
                  </a:cubicBezTo>
                  <a:cubicBezTo>
                    <a:pt x="279" y="238"/>
                    <a:pt x="285" y="242"/>
                    <a:pt x="295" y="245"/>
                  </a:cubicBezTo>
                  <a:lnTo>
                    <a:pt x="295" y="186"/>
                  </a:lnTo>
                  <a:close/>
                  <a:moveTo>
                    <a:pt x="329" y="413"/>
                  </a:moveTo>
                  <a:lnTo>
                    <a:pt x="329" y="413"/>
                  </a:lnTo>
                  <a:cubicBezTo>
                    <a:pt x="342" y="410"/>
                    <a:pt x="351" y="405"/>
                    <a:pt x="357" y="398"/>
                  </a:cubicBezTo>
                  <a:cubicBezTo>
                    <a:pt x="363" y="392"/>
                    <a:pt x="366" y="384"/>
                    <a:pt x="366" y="376"/>
                  </a:cubicBezTo>
                  <a:cubicBezTo>
                    <a:pt x="366" y="368"/>
                    <a:pt x="364" y="362"/>
                    <a:pt x="359" y="356"/>
                  </a:cubicBezTo>
                  <a:cubicBezTo>
                    <a:pt x="354" y="350"/>
                    <a:pt x="344" y="344"/>
                    <a:pt x="329" y="339"/>
                  </a:cubicBezTo>
                  <a:lnTo>
                    <a:pt x="329" y="413"/>
                  </a:lnTo>
                  <a:close/>
                  <a:moveTo>
                    <a:pt x="854" y="713"/>
                  </a:moveTo>
                  <a:lnTo>
                    <a:pt x="854" y="713"/>
                  </a:lnTo>
                  <a:cubicBezTo>
                    <a:pt x="871" y="710"/>
                    <a:pt x="884" y="703"/>
                    <a:pt x="892" y="695"/>
                  </a:cubicBezTo>
                  <a:cubicBezTo>
                    <a:pt x="900" y="686"/>
                    <a:pt x="904" y="676"/>
                    <a:pt x="904" y="665"/>
                  </a:cubicBezTo>
                  <a:cubicBezTo>
                    <a:pt x="904" y="656"/>
                    <a:pt x="901" y="647"/>
                    <a:pt x="894" y="639"/>
                  </a:cubicBezTo>
                  <a:cubicBezTo>
                    <a:pt x="887" y="631"/>
                    <a:pt x="874" y="624"/>
                    <a:pt x="854" y="617"/>
                  </a:cubicBezTo>
                  <a:lnTo>
                    <a:pt x="854" y="713"/>
                  </a:lnTo>
                  <a:close/>
                  <a:moveTo>
                    <a:pt x="810" y="416"/>
                  </a:moveTo>
                  <a:lnTo>
                    <a:pt x="810" y="416"/>
                  </a:lnTo>
                  <a:cubicBezTo>
                    <a:pt x="783" y="426"/>
                    <a:pt x="763" y="451"/>
                    <a:pt x="784" y="477"/>
                  </a:cubicBezTo>
                  <a:cubicBezTo>
                    <a:pt x="789" y="484"/>
                    <a:pt x="798" y="489"/>
                    <a:pt x="810" y="494"/>
                  </a:cubicBezTo>
                  <a:lnTo>
                    <a:pt x="810" y="416"/>
                  </a:lnTo>
                  <a:close/>
                  <a:moveTo>
                    <a:pt x="1004" y="447"/>
                  </a:moveTo>
                  <a:lnTo>
                    <a:pt x="1004" y="447"/>
                  </a:lnTo>
                  <a:lnTo>
                    <a:pt x="892" y="464"/>
                  </a:lnTo>
                  <a:cubicBezTo>
                    <a:pt x="883" y="440"/>
                    <a:pt x="877" y="430"/>
                    <a:pt x="854" y="418"/>
                  </a:cubicBezTo>
                  <a:lnTo>
                    <a:pt x="854" y="505"/>
                  </a:lnTo>
                  <a:cubicBezTo>
                    <a:pt x="916" y="521"/>
                    <a:pt x="956" y="539"/>
                    <a:pt x="977" y="557"/>
                  </a:cubicBezTo>
                  <a:cubicBezTo>
                    <a:pt x="1043" y="616"/>
                    <a:pt x="1024" y="719"/>
                    <a:pt x="953" y="765"/>
                  </a:cubicBezTo>
                  <a:cubicBezTo>
                    <a:pt x="925" y="783"/>
                    <a:pt x="892" y="791"/>
                    <a:pt x="854" y="792"/>
                  </a:cubicBezTo>
                  <a:lnTo>
                    <a:pt x="854" y="849"/>
                  </a:lnTo>
                  <a:lnTo>
                    <a:pt x="810" y="849"/>
                  </a:lnTo>
                  <a:lnTo>
                    <a:pt x="810" y="792"/>
                  </a:lnTo>
                  <a:cubicBezTo>
                    <a:pt x="720" y="784"/>
                    <a:pt x="660" y="750"/>
                    <a:pt x="643" y="658"/>
                  </a:cubicBezTo>
                  <a:lnTo>
                    <a:pt x="765" y="644"/>
                  </a:lnTo>
                  <a:cubicBezTo>
                    <a:pt x="772" y="677"/>
                    <a:pt x="779" y="695"/>
                    <a:pt x="810" y="710"/>
                  </a:cubicBezTo>
                  <a:lnTo>
                    <a:pt x="810" y="604"/>
                  </a:lnTo>
                  <a:cubicBezTo>
                    <a:pt x="770" y="593"/>
                    <a:pt x="741" y="583"/>
                    <a:pt x="724" y="575"/>
                  </a:cubicBezTo>
                  <a:cubicBezTo>
                    <a:pt x="650" y="539"/>
                    <a:pt x="641" y="434"/>
                    <a:pt x="699" y="379"/>
                  </a:cubicBezTo>
                  <a:cubicBezTo>
                    <a:pt x="724" y="355"/>
                    <a:pt x="761" y="341"/>
                    <a:pt x="810" y="339"/>
                  </a:cubicBezTo>
                  <a:lnTo>
                    <a:pt x="810" y="309"/>
                  </a:lnTo>
                  <a:lnTo>
                    <a:pt x="854" y="309"/>
                  </a:lnTo>
                  <a:lnTo>
                    <a:pt x="854" y="339"/>
                  </a:lnTo>
                  <a:cubicBezTo>
                    <a:pt x="927" y="343"/>
                    <a:pt x="987" y="370"/>
                    <a:pt x="1004" y="44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0098A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0" name="文本框 19"/>
          <p:cNvSpPr txBox="1"/>
          <p:nvPr/>
        </p:nvSpPr>
        <p:spPr>
          <a:xfrm>
            <a:off x="742951" y="4929250"/>
            <a:ext cx="2339102" cy="62664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cs typeface="+mn-ea"/>
                <a:sym typeface="+mn-lt"/>
              </a:rPr>
              <a:t>Click here to add content, content to match the title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3400123" y="4929250"/>
            <a:ext cx="2339102" cy="62664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cs typeface="+mn-ea"/>
                <a:sym typeface="+mn-lt"/>
              </a:rPr>
              <a:t>Click here to add content, content to match the title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6273471" y="4929250"/>
            <a:ext cx="2339102" cy="62664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cs typeface="+mn-ea"/>
                <a:sym typeface="+mn-lt"/>
              </a:rPr>
              <a:t>Click here to add content, content to match the title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8930643" y="4929250"/>
            <a:ext cx="2339102" cy="62664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cs typeface="+mn-ea"/>
                <a:sym typeface="+mn-lt"/>
              </a:rPr>
              <a:t>Click here to add content, content to match the title</a:t>
            </a:r>
          </a:p>
        </p:txBody>
      </p:sp>
    </p:spTree>
    <p:extLst>
      <p:ext uri="{BB962C8B-B14F-4D97-AF65-F5344CB8AC3E}">
        <p14:creationId xmlns:p14="http://schemas.microsoft.com/office/powerpoint/2010/main" val="219205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752762"/>
            <a:ext cx="12192000" cy="510523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7194" y="429707"/>
            <a:ext cx="11217612" cy="5809992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4346878" y="1261131"/>
            <a:ext cx="3498244" cy="2215991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 defTabSz="457200"/>
            <a:r>
              <a:rPr lang="en-US" altLang="zh-CN" sz="13800" b="1" i="1" dirty="0">
                <a:solidFill>
                  <a:srgbClr val="E14B55"/>
                </a:solidFill>
                <a:cs typeface="+mn-ea"/>
                <a:sym typeface="+mn-lt"/>
              </a:rPr>
              <a:t>03</a:t>
            </a:r>
            <a:endParaRPr lang="zh-CN" altLang="en-US" sz="13800" b="1" i="1" dirty="0">
              <a:solidFill>
                <a:srgbClr val="E14B55"/>
              </a:solidFill>
              <a:cs typeface="+mn-ea"/>
              <a:sym typeface="+mn-lt"/>
            </a:endParaRPr>
          </a:p>
        </p:txBody>
      </p:sp>
      <p:sp>
        <p:nvSpPr>
          <p:cNvPr id="7" name="矩形 259"/>
          <p:cNvSpPr>
            <a:spLocks noChangeArrowheads="1"/>
          </p:cNvSpPr>
          <p:nvPr/>
        </p:nvSpPr>
        <p:spPr bwMode="auto">
          <a:xfrm>
            <a:off x="2733468" y="3204827"/>
            <a:ext cx="672506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4400" spc="600" dirty="0">
                <a:solidFill>
                  <a:srgbClr val="E14B55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4400" spc="600" dirty="0">
              <a:solidFill>
                <a:srgbClr val="E14B55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" name="矩形 259"/>
          <p:cNvSpPr>
            <a:spLocks noChangeArrowheads="1"/>
          </p:cNvSpPr>
          <p:nvPr/>
        </p:nvSpPr>
        <p:spPr bwMode="auto">
          <a:xfrm>
            <a:off x="1625600" y="4043836"/>
            <a:ext cx="8940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We have many PowerPoint </a:t>
            </a: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templates</a:t>
            </a: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 that has been specifically designed to help anyone that is stepping into the world of PowerPoint for the very first time.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372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 xmlns:a14="http://schemas.microsoft.com/office/drawing/2010/main">
      <p:transition spd="slow" advClick="0" advTm="3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470412" y="101152"/>
            <a:ext cx="3904343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ctr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en-US" altLang="zh-CN" sz="3200" b="0" dirty="0">
                <a:solidFill>
                  <a:srgbClr val="E14B55"/>
                </a:solidFill>
                <a:latin typeface="+mn-lt"/>
                <a:cs typeface="+mn-ea"/>
                <a:sym typeface="+mn-lt"/>
              </a:rPr>
              <a:t>Add title text</a:t>
            </a:r>
            <a:endParaRPr lang="zh-CN" altLang="en-US" sz="3200" b="0" dirty="0">
              <a:solidFill>
                <a:srgbClr val="E14B55"/>
              </a:solidFill>
              <a:latin typeface="+mn-lt"/>
              <a:cs typeface="+mn-ea"/>
              <a:sym typeface="+mn-lt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754467" y="1992610"/>
            <a:ext cx="4797115" cy="3796061"/>
            <a:chOff x="742892" y="2108357"/>
            <a:chExt cx="4797115" cy="3796061"/>
          </a:xfrm>
        </p:grpSpPr>
        <p:grpSp>
          <p:nvGrpSpPr>
            <p:cNvPr id="45" name="组合 44"/>
            <p:cNvGrpSpPr/>
            <p:nvPr/>
          </p:nvGrpSpPr>
          <p:grpSpPr>
            <a:xfrm>
              <a:off x="742892" y="2108357"/>
              <a:ext cx="4797115" cy="3796061"/>
              <a:chOff x="1001238" y="1946385"/>
              <a:chExt cx="4797115" cy="3796061"/>
            </a:xfrm>
            <a:effectLst>
              <a:outerShdw blurRad="381000" dist="254000" dir="2700000" algn="tl" rotWithShape="0">
                <a:prstClr val="black">
                  <a:alpha val="60000"/>
                </a:prstClr>
              </a:outerShdw>
            </a:effectLst>
          </p:grpSpPr>
          <p:grpSp>
            <p:nvGrpSpPr>
              <p:cNvPr id="47" name="组合 46"/>
              <p:cNvGrpSpPr/>
              <p:nvPr/>
            </p:nvGrpSpPr>
            <p:grpSpPr>
              <a:xfrm>
                <a:off x="1001238" y="1946385"/>
                <a:ext cx="4797115" cy="3796061"/>
                <a:chOff x="1001238" y="1946385"/>
                <a:chExt cx="4797115" cy="3796061"/>
              </a:xfrm>
            </p:grpSpPr>
            <p:sp>
              <p:nvSpPr>
                <p:cNvPr id="49" name="圆角矩形 1"/>
                <p:cNvSpPr>
                  <a:spLocks noChangeArrowheads="1"/>
                </p:cNvSpPr>
                <p:nvPr/>
              </p:nvSpPr>
              <p:spPr bwMode="auto">
                <a:xfrm>
                  <a:off x="1001238" y="1946385"/>
                  <a:ext cx="4797115" cy="3144842"/>
                </a:xfrm>
                <a:custGeom>
                  <a:avLst/>
                  <a:gdLst>
                    <a:gd name="T0" fmla="*/ 52016 w 5436000"/>
                    <a:gd name="T1" fmla="*/ 49697 h 3564000"/>
                    <a:gd name="T2" fmla="*/ 52016 w 5436000"/>
                    <a:gd name="T3" fmla="*/ 633875 h 3564000"/>
                    <a:gd name="T4" fmla="*/ 1156351 w 5436000"/>
                    <a:gd name="T5" fmla="*/ 633875 h 3564000"/>
                    <a:gd name="T6" fmla="*/ 1156351 w 5436000"/>
                    <a:gd name="T7" fmla="*/ 49697 h 3564000"/>
                    <a:gd name="T8" fmla="*/ 52016 w 5436000"/>
                    <a:gd name="T9" fmla="*/ 49697 h 3564000"/>
                    <a:gd name="T10" fmla="*/ 43114 w 5436000"/>
                    <a:gd name="T11" fmla="*/ 0 h 3564000"/>
                    <a:gd name="T12" fmla="*/ 1165254 w 5436000"/>
                    <a:gd name="T13" fmla="*/ 0 h 3564000"/>
                    <a:gd name="T14" fmla="*/ 1208368 w 5436000"/>
                    <a:gd name="T15" fmla="*/ 43114 h 3564000"/>
                    <a:gd name="T16" fmla="*/ 1208368 w 5436000"/>
                    <a:gd name="T17" fmla="*/ 749128 h 3564000"/>
                    <a:gd name="T18" fmla="*/ 1165254 w 5436000"/>
                    <a:gd name="T19" fmla="*/ 792241 h 3564000"/>
                    <a:gd name="T20" fmla="*/ 43114 w 5436000"/>
                    <a:gd name="T21" fmla="*/ 792241 h 3564000"/>
                    <a:gd name="T22" fmla="*/ 0 w 5436000"/>
                    <a:gd name="T23" fmla="*/ 749128 h 3564000"/>
                    <a:gd name="T24" fmla="*/ 0 w 5436000"/>
                    <a:gd name="T25" fmla="*/ 43114 h 3564000"/>
                    <a:gd name="T26" fmla="*/ 43114 w 5436000"/>
                    <a:gd name="T27" fmla="*/ 0 h 3564000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436000"/>
                    <a:gd name="T43" fmla="*/ 0 h 3564000"/>
                    <a:gd name="T44" fmla="*/ 5436000 w 5436000"/>
                    <a:gd name="T45" fmla="*/ 3564000 h 3564000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436000" h="3564000">
                      <a:moveTo>
                        <a:pt x="234000" y="223568"/>
                      </a:moveTo>
                      <a:lnTo>
                        <a:pt x="234000" y="2851568"/>
                      </a:lnTo>
                      <a:lnTo>
                        <a:pt x="5202000" y="2851568"/>
                      </a:lnTo>
                      <a:lnTo>
                        <a:pt x="5202000" y="223568"/>
                      </a:lnTo>
                      <a:lnTo>
                        <a:pt x="234000" y="223568"/>
                      </a:lnTo>
                      <a:close/>
                      <a:moveTo>
                        <a:pt x="193953" y="0"/>
                      </a:moveTo>
                      <a:lnTo>
                        <a:pt x="5242047" y="0"/>
                      </a:lnTo>
                      <a:cubicBezTo>
                        <a:pt x="5349164" y="0"/>
                        <a:pt x="5436000" y="86836"/>
                        <a:pt x="5436000" y="193953"/>
                      </a:cubicBezTo>
                      <a:lnTo>
                        <a:pt x="5436000" y="3370047"/>
                      </a:lnTo>
                      <a:cubicBezTo>
                        <a:pt x="5436000" y="3477164"/>
                        <a:pt x="5349164" y="3564000"/>
                        <a:pt x="5242047" y="3564000"/>
                      </a:cubicBezTo>
                      <a:lnTo>
                        <a:pt x="193953" y="3564000"/>
                      </a:lnTo>
                      <a:cubicBezTo>
                        <a:pt x="86836" y="3564000"/>
                        <a:pt x="0" y="3477164"/>
                        <a:pt x="0" y="3370047"/>
                      </a:cubicBezTo>
                      <a:lnTo>
                        <a:pt x="0" y="193953"/>
                      </a:lnTo>
                      <a:cubicBezTo>
                        <a:pt x="0" y="86836"/>
                        <a:pt x="86836" y="0"/>
                        <a:pt x="193953" y="0"/>
                      </a:cubicBez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txBody>
                <a:bodyPr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50" name="圆角矩形 12"/>
                <p:cNvSpPr>
                  <a:spLocks noChangeArrowheads="1"/>
                </p:cNvSpPr>
                <p:nvPr/>
              </p:nvSpPr>
              <p:spPr bwMode="auto">
                <a:xfrm>
                  <a:off x="1001238" y="1946385"/>
                  <a:ext cx="4797115" cy="2713472"/>
                </a:xfrm>
                <a:custGeom>
                  <a:avLst/>
                  <a:gdLst>
                    <a:gd name="T0" fmla="*/ 52016 w 5436000"/>
                    <a:gd name="T1" fmla="*/ 49697 h 3075136"/>
                    <a:gd name="T2" fmla="*/ 52016 w 5436000"/>
                    <a:gd name="T3" fmla="*/ 633874 h 3075136"/>
                    <a:gd name="T4" fmla="*/ 1156351 w 5436000"/>
                    <a:gd name="T5" fmla="*/ 633874 h 3075136"/>
                    <a:gd name="T6" fmla="*/ 1156351 w 5436000"/>
                    <a:gd name="T7" fmla="*/ 49697 h 3075136"/>
                    <a:gd name="T8" fmla="*/ 52016 w 5436000"/>
                    <a:gd name="T9" fmla="*/ 49697 h 3075136"/>
                    <a:gd name="T10" fmla="*/ 43114 w 5436000"/>
                    <a:gd name="T11" fmla="*/ 0 h 3075136"/>
                    <a:gd name="T12" fmla="*/ 1165254 w 5436000"/>
                    <a:gd name="T13" fmla="*/ 0 h 3075136"/>
                    <a:gd name="T14" fmla="*/ 1208368 w 5436000"/>
                    <a:gd name="T15" fmla="*/ 43114 h 3075136"/>
                    <a:gd name="T16" fmla="*/ 1208368 w 5436000"/>
                    <a:gd name="T17" fmla="*/ 683571 h 3075136"/>
                    <a:gd name="T18" fmla="*/ 0 w 5436000"/>
                    <a:gd name="T19" fmla="*/ 683571 h 3075136"/>
                    <a:gd name="T20" fmla="*/ 0 w 5436000"/>
                    <a:gd name="T21" fmla="*/ 43114 h 3075136"/>
                    <a:gd name="T22" fmla="*/ 43114 w 5436000"/>
                    <a:gd name="T23" fmla="*/ 0 h 30751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5436000"/>
                    <a:gd name="T37" fmla="*/ 0 h 3075136"/>
                    <a:gd name="T38" fmla="*/ 5436000 w 5436000"/>
                    <a:gd name="T39" fmla="*/ 3075136 h 30751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5436000" h="3075136">
                      <a:moveTo>
                        <a:pt x="234000" y="223568"/>
                      </a:moveTo>
                      <a:lnTo>
                        <a:pt x="234000" y="2851568"/>
                      </a:lnTo>
                      <a:lnTo>
                        <a:pt x="5202000" y="2851568"/>
                      </a:lnTo>
                      <a:lnTo>
                        <a:pt x="5202000" y="223568"/>
                      </a:lnTo>
                      <a:lnTo>
                        <a:pt x="234000" y="223568"/>
                      </a:lnTo>
                      <a:close/>
                      <a:moveTo>
                        <a:pt x="193953" y="0"/>
                      </a:moveTo>
                      <a:lnTo>
                        <a:pt x="5242047" y="0"/>
                      </a:lnTo>
                      <a:cubicBezTo>
                        <a:pt x="5349164" y="0"/>
                        <a:pt x="5436000" y="86836"/>
                        <a:pt x="5436000" y="193953"/>
                      </a:cubicBezTo>
                      <a:lnTo>
                        <a:pt x="5436000" y="3075136"/>
                      </a:lnTo>
                      <a:lnTo>
                        <a:pt x="0" y="3075136"/>
                      </a:lnTo>
                      <a:lnTo>
                        <a:pt x="0" y="193953"/>
                      </a:lnTo>
                      <a:cubicBezTo>
                        <a:pt x="0" y="86836"/>
                        <a:pt x="86836" y="0"/>
                        <a:pt x="193953" y="0"/>
                      </a:cubicBezTo>
                      <a:close/>
                    </a:path>
                  </a:pathLst>
                </a:custGeom>
                <a:solidFill>
                  <a:srgbClr val="29292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51" name="矩形 14"/>
                <p:cNvSpPr>
                  <a:spLocks noChangeArrowheads="1"/>
                </p:cNvSpPr>
                <p:nvPr/>
              </p:nvSpPr>
              <p:spPr bwMode="auto">
                <a:xfrm>
                  <a:off x="1207736" y="2143660"/>
                  <a:ext cx="4384118" cy="2318924"/>
                </a:xfrm>
                <a:custGeom>
                  <a:avLst/>
                  <a:gdLst>
                    <a:gd name="T0" fmla="*/ 4002 w 4968000"/>
                    <a:gd name="T1" fmla="*/ 4002 h 2628000"/>
                    <a:gd name="T2" fmla="*/ 4002 w 4968000"/>
                    <a:gd name="T3" fmla="*/ 580176 h 2628000"/>
                    <a:gd name="T4" fmla="*/ 1100334 w 4968000"/>
                    <a:gd name="T5" fmla="*/ 580176 h 2628000"/>
                    <a:gd name="T6" fmla="*/ 1100334 w 4968000"/>
                    <a:gd name="T7" fmla="*/ 4002 h 2628000"/>
                    <a:gd name="T8" fmla="*/ 4002 w 4968000"/>
                    <a:gd name="T9" fmla="*/ 4002 h 2628000"/>
                    <a:gd name="T10" fmla="*/ 0 w 4968000"/>
                    <a:gd name="T11" fmla="*/ 0 h 2628000"/>
                    <a:gd name="T12" fmla="*/ 1104336 w 4968000"/>
                    <a:gd name="T13" fmla="*/ 0 h 2628000"/>
                    <a:gd name="T14" fmla="*/ 1104336 w 4968000"/>
                    <a:gd name="T15" fmla="*/ 584177 h 2628000"/>
                    <a:gd name="T16" fmla="*/ 0 w 4968000"/>
                    <a:gd name="T17" fmla="*/ 584177 h 2628000"/>
                    <a:gd name="T18" fmla="*/ 0 w 4968000"/>
                    <a:gd name="T19" fmla="*/ 0 h 2628000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4968000"/>
                    <a:gd name="T31" fmla="*/ 0 h 2628000"/>
                    <a:gd name="T32" fmla="*/ 4968000 w 4968000"/>
                    <a:gd name="T33" fmla="*/ 2628000 h 2628000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4968000" h="2628000">
                      <a:moveTo>
                        <a:pt x="18000" y="18000"/>
                      </a:moveTo>
                      <a:lnTo>
                        <a:pt x="18000" y="2610000"/>
                      </a:lnTo>
                      <a:lnTo>
                        <a:pt x="4950000" y="2610000"/>
                      </a:lnTo>
                      <a:lnTo>
                        <a:pt x="4950000" y="18000"/>
                      </a:lnTo>
                      <a:lnTo>
                        <a:pt x="18000" y="18000"/>
                      </a:lnTo>
                      <a:close/>
                      <a:moveTo>
                        <a:pt x="0" y="0"/>
                      </a:moveTo>
                      <a:lnTo>
                        <a:pt x="4968000" y="0"/>
                      </a:lnTo>
                      <a:lnTo>
                        <a:pt x="4968000" y="2628000"/>
                      </a:lnTo>
                      <a:lnTo>
                        <a:pt x="0" y="26280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52" name="矩形 39"/>
                <p:cNvSpPr>
                  <a:spLocks noChangeArrowheads="1"/>
                </p:cNvSpPr>
                <p:nvPr/>
              </p:nvSpPr>
              <p:spPr bwMode="auto">
                <a:xfrm>
                  <a:off x="2827891" y="5091227"/>
                  <a:ext cx="1143810" cy="127078"/>
                </a:xfrm>
                <a:prstGeom prst="rect">
                  <a:avLst/>
                </a:prstGeom>
                <a:solidFill>
                  <a:srgbClr val="B2B2B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 typeface="Arial" pitchFamily="34" charset="0"/>
                    <a:buNone/>
                    <a:tabLst/>
                    <a:defRPr/>
                  </a:pPr>
                  <a:endParaRPr kumimoji="0" lang="zh-CN" altLang="zh-CN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53" name="矩形 40"/>
                <p:cNvSpPr>
                  <a:spLocks noChangeArrowheads="1"/>
                </p:cNvSpPr>
                <p:nvPr/>
              </p:nvSpPr>
              <p:spPr bwMode="auto">
                <a:xfrm>
                  <a:off x="2827891" y="5218305"/>
                  <a:ext cx="1143810" cy="349427"/>
                </a:xfrm>
                <a:prstGeom prst="rect">
                  <a:avLst/>
                </a:prstGeom>
                <a:solidFill>
                  <a:srgbClr val="CFCFC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 typeface="Arial" pitchFamily="34" charset="0"/>
                    <a:buNone/>
                    <a:tabLst/>
                    <a:defRPr/>
                  </a:pPr>
                  <a:endParaRPr kumimoji="0" lang="zh-CN" altLang="zh-CN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54" name="圆角矩形 41"/>
                <p:cNvSpPr>
                  <a:spLocks noChangeArrowheads="1"/>
                </p:cNvSpPr>
                <p:nvPr/>
              </p:nvSpPr>
              <p:spPr bwMode="auto">
                <a:xfrm>
                  <a:off x="2446620" y="5567732"/>
                  <a:ext cx="1906351" cy="174714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 typeface="Arial" pitchFamily="34" charset="0"/>
                    <a:buNone/>
                    <a:tabLst/>
                    <a:defRPr/>
                  </a:pPr>
                  <a:endParaRPr kumimoji="0" lang="zh-CN" altLang="zh-CN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55" name="矩形 23"/>
                <p:cNvSpPr>
                  <a:spLocks noChangeArrowheads="1"/>
                </p:cNvSpPr>
                <p:nvPr/>
              </p:nvSpPr>
              <p:spPr bwMode="auto">
                <a:xfrm>
                  <a:off x="3626335" y="1946385"/>
                  <a:ext cx="2172018" cy="3144842"/>
                </a:xfrm>
                <a:custGeom>
                  <a:avLst/>
                  <a:gdLst>
                    <a:gd name="T0" fmla="*/ 0 w 2461290"/>
                    <a:gd name="T1" fmla="*/ 0 h 3564000"/>
                    <a:gd name="T2" fmla="*/ 504006 w 2461290"/>
                    <a:gd name="T3" fmla="*/ 0 h 3564000"/>
                    <a:gd name="T4" fmla="*/ 547119 w 2461290"/>
                    <a:gd name="T5" fmla="*/ 43114 h 3564000"/>
                    <a:gd name="T6" fmla="*/ 547119 w 2461290"/>
                    <a:gd name="T7" fmla="*/ 749128 h 3564000"/>
                    <a:gd name="T8" fmla="*/ 504006 w 2461290"/>
                    <a:gd name="T9" fmla="*/ 792241 h 3564000"/>
                    <a:gd name="T10" fmla="*/ 368761 w 2461290"/>
                    <a:gd name="T11" fmla="*/ 792241 h 3564000"/>
                    <a:gd name="T12" fmla="*/ 0 w 2461290"/>
                    <a:gd name="T13" fmla="*/ 0 h 356400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461290"/>
                    <a:gd name="T22" fmla="*/ 0 h 3564000"/>
                    <a:gd name="T23" fmla="*/ 2461290 w 2461290"/>
                    <a:gd name="T24" fmla="*/ 3564000 h 3564000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461290" h="3564000">
                      <a:moveTo>
                        <a:pt x="0" y="0"/>
                      </a:moveTo>
                      <a:lnTo>
                        <a:pt x="2267337" y="0"/>
                      </a:lnTo>
                      <a:cubicBezTo>
                        <a:pt x="2374454" y="0"/>
                        <a:pt x="2461290" y="86836"/>
                        <a:pt x="2461290" y="193953"/>
                      </a:cubicBezTo>
                      <a:lnTo>
                        <a:pt x="2461290" y="3370047"/>
                      </a:lnTo>
                      <a:cubicBezTo>
                        <a:pt x="2461290" y="3477164"/>
                        <a:pt x="2374454" y="3564000"/>
                        <a:pt x="2267337" y="3564000"/>
                      </a:cubicBezTo>
                      <a:lnTo>
                        <a:pt x="1658918" y="35640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>
                    <a:alpha val="9804"/>
                  </a:schemeClr>
                </a:solidFill>
                <a:ln>
                  <a:noFill/>
                </a:ln>
              </p:spPr>
              <p:txBody>
                <a:bodyPr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pic>
            <p:nvPicPr>
              <p:cNvPr id="48" name="图片 47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207736" y="2144342"/>
                <a:ext cx="4384118" cy="2318242"/>
              </a:xfrm>
              <a:prstGeom prst="rect">
                <a:avLst/>
              </a:prstGeom>
            </p:spPr>
          </p:pic>
        </p:grpSp>
        <p:sp>
          <p:nvSpPr>
            <p:cNvPr id="46" name="任意多边形 45"/>
            <p:cNvSpPr/>
            <p:nvPr/>
          </p:nvSpPr>
          <p:spPr>
            <a:xfrm>
              <a:off x="924560" y="2286000"/>
              <a:ext cx="4429760" cy="2357120"/>
            </a:xfrm>
            <a:custGeom>
              <a:avLst/>
              <a:gdLst>
                <a:gd name="connsiteX0" fmla="*/ 0 w 4429760"/>
                <a:gd name="connsiteY0" fmla="*/ 0 h 2357120"/>
                <a:gd name="connsiteX1" fmla="*/ 4429760 w 4429760"/>
                <a:gd name="connsiteY1" fmla="*/ 0 h 2357120"/>
                <a:gd name="connsiteX2" fmla="*/ 4429760 w 4429760"/>
                <a:gd name="connsiteY2" fmla="*/ 2357120 h 2357120"/>
                <a:gd name="connsiteX3" fmla="*/ 0 w 4429760"/>
                <a:gd name="connsiteY3" fmla="*/ 2357120 h 2357120"/>
                <a:gd name="connsiteX4" fmla="*/ 0 w 4429760"/>
                <a:gd name="connsiteY4" fmla="*/ 0 h 2357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29760" h="2357120">
                  <a:moveTo>
                    <a:pt x="0" y="0"/>
                  </a:moveTo>
                  <a:lnTo>
                    <a:pt x="4429760" y="0"/>
                  </a:lnTo>
                  <a:lnTo>
                    <a:pt x="4429760" y="2357120"/>
                  </a:lnTo>
                  <a:lnTo>
                    <a:pt x="0" y="235712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56" name="椭圆 55"/>
          <p:cNvSpPr/>
          <p:nvPr/>
        </p:nvSpPr>
        <p:spPr>
          <a:xfrm>
            <a:off x="6331442" y="1842985"/>
            <a:ext cx="650653" cy="650653"/>
          </a:xfrm>
          <a:prstGeom prst="ellipse">
            <a:avLst/>
          </a:prstGeom>
          <a:solidFill>
            <a:srgbClr val="E14B55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57" name="椭圆 56"/>
          <p:cNvSpPr/>
          <p:nvPr/>
        </p:nvSpPr>
        <p:spPr>
          <a:xfrm>
            <a:off x="6339826" y="3387051"/>
            <a:ext cx="650653" cy="650653"/>
          </a:xfrm>
          <a:prstGeom prst="ellipse">
            <a:avLst/>
          </a:prstGeom>
          <a:solidFill>
            <a:srgbClr val="E14B55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58" name="椭圆 57"/>
          <p:cNvSpPr/>
          <p:nvPr/>
        </p:nvSpPr>
        <p:spPr>
          <a:xfrm>
            <a:off x="6331441" y="4941688"/>
            <a:ext cx="650653" cy="650653"/>
          </a:xfrm>
          <a:prstGeom prst="ellipse">
            <a:avLst/>
          </a:prstGeom>
          <a:solidFill>
            <a:srgbClr val="E14B55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59" name="Freeform 1656"/>
          <p:cNvSpPr>
            <a:spLocks noEditPoints="1"/>
          </p:cNvSpPr>
          <p:nvPr/>
        </p:nvSpPr>
        <p:spPr bwMode="auto">
          <a:xfrm>
            <a:off x="6444992" y="1957863"/>
            <a:ext cx="423553" cy="420897"/>
          </a:xfrm>
          <a:custGeom>
            <a:avLst/>
            <a:gdLst>
              <a:gd name="T0" fmla="*/ 0 w 135"/>
              <a:gd name="T1" fmla="*/ 67 h 134"/>
              <a:gd name="T2" fmla="*/ 135 w 135"/>
              <a:gd name="T3" fmla="*/ 67 h 134"/>
              <a:gd name="T4" fmla="*/ 57 w 135"/>
              <a:gd name="T5" fmla="*/ 10 h 134"/>
              <a:gd name="T6" fmla="*/ 26 w 135"/>
              <a:gd name="T7" fmla="*/ 26 h 134"/>
              <a:gd name="T8" fmla="*/ 22 w 135"/>
              <a:gd name="T9" fmla="*/ 30 h 134"/>
              <a:gd name="T10" fmla="*/ 32 w 135"/>
              <a:gd name="T11" fmla="*/ 64 h 134"/>
              <a:gd name="T12" fmla="*/ 22 w 135"/>
              <a:gd name="T13" fmla="*/ 30 h 134"/>
              <a:gd name="T14" fmla="*/ 32 w 135"/>
              <a:gd name="T15" fmla="*/ 70 h 134"/>
              <a:gd name="T16" fmla="*/ 22 w 135"/>
              <a:gd name="T17" fmla="*/ 103 h 134"/>
              <a:gd name="T18" fmla="*/ 26 w 135"/>
              <a:gd name="T19" fmla="*/ 108 h 134"/>
              <a:gd name="T20" fmla="*/ 57 w 135"/>
              <a:gd name="T21" fmla="*/ 124 h 134"/>
              <a:gd name="T22" fmla="*/ 65 w 135"/>
              <a:gd name="T23" fmla="*/ 122 h 134"/>
              <a:gd name="T24" fmla="*/ 65 w 135"/>
              <a:gd name="T25" fmla="*/ 93 h 134"/>
              <a:gd name="T26" fmla="*/ 65 w 135"/>
              <a:gd name="T27" fmla="*/ 87 h 134"/>
              <a:gd name="T28" fmla="*/ 39 w 135"/>
              <a:gd name="T29" fmla="*/ 70 h 134"/>
              <a:gd name="T30" fmla="*/ 65 w 135"/>
              <a:gd name="T31" fmla="*/ 87 h 134"/>
              <a:gd name="T32" fmla="*/ 39 w 135"/>
              <a:gd name="T33" fmla="*/ 64 h 134"/>
              <a:gd name="T34" fmla="*/ 65 w 135"/>
              <a:gd name="T35" fmla="*/ 47 h 134"/>
              <a:gd name="T36" fmla="*/ 65 w 135"/>
              <a:gd name="T37" fmla="*/ 41 h 134"/>
              <a:gd name="T38" fmla="*/ 65 w 135"/>
              <a:gd name="T39" fmla="*/ 12 h 134"/>
              <a:gd name="T40" fmla="*/ 126 w 135"/>
              <a:gd name="T41" fmla="*/ 64 h 134"/>
              <a:gd name="T42" fmla="*/ 99 w 135"/>
              <a:gd name="T43" fmla="*/ 40 h 134"/>
              <a:gd name="T44" fmla="*/ 126 w 135"/>
              <a:gd name="T45" fmla="*/ 64 h 134"/>
              <a:gd name="T46" fmla="*/ 96 w 135"/>
              <a:gd name="T47" fmla="*/ 34 h 134"/>
              <a:gd name="T48" fmla="*/ 109 w 135"/>
              <a:gd name="T49" fmla="*/ 26 h 134"/>
              <a:gd name="T50" fmla="*/ 90 w 135"/>
              <a:gd name="T51" fmla="*/ 37 h 134"/>
              <a:gd name="T52" fmla="*/ 71 w 135"/>
              <a:gd name="T53" fmla="*/ 12 h 134"/>
              <a:gd name="T54" fmla="*/ 93 w 135"/>
              <a:gd name="T55" fmla="*/ 43 h 134"/>
              <a:gd name="T56" fmla="*/ 71 w 135"/>
              <a:gd name="T57" fmla="*/ 64 h 134"/>
              <a:gd name="T58" fmla="*/ 71 w 135"/>
              <a:gd name="T59" fmla="*/ 70 h 134"/>
              <a:gd name="T60" fmla="*/ 93 w 135"/>
              <a:gd name="T61" fmla="*/ 91 h 134"/>
              <a:gd name="T62" fmla="*/ 71 w 135"/>
              <a:gd name="T63" fmla="*/ 70 h 134"/>
              <a:gd name="T64" fmla="*/ 71 w 135"/>
              <a:gd name="T65" fmla="*/ 93 h 134"/>
              <a:gd name="T66" fmla="*/ 71 w 135"/>
              <a:gd name="T67" fmla="*/ 122 h 134"/>
              <a:gd name="T68" fmla="*/ 96 w 135"/>
              <a:gd name="T69" fmla="*/ 99 h 134"/>
              <a:gd name="T70" fmla="*/ 78 w 135"/>
              <a:gd name="T71" fmla="*/ 124 h 134"/>
              <a:gd name="T72" fmla="*/ 99 w 135"/>
              <a:gd name="T73" fmla="*/ 93 h 134"/>
              <a:gd name="T74" fmla="*/ 126 w 135"/>
              <a:gd name="T75" fmla="*/ 70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35" h="134">
                <a:moveTo>
                  <a:pt x="68" y="0"/>
                </a:moveTo>
                <a:cubicBezTo>
                  <a:pt x="31" y="0"/>
                  <a:pt x="0" y="30"/>
                  <a:pt x="0" y="67"/>
                </a:cubicBezTo>
                <a:cubicBezTo>
                  <a:pt x="0" y="104"/>
                  <a:pt x="31" y="134"/>
                  <a:pt x="68" y="134"/>
                </a:cubicBezTo>
                <a:cubicBezTo>
                  <a:pt x="105" y="134"/>
                  <a:pt x="135" y="104"/>
                  <a:pt x="135" y="67"/>
                </a:cubicBezTo>
                <a:cubicBezTo>
                  <a:pt x="135" y="30"/>
                  <a:pt x="105" y="0"/>
                  <a:pt x="68" y="0"/>
                </a:cubicBezTo>
                <a:close/>
                <a:moveTo>
                  <a:pt x="57" y="10"/>
                </a:moveTo>
                <a:cubicBezTo>
                  <a:pt x="52" y="15"/>
                  <a:pt x="44" y="23"/>
                  <a:pt x="39" y="34"/>
                </a:cubicBezTo>
                <a:cubicBezTo>
                  <a:pt x="33" y="31"/>
                  <a:pt x="29" y="28"/>
                  <a:pt x="26" y="26"/>
                </a:cubicBezTo>
                <a:cubicBezTo>
                  <a:pt x="35" y="17"/>
                  <a:pt x="46" y="12"/>
                  <a:pt x="57" y="10"/>
                </a:cubicBezTo>
                <a:close/>
                <a:moveTo>
                  <a:pt x="22" y="30"/>
                </a:moveTo>
                <a:cubicBezTo>
                  <a:pt x="25" y="33"/>
                  <a:pt x="30" y="37"/>
                  <a:pt x="37" y="40"/>
                </a:cubicBezTo>
                <a:cubicBezTo>
                  <a:pt x="34" y="48"/>
                  <a:pt x="33" y="56"/>
                  <a:pt x="32" y="64"/>
                </a:cubicBezTo>
                <a:cubicBezTo>
                  <a:pt x="31" y="64"/>
                  <a:pt x="11" y="64"/>
                  <a:pt x="10" y="64"/>
                </a:cubicBezTo>
                <a:cubicBezTo>
                  <a:pt x="10" y="52"/>
                  <a:pt x="15" y="40"/>
                  <a:pt x="22" y="30"/>
                </a:cubicBezTo>
                <a:close/>
                <a:moveTo>
                  <a:pt x="10" y="70"/>
                </a:moveTo>
                <a:cubicBezTo>
                  <a:pt x="11" y="70"/>
                  <a:pt x="31" y="70"/>
                  <a:pt x="32" y="70"/>
                </a:cubicBezTo>
                <a:cubicBezTo>
                  <a:pt x="33" y="78"/>
                  <a:pt x="34" y="86"/>
                  <a:pt x="37" y="93"/>
                </a:cubicBezTo>
                <a:cubicBezTo>
                  <a:pt x="30" y="97"/>
                  <a:pt x="25" y="101"/>
                  <a:pt x="22" y="103"/>
                </a:cubicBezTo>
                <a:cubicBezTo>
                  <a:pt x="15" y="94"/>
                  <a:pt x="10" y="82"/>
                  <a:pt x="10" y="70"/>
                </a:cubicBezTo>
                <a:close/>
                <a:moveTo>
                  <a:pt x="26" y="108"/>
                </a:moveTo>
                <a:cubicBezTo>
                  <a:pt x="29" y="106"/>
                  <a:pt x="33" y="102"/>
                  <a:pt x="39" y="99"/>
                </a:cubicBezTo>
                <a:cubicBezTo>
                  <a:pt x="44" y="111"/>
                  <a:pt x="52" y="119"/>
                  <a:pt x="57" y="124"/>
                </a:cubicBezTo>
                <a:cubicBezTo>
                  <a:pt x="46" y="122"/>
                  <a:pt x="35" y="116"/>
                  <a:pt x="26" y="108"/>
                </a:cubicBezTo>
                <a:close/>
                <a:moveTo>
                  <a:pt x="65" y="122"/>
                </a:moveTo>
                <a:cubicBezTo>
                  <a:pt x="59" y="118"/>
                  <a:pt x="51" y="109"/>
                  <a:pt x="45" y="97"/>
                </a:cubicBezTo>
                <a:cubicBezTo>
                  <a:pt x="51" y="95"/>
                  <a:pt x="58" y="93"/>
                  <a:pt x="65" y="93"/>
                </a:cubicBezTo>
                <a:cubicBezTo>
                  <a:pt x="65" y="94"/>
                  <a:pt x="65" y="119"/>
                  <a:pt x="65" y="122"/>
                </a:cubicBezTo>
                <a:close/>
                <a:moveTo>
                  <a:pt x="65" y="87"/>
                </a:moveTo>
                <a:cubicBezTo>
                  <a:pt x="57" y="87"/>
                  <a:pt x="50" y="88"/>
                  <a:pt x="43" y="91"/>
                </a:cubicBezTo>
                <a:cubicBezTo>
                  <a:pt x="40" y="84"/>
                  <a:pt x="39" y="77"/>
                  <a:pt x="39" y="70"/>
                </a:cubicBezTo>
                <a:cubicBezTo>
                  <a:pt x="40" y="70"/>
                  <a:pt x="63" y="70"/>
                  <a:pt x="65" y="70"/>
                </a:cubicBezTo>
                <a:cubicBezTo>
                  <a:pt x="65" y="71"/>
                  <a:pt x="65" y="86"/>
                  <a:pt x="65" y="87"/>
                </a:cubicBezTo>
                <a:close/>
                <a:moveTo>
                  <a:pt x="65" y="64"/>
                </a:moveTo>
                <a:cubicBezTo>
                  <a:pt x="63" y="64"/>
                  <a:pt x="40" y="64"/>
                  <a:pt x="39" y="64"/>
                </a:cubicBezTo>
                <a:cubicBezTo>
                  <a:pt x="39" y="56"/>
                  <a:pt x="40" y="49"/>
                  <a:pt x="43" y="43"/>
                </a:cubicBezTo>
                <a:cubicBezTo>
                  <a:pt x="50" y="45"/>
                  <a:pt x="57" y="47"/>
                  <a:pt x="65" y="47"/>
                </a:cubicBezTo>
                <a:cubicBezTo>
                  <a:pt x="65" y="48"/>
                  <a:pt x="65" y="62"/>
                  <a:pt x="65" y="64"/>
                </a:cubicBezTo>
                <a:close/>
                <a:moveTo>
                  <a:pt x="65" y="41"/>
                </a:moveTo>
                <a:cubicBezTo>
                  <a:pt x="58" y="40"/>
                  <a:pt x="51" y="39"/>
                  <a:pt x="45" y="37"/>
                </a:cubicBezTo>
                <a:cubicBezTo>
                  <a:pt x="51" y="24"/>
                  <a:pt x="59" y="16"/>
                  <a:pt x="65" y="12"/>
                </a:cubicBezTo>
                <a:cubicBezTo>
                  <a:pt x="65" y="14"/>
                  <a:pt x="65" y="39"/>
                  <a:pt x="65" y="41"/>
                </a:cubicBezTo>
                <a:close/>
                <a:moveTo>
                  <a:pt x="126" y="64"/>
                </a:moveTo>
                <a:cubicBezTo>
                  <a:pt x="125" y="64"/>
                  <a:pt x="104" y="64"/>
                  <a:pt x="103" y="64"/>
                </a:cubicBezTo>
                <a:cubicBezTo>
                  <a:pt x="103" y="56"/>
                  <a:pt x="101" y="48"/>
                  <a:pt x="99" y="40"/>
                </a:cubicBezTo>
                <a:cubicBezTo>
                  <a:pt x="106" y="37"/>
                  <a:pt x="111" y="33"/>
                  <a:pt x="113" y="30"/>
                </a:cubicBezTo>
                <a:cubicBezTo>
                  <a:pt x="121" y="40"/>
                  <a:pt x="125" y="52"/>
                  <a:pt x="126" y="64"/>
                </a:cubicBezTo>
                <a:close/>
                <a:moveTo>
                  <a:pt x="109" y="26"/>
                </a:moveTo>
                <a:cubicBezTo>
                  <a:pt x="107" y="28"/>
                  <a:pt x="103" y="31"/>
                  <a:pt x="96" y="34"/>
                </a:cubicBezTo>
                <a:cubicBezTo>
                  <a:pt x="91" y="23"/>
                  <a:pt x="84" y="15"/>
                  <a:pt x="78" y="10"/>
                </a:cubicBezTo>
                <a:cubicBezTo>
                  <a:pt x="90" y="12"/>
                  <a:pt x="101" y="17"/>
                  <a:pt x="109" y="26"/>
                </a:cubicBezTo>
                <a:close/>
                <a:moveTo>
                  <a:pt x="71" y="12"/>
                </a:moveTo>
                <a:cubicBezTo>
                  <a:pt x="76" y="16"/>
                  <a:pt x="85" y="24"/>
                  <a:pt x="90" y="37"/>
                </a:cubicBezTo>
                <a:cubicBezTo>
                  <a:pt x="84" y="39"/>
                  <a:pt x="78" y="40"/>
                  <a:pt x="71" y="41"/>
                </a:cubicBezTo>
                <a:cubicBezTo>
                  <a:pt x="71" y="39"/>
                  <a:pt x="71" y="14"/>
                  <a:pt x="71" y="12"/>
                </a:cubicBezTo>
                <a:close/>
                <a:moveTo>
                  <a:pt x="71" y="47"/>
                </a:moveTo>
                <a:cubicBezTo>
                  <a:pt x="79" y="47"/>
                  <a:pt x="86" y="45"/>
                  <a:pt x="93" y="43"/>
                </a:cubicBezTo>
                <a:cubicBezTo>
                  <a:pt x="95" y="49"/>
                  <a:pt x="97" y="56"/>
                  <a:pt x="97" y="64"/>
                </a:cubicBezTo>
                <a:cubicBezTo>
                  <a:pt x="95" y="64"/>
                  <a:pt x="72" y="64"/>
                  <a:pt x="71" y="64"/>
                </a:cubicBezTo>
                <a:cubicBezTo>
                  <a:pt x="71" y="62"/>
                  <a:pt x="71" y="48"/>
                  <a:pt x="71" y="47"/>
                </a:cubicBezTo>
                <a:close/>
                <a:moveTo>
                  <a:pt x="71" y="70"/>
                </a:moveTo>
                <a:cubicBezTo>
                  <a:pt x="72" y="70"/>
                  <a:pt x="95" y="70"/>
                  <a:pt x="97" y="70"/>
                </a:cubicBezTo>
                <a:cubicBezTo>
                  <a:pt x="97" y="77"/>
                  <a:pt x="95" y="84"/>
                  <a:pt x="93" y="91"/>
                </a:cubicBezTo>
                <a:cubicBezTo>
                  <a:pt x="86" y="88"/>
                  <a:pt x="79" y="87"/>
                  <a:pt x="71" y="87"/>
                </a:cubicBezTo>
                <a:cubicBezTo>
                  <a:pt x="71" y="86"/>
                  <a:pt x="71" y="71"/>
                  <a:pt x="71" y="70"/>
                </a:cubicBezTo>
                <a:close/>
                <a:moveTo>
                  <a:pt x="71" y="122"/>
                </a:moveTo>
                <a:cubicBezTo>
                  <a:pt x="71" y="119"/>
                  <a:pt x="71" y="94"/>
                  <a:pt x="71" y="93"/>
                </a:cubicBezTo>
                <a:cubicBezTo>
                  <a:pt x="78" y="93"/>
                  <a:pt x="84" y="95"/>
                  <a:pt x="90" y="97"/>
                </a:cubicBezTo>
                <a:cubicBezTo>
                  <a:pt x="85" y="109"/>
                  <a:pt x="76" y="118"/>
                  <a:pt x="71" y="122"/>
                </a:cubicBezTo>
                <a:close/>
                <a:moveTo>
                  <a:pt x="78" y="124"/>
                </a:moveTo>
                <a:cubicBezTo>
                  <a:pt x="84" y="119"/>
                  <a:pt x="91" y="111"/>
                  <a:pt x="96" y="99"/>
                </a:cubicBezTo>
                <a:cubicBezTo>
                  <a:pt x="103" y="102"/>
                  <a:pt x="107" y="106"/>
                  <a:pt x="109" y="108"/>
                </a:cubicBezTo>
                <a:cubicBezTo>
                  <a:pt x="101" y="116"/>
                  <a:pt x="90" y="122"/>
                  <a:pt x="78" y="124"/>
                </a:cubicBezTo>
                <a:close/>
                <a:moveTo>
                  <a:pt x="113" y="103"/>
                </a:moveTo>
                <a:cubicBezTo>
                  <a:pt x="111" y="101"/>
                  <a:pt x="106" y="97"/>
                  <a:pt x="99" y="93"/>
                </a:cubicBezTo>
                <a:cubicBezTo>
                  <a:pt x="101" y="86"/>
                  <a:pt x="103" y="78"/>
                  <a:pt x="103" y="70"/>
                </a:cubicBezTo>
                <a:cubicBezTo>
                  <a:pt x="104" y="70"/>
                  <a:pt x="125" y="70"/>
                  <a:pt x="126" y="70"/>
                </a:cubicBezTo>
                <a:cubicBezTo>
                  <a:pt x="125" y="82"/>
                  <a:pt x="121" y="94"/>
                  <a:pt x="113" y="10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grpSp>
        <p:nvGrpSpPr>
          <p:cNvPr id="60" name="组合 59"/>
          <p:cNvGrpSpPr/>
          <p:nvPr/>
        </p:nvGrpSpPr>
        <p:grpSpPr>
          <a:xfrm>
            <a:off x="6457518" y="3504743"/>
            <a:ext cx="415269" cy="415269"/>
            <a:chOff x="11030066" y="2731563"/>
            <a:chExt cx="473075" cy="473075"/>
          </a:xfrm>
          <a:solidFill>
            <a:schemeClr val="bg1"/>
          </a:solidFill>
        </p:grpSpPr>
        <p:sp>
          <p:nvSpPr>
            <p:cNvPr id="61" name="Freeform 2083"/>
            <p:cNvSpPr>
              <a:spLocks noEditPoints="1"/>
            </p:cNvSpPr>
            <p:nvPr/>
          </p:nvSpPr>
          <p:spPr bwMode="auto">
            <a:xfrm>
              <a:off x="11030066" y="2731563"/>
              <a:ext cx="473075" cy="473075"/>
            </a:xfrm>
            <a:custGeom>
              <a:avLst/>
              <a:gdLst>
                <a:gd name="T0" fmla="*/ 63 w 126"/>
                <a:gd name="T1" fmla="*/ 0 h 126"/>
                <a:gd name="T2" fmla="*/ 0 w 126"/>
                <a:gd name="T3" fmla="*/ 63 h 126"/>
                <a:gd name="T4" fmla="*/ 63 w 126"/>
                <a:gd name="T5" fmla="*/ 126 h 126"/>
                <a:gd name="T6" fmla="*/ 126 w 126"/>
                <a:gd name="T7" fmla="*/ 63 h 126"/>
                <a:gd name="T8" fmla="*/ 63 w 126"/>
                <a:gd name="T9" fmla="*/ 0 h 126"/>
                <a:gd name="T10" fmla="*/ 63 w 126"/>
                <a:gd name="T11" fmla="*/ 118 h 126"/>
                <a:gd name="T12" fmla="*/ 9 w 126"/>
                <a:gd name="T13" fmla="*/ 63 h 126"/>
                <a:gd name="T14" fmla="*/ 63 w 126"/>
                <a:gd name="T15" fmla="*/ 9 h 126"/>
                <a:gd name="T16" fmla="*/ 118 w 126"/>
                <a:gd name="T17" fmla="*/ 63 h 126"/>
                <a:gd name="T18" fmla="*/ 63 w 126"/>
                <a:gd name="T19" fmla="*/ 118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6" h="126">
                  <a:moveTo>
                    <a:pt x="63" y="0"/>
                  </a:moveTo>
                  <a:cubicBezTo>
                    <a:pt x="29" y="0"/>
                    <a:pt x="0" y="29"/>
                    <a:pt x="0" y="63"/>
                  </a:cubicBezTo>
                  <a:cubicBezTo>
                    <a:pt x="0" y="98"/>
                    <a:pt x="29" y="126"/>
                    <a:pt x="63" y="126"/>
                  </a:cubicBezTo>
                  <a:cubicBezTo>
                    <a:pt x="98" y="126"/>
                    <a:pt x="126" y="98"/>
                    <a:pt x="126" y="63"/>
                  </a:cubicBezTo>
                  <a:cubicBezTo>
                    <a:pt x="126" y="29"/>
                    <a:pt x="98" y="0"/>
                    <a:pt x="63" y="0"/>
                  </a:cubicBezTo>
                  <a:close/>
                  <a:moveTo>
                    <a:pt x="63" y="118"/>
                  </a:moveTo>
                  <a:cubicBezTo>
                    <a:pt x="33" y="118"/>
                    <a:pt x="9" y="93"/>
                    <a:pt x="9" y="63"/>
                  </a:cubicBezTo>
                  <a:cubicBezTo>
                    <a:pt x="9" y="33"/>
                    <a:pt x="33" y="9"/>
                    <a:pt x="63" y="9"/>
                  </a:cubicBezTo>
                  <a:cubicBezTo>
                    <a:pt x="93" y="9"/>
                    <a:pt x="118" y="33"/>
                    <a:pt x="118" y="63"/>
                  </a:cubicBezTo>
                  <a:cubicBezTo>
                    <a:pt x="118" y="93"/>
                    <a:pt x="93" y="118"/>
                    <a:pt x="63" y="1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2" name="Freeform 2084"/>
            <p:cNvSpPr>
              <a:spLocks/>
            </p:cNvSpPr>
            <p:nvPr/>
          </p:nvSpPr>
          <p:spPr bwMode="auto">
            <a:xfrm>
              <a:off x="11225329" y="2795063"/>
              <a:ext cx="85725" cy="107950"/>
            </a:xfrm>
            <a:custGeom>
              <a:avLst/>
              <a:gdLst>
                <a:gd name="T0" fmla="*/ 14 w 54"/>
                <a:gd name="T1" fmla="*/ 26 h 68"/>
                <a:gd name="T2" fmla="*/ 43 w 54"/>
                <a:gd name="T3" fmla="*/ 68 h 68"/>
                <a:gd name="T4" fmla="*/ 54 w 54"/>
                <a:gd name="T5" fmla="*/ 68 h 68"/>
                <a:gd name="T6" fmla="*/ 54 w 54"/>
                <a:gd name="T7" fmla="*/ 0 h 68"/>
                <a:gd name="T8" fmla="*/ 40 w 54"/>
                <a:gd name="T9" fmla="*/ 0 h 68"/>
                <a:gd name="T10" fmla="*/ 40 w 54"/>
                <a:gd name="T11" fmla="*/ 42 h 68"/>
                <a:gd name="T12" fmla="*/ 12 w 54"/>
                <a:gd name="T13" fmla="*/ 0 h 68"/>
                <a:gd name="T14" fmla="*/ 0 w 54"/>
                <a:gd name="T15" fmla="*/ 0 h 68"/>
                <a:gd name="T16" fmla="*/ 0 w 54"/>
                <a:gd name="T17" fmla="*/ 68 h 68"/>
                <a:gd name="T18" fmla="*/ 14 w 54"/>
                <a:gd name="T19" fmla="*/ 68 h 68"/>
                <a:gd name="T20" fmla="*/ 14 w 54"/>
                <a:gd name="T21" fmla="*/ 26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68">
                  <a:moveTo>
                    <a:pt x="14" y="26"/>
                  </a:moveTo>
                  <a:lnTo>
                    <a:pt x="43" y="68"/>
                  </a:lnTo>
                  <a:lnTo>
                    <a:pt x="54" y="68"/>
                  </a:lnTo>
                  <a:lnTo>
                    <a:pt x="54" y="0"/>
                  </a:lnTo>
                  <a:lnTo>
                    <a:pt x="40" y="0"/>
                  </a:lnTo>
                  <a:lnTo>
                    <a:pt x="40" y="4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68"/>
                  </a:lnTo>
                  <a:lnTo>
                    <a:pt x="14" y="68"/>
                  </a:lnTo>
                  <a:lnTo>
                    <a:pt x="14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3" name="Freeform 2085"/>
            <p:cNvSpPr>
              <a:spLocks/>
            </p:cNvSpPr>
            <p:nvPr/>
          </p:nvSpPr>
          <p:spPr bwMode="auto">
            <a:xfrm>
              <a:off x="11228504" y="3031600"/>
              <a:ext cx="79375" cy="112713"/>
            </a:xfrm>
            <a:custGeom>
              <a:avLst/>
              <a:gdLst>
                <a:gd name="T0" fmla="*/ 19 w 21"/>
                <a:gd name="T1" fmla="*/ 15 h 30"/>
                <a:gd name="T2" fmla="*/ 13 w 21"/>
                <a:gd name="T3" fmla="*/ 13 h 30"/>
                <a:gd name="T4" fmla="*/ 10 w 21"/>
                <a:gd name="T5" fmla="*/ 12 h 30"/>
                <a:gd name="T6" fmla="*/ 7 w 21"/>
                <a:gd name="T7" fmla="*/ 11 h 30"/>
                <a:gd name="T8" fmla="*/ 6 w 21"/>
                <a:gd name="T9" fmla="*/ 10 h 30"/>
                <a:gd name="T10" fmla="*/ 6 w 21"/>
                <a:gd name="T11" fmla="*/ 9 h 30"/>
                <a:gd name="T12" fmla="*/ 7 w 21"/>
                <a:gd name="T13" fmla="*/ 6 h 30"/>
                <a:gd name="T14" fmla="*/ 11 w 21"/>
                <a:gd name="T15" fmla="*/ 5 h 30"/>
                <a:gd name="T16" fmla="*/ 14 w 21"/>
                <a:gd name="T17" fmla="*/ 6 h 30"/>
                <a:gd name="T18" fmla="*/ 17 w 21"/>
                <a:gd name="T19" fmla="*/ 7 h 30"/>
                <a:gd name="T20" fmla="*/ 20 w 21"/>
                <a:gd name="T21" fmla="*/ 4 h 30"/>
                <a:gd name="T22" fmla="*/ 16 w 21"/>
                <a:gd name="T23" fmla="*/ 1 h 30"/>
                <a:gd name="T24" fmla="*/ 11 w 21"/>
                <a:gd name="T25" fmla="*/ 0 h 30"/>
                <a:gd name="T26" fmla="*/ 3 w 21"/>
                <a:gd name="T27" fmla="*/ 3 h 30"/>
                <a:gd name="T28" fmla="*/ 1 w 21"/>
                <a:gd name="T29" fmla="*/ 9 h 30"/>
                <a:gd name="T30" fmla="*/ 3 w 21"/>
                <a:gd name="T31" fmla="*/ 15 h 30"/>
                <a:gd name="T32" fmla="*/ 9 w 21"/>
                <a:gd name="T33" fmla="*/ 17 h 30"/>
                <a:gd name="T34" fmla="*/ 12 w 21"/>
                <a:gd name="T35" fmla="*/ 18 h 30"/>
                <a:gd name="T36" fmla="*/ 14 w 21"/>
                <a:gd name="T37" fmla="*/ 18 h 30"/>
                <a:gd name="T38" fmla="*/ 15 w 21"/>
                <a:gd name="T39" fmla="*/ 19 h 30"/>
                <a:gd name="T40" fmla="*/ 16 w 21"/>
                <a:gd name="T41" fmla="*/ 21 h 30"/>
                <a:gd name="T42" fmla="*/ 10 w 21"/>
                <a:gd name="T43" fmla="*/ 25 h 30"/>
                <a:gd name="T44" fmla="*/ 6 w 21"/>
                <a:gd name="T45" fmla="*/ 24 h 30"/>
                <a:gd name="T46" fmla="*/ 3 w 21"/>
                <a:gd name="T47" fmla="*/ 22 h 30"/>
                <a:gd name="T48" fmla="*/ 0 w 21"/>
                <a:gd name="T49" fmla="*/ 26 h 30"/>
                <a:gd name="T50" fmla="*/ 4 w 21"/>
                <a:gd name="T51" fmla="*/ 29 h 30"/>
                <a:gd name="T52" fmla="*/ 10 w 21"/>
                <a:gd name="T53" fmla="*/ 30 h 30"/>
                <a:gd name="T54" fmla="*/ 18 w 21"/>
                <a:gd name="T55" fmla="*/ 28 h 30"/>
                <a:gd name="T56" fmla="*/ 21 w 21"/>
                <a:gd name="T57" fmla="*/ 21 h 30"/>
                <a:gd name="T58" fmla="*/ 21 w 21"/>
                <a:gd name="T59" fmla="*/ 18 h 30"/>
                <a:gd name="T60" fmla="*/ 19 w 21"/>
                <a:gd name="T61" fmla="*/ 1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1" h="30">
                  <a:moveTo>
                    <a:pt x="19" y="15"/>
                  </a:moveTo>
                  <a:cubicBezTo>
                    <a:pt x="18" y="14"/>
                    <a:pt x="16" y="13"/>
                    <a:pt x="13" y="13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9" y="12"/>
                    <a:pt x="8" y="12"/>
                    <a:pt x="7" y="11"/>
                  </a:cubicBezTo>
                  <a:cubicBezTo>
                    <a:pt x="7" y="11"/>
                    <a:pt x="7" y="10"/>
                    <a:pt x="6" y="10"/>
                  </a:cubicBezTo>
                  <a:cubicBezTo>
                    <a:pt x="6" y="10"/>
                    <a:pt x="6" y="9"/>
                    <a:pt x="6" y="9"/>
                  </a:cubicBezTo>
                  <a:cubicBezTo>
                    <a:pt x="6" y="8"/>
                    <a:pt x="7" y="7"/>
                    <a:pt x="7" y="6"/>
                  </a:cubicBezTo>
                  <a:cubicBezTo>
                    <a:pt x="8" y="5"/>
                    <a:pt x="9" y="5"/>
                    <a:pt x="11" y="5"/>
                  </a:cubicBezTo>
                  <a:cubicBezTo>
                    <a:pt x="12" y="5"/>
                    <a:pt x="13" y="5"/>
                    <a:pt x="14" y="6"/>
                  </a:cubicBezTo>
                  <a:cubicBezTo>
                    <a:pt x="15" y="6"/>
                    <a:pt x="16" y="6"/>
                    <a:pt x="17" y="7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19" y="2"/>
                    <a:pt x="18" y="1"/>
                    <a:pt x="16" y="1"/>
                  </a:cubicBezTo>
                  <a:cubicBezTo>
                    <a:pt x="15" y="0"/>
                    <a:pt x="13" y="0"/>
                    <a:pt x="11" y="0"/>
                  </a:cubicBezTo>
                  <a:cubicBezTo>
                    <a:pt x="8" y="0"/>
                    <a:pt x="5" y="1"/>
                    <a:pt x="3" y="3"/>
                  </a:cubicBezTo>
                  <a:cubicBezTo>
                    <a:pt x="2" y="4"/>
                    <a:pt x="1" y="6"/>
                    <a:pt x="1" y="9"/>
                  </a:cubicBezTo>
                  <a:cubicBezTo>
                    <a:pt x="1" y="11"/>
                    <a:pt x="1" y="13"/>
                    <a:pt x="3" y="15"/>
                  </a:cubicBezTo>
                  <a:cubicBezTo>
                    <a:pt x="4" y="16"/>
                    <a:pt x="6" y="17"/>
                    <a:pt x="9" y="17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3" y="18"/>
                    <a:pt x="13" y="18"/>
                    <a:pt x="14" y="18"/>
                  </a:cubicBezTo>
                  <a:cubicBezTo>
                    <a:pt x="14" y="18"/>
                    <a:pt x="14" y="19"/>
                    <a:pt x="15" y="19"/>
                  </a:cubicBezTo>
                  <a:cubicBezTo>
                    <a:pt x="15" y="19"/>
                    <a:pt x="16" y="20"/>
                    <a:pt x="16" y="21"/>
                  </a:cubicBezTo>
                  <a:cubicBezTo>
                    <a:pt x="16" y="24"/>
                    <a:pt x="14" y="25"/>
                    <a:pt x="10" y="25"/>
                  </a:cubicBezTo>
                  <a:cubicBezTo>
                    <a:pt x="9" y="25"/>
                    <a:pt x="8" y="25"/>
                    <a:pt x="6" y="24"/>
                  </a:cubicBezTo>
                  <a:cubicBezTo>
                    <a:pt x="5" y="24"/>
                    <a:pt x="4" y="23"/>
                    <a:pt x="3" y="22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1" y="28"/>
                    <a:pt x="2" y="29"/>
                    <a:pt x="4" y="29"/>
                  </a:cubicBezTo>
                  <a:cubicBezTo>
                    <a:pt x="6" y="30"/>
                    <a:pt x="8" y="30"/>
                    <a:pt x="10" y="30"/>
                  </a:cubicBezTo>
                  <a:cubicBezTo>
                    <a:pt x="13" y="30"/>
                    <a:pt x="16" y="29"/>
                    <a:pt x="18" y="28"/>
                  </a:cubicBezTo>
                  <a:cubicBezTo>
                    <a:pt x="20" y="26"/>
                    <a:pt x="21" y="24"/>
                    <a:pt x="21" y="21"/>
                  </a:cubicBezTo>
                  <a:cubicBezTo>
                    <a:pt x="21" y="20"/>
                    <a:pt x="21" y="19"/>
                    <a:pt x="21" y="18"/>
                  </a:cubicBezTo>
                  <a:cubicBezTo>
                    <a:pt x="20" y="17"/>
                    <a:pt x="20" y="16"/>
                    <a:pt x="19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4" name="Freeform 2086"/>
            <p:cNvSpPr>
              <a:spLocks/>
            </p:cNvSpPr>
            <p:nvPr/>
          </p:nvSpPr>
          <p:spPr bwMode="auto">
            <a:xfrm>
              <a:off x="11090391" y="2930000"/>
              <a:ext cx="357188" cy="79375"/>
            </a:xfrm>
            <a:custGeom>
              <a:avLst/>
              <a:gdLst>
                <a:gd name="T0" fmla="*/ 0 w 225"/>
                <a:gd name="T1" fmla="*/ 24 h 50"/>
                <a:gd name="T2" fmla="*/ 111 w 225"/>
                <a:gd name="T3" fmla="*/ 50 h 50"/>
                <a:gd name="T4" fmla="*/ 225 w 225"/>
                <a:gd name="T5" fmla="*/ 24 h 50"/>
                <a:gd name="T6" fmla="*/ 111 w 225"/>
                <a:gd name="T7" fmla="*/ 0 h 50"/>
                <a:gd name="T8" fmla="*/ 0 w 225"/>
                <a:gd name="T9" fmla="*/ 2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5" h="50">
                  <a:moveTo>
                    <a:pt x="0" y="24"/>
                  </a:moveTo>
                  <a:lnTo>
                    <a:pt x="111" y="50"/>
                  </a:lnTo>
                  <a:lnTo>
                    <a:pt x="225" y="24"/>
                  </a:lnTo>
                  <a:lnTo>
                    <a:pt x="111" y="0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65" name="组合 64"/>
          <p:cNvGrpSpPr/>
          <p:nvPr/>
        </p:nvGrpSpPr>
        <p:grpSpPr>
          <a:xfrm>
            <a:off x="6427282" y="5048375"/>
            <a:ext cx="458971" cy="437279"/>
            <a:chOff x="4150420" y="2637483"/>
            <a:chExt cx="638175" cy="608013"/>
          </a:xfrm>
          <a:solidFill>
            <a:schemeClr val="bg1"/>
          </a:solidFill>
        </p:grpSpPr>
        <p:sp>
          <p:nvSpPr>
            <p:cNvPr id="66" name="Freeform 1726"/>
            <p:cNvSpPr>
              <a:spLocks noEditPoints="1"/>
            </p:cNvSpPr>
            <p:nvPr/>
          </p:nvSpPr>
          <p:spPr bwMode="auto">
            <a:xfrm>
              <a:off x="4150420" y="2637483"/>
              <a:ext cx="638175" cy="608013"/>
            </a:xfrm>
            <a:custGeom>
              <a:avLst/>
              <a:gdLst>
                <a:gd name="T0" fmla="*/ 53 w 170"/>
                <a:gd name="T1" fmla="*/ 9 h 162"/>
                <a:gd name="T2" fmla="*/ 17 w 170"/>
                <a:gd name="T3" fmla="*/ 108 h 162"/>
                <a:gd name="T4" fmla="*/ 116 w 170"/>
                <a:gd name="T5" fmla="*/ 144 h 162"/>
                <a:gd name="T6" fmla="*/ 152 w 170"/>
                <a:gd name="T7" fmla="*/ 45 h 162"/>
                <a:gd name="T8" fmla="*/ 110 w 170"/>
                <a:gd name="T9" fmla="*/ 7 h 162"/>
                <a:gd name="T10" fmla="*/ 53 w 170"/>
                <a:gd name="T11" fmla="*/ 9 h 162"/>
                <a:gd name="T12" fmla="*/ 108 w 170"/>
                <a:gd name="T13" fmla="*/ 14 h 162"/>
                <a:gd name="T14" fmla="*/ 146 w 170"/>
                <a:gd name="T15" fmla="*/ 48 h 162"/>
                <a:gd name="T16" fmla="*/ 113 w 170"/>
                <a:gd name="T17" fmla="*/ 138 h 162"/>
                <a:gd name="T18" fmla="*/ 24 w 170"/>
                <a:gd name="T19" fmla="*/ 105 h 162"/>
                <a:gd name="T20" fmla="*/ 56 w 170"/>
                <a:gd name="T21" fmla="*/ 16 h 162"/>
                <a:gd name="T22" fmla="*/ 108 w 170"/>
                <a:gd name="T23" fmla="*/ 14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0" h="162">
                  <a:moveTo>
                    <a:pt x="53" y="9"/>
                  </a:moveTo>
                  <a:cubicBezTo>
                    <a:pt x="16" y="26"/>
                    <a:pt x="0" y="71"/>
                    <a:pt x="17" y="108"/>
                  </a:cubicBezTo>
                  <a:cubicBezTo>
                    <a:pt x="34" y="145"/>
                    <a:pt x="79" y="162"/>
                    <a:pt x="116" y="144"/>
                  </a:cubicBezTo>
                  <a:cubicBezTo>
                    <a:pt x="153" y="127"/>
                    <a:pt x="170" y="83"/>
                    <a:pt x="152" y="45"/>
                  </a:cubicBezTo>
                  <a:cubicBezTo>
                    <a:pt x="144" y="27"/>
                    <a:pt x="129" y="14"/>
                    <a:pt x="110" y="7"/>
                  </a:cubicBezTo>
                  <a:cubicBezTo>
                    <a:pt x="92" y="0"/>
                    <a:pt x="71" y="1"/>
                    <a:pt x="53" y="9"/>
                  </a:cubicBezTo>
                  <a:close/>
                  <a:moveTo>
                    <a:pt x="108" y="14"/>
                  </a:moveTo>
                  <a:cubicBezTo>
                    <a:pt x="125" y="20"/>
                    <a:pt x="138" y="32"/>
                    <a:pt x="146" y="48"/>
                  </a:cubicBezTo>
                  <a:cubicBezTo>
                    <a:pt x="161" y="82"/>
                    <a:pt x="147" y="122"/>
                    <a:pt x="113" y="138"/>
                  </a:cubicBezTo>
                  <a:cubicBezTo>
                    <a:pt x="79" y="153"/>
                    <a:pt x="39" y="139"/>
                    <a:pt x="24" y="105"/>
                  </a:cubicBezTo>
                  <a:cubicBezTo>
                    <a:pt x="8" y="71"/>
                    <a:pt x="23" y="31"/>
                    <a:pt x="56" y="16"/>
                  </a:cubicBezTo>
                  <a:cubicBezTo>
                    <a:pt x="73" y="8"/>
                    <a:pt x="91" y="7"/>
                    <a:pt x="108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7" name="Freeform 1727"/>
            <p:cNvSpPr>
              <a:spLocks noEditPoints="1"/>
            </p:cNvSpPr>
            <p:nvPr/>
          </p:nvSpPr>
          <p:spPr bwMode="auto">
            <a:xfrm>
              <a:off x="4361558" y="2816870"/>
              <a:ext cx="214313" cy="214313"/>
            </a:xfrm>
            <a:custGeom>
              <a:avLst/>
              <a:gdLst>
                <a:gd name="T0" fmla="*/ 6 w 57"/>
                <a:gd name="T1" fmla="*/ 39 h 57"/>
                <a:gd name="T2" fmla="*/ 39 w 57"/>
                <a:gd name="T3" fmla="*/ 52 h 57"/>
                <a:gd name="T4" fmla="*/ 52 w 57"/>
                <a:gd name="T5" fmla="*/ 18 h 57"/>
                <a:gd name="T6" fmla="*/ 18 w 57"/>
                <a:gd name="T7" fmla="*/ 6 h 57"/>
                <a:gd name="T8" fmla="*/ 6 w 57"/>
                <a:gd name="T9" fmla="*/ 39 h 57"/>
                <a:gd name="T10" fmla="*/ 24 w 57"/>
                <a:gd name="T11" fmla="*/ 18 h 57"/>
                <a:gd name="T12" fmla="*/ 39 w 57"/>
                <a:gd name="T13" fmla="*/ 24 h 57"/>
                <a:gd name="T14" fmla="*/ 33 w 57"/>
                <a:gd name="T15" fmla="*/ 39 h 57"/>
                <a:gd name="T16" fmla="*/ 18 w 57"/>
                <a:gd name="T17" fmla="*/ 33 h 57"/>
                <a:gd name="T18" fmla="*/ 24 w 57"/>
                <a:gd name="T19" fmla="*/ 1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" h="57">
                  <a:moveTo>
                    <a:pt x="6" y="39"/>
                  </a:moveTo>
                  <a:cubicBezTo>
                    <a:pt x="12" y="52"/>
                    <a:pt x="27" y="57"/>
                    <a:pt x="39" y="52"/>
                  </a:cubicBezTo>
                  <a:cubicBezTo>
                    <a:pt x="52" y="46"/>
                    <a:pt x="57" y="31"/>
                    <a:pt x="52" y="18"/>
                  </a:cubicBezTo>
                  <a:cubicBezTo>
                    <a:pt x="46" y="6"/>
                    <a:pt x="31" y="0"/>
                    <a:pt x="18" y="6"/>
                  </a:cubicBezTo>
                  <a:cubicBezTo>
                    <a:pt x="5" y="12"/>
                    <a:pt x="0" y="27"/>
                    <a:pt x="6" y="39"/>
                  </a:cubicBezTo>
                  <a:close/>
                  <a:moveTo>
                    <a:pt x="24" y="18"/>
                  </a:moveTo>
                  <a:cubicBezTo>
                    <a:pt x="30" y="16"/>
                    <a:pt x="36" y="18"/>
                    <a:pt x="39" y="24"/>
                  </a:cubicBezTo>
                  <a:cubicBezTo>
                    <a:pt x="42" y="30"/>
                    <a:pt x="39" y="36"/>
                    <a:pt x="33" y="39"/>
                  </a:cubicBezTo>
                  <a:cubicBezTo>
                    <a:pt x="28" y="42"/>
                    <a:pt x="21" y="39"/>
                    <a:pt x="18" y="33"/>
                  </a:cubicBezTo>
                  <a:cubicBezTo>
                    <a:pt x="16" y="28"/>
                    <a:pt x="18" y="21"/>
                    <a:pt x="24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8" name="Freeform 1728"/>
            <p:cNvSpPr>
              <a:spLocks/>
            </p:cNvSpPr>
            <p:nvPr/>
          </p:nvSpPr>
          <p:spPr bwMode="auto">
            <a:xfrm>
              <a:off x="4290120" y="2723208"/>
              <a:ext cx="107950" cy="93663"/>
            </a:xfrm>
            <a:custGeom>
              <a:avLst/>
              <a:gdLst>
                <a:gd name="T0" fmla="*/ 27 w 29"/>
                <a:gd name="T1" fmla="*/ 0 h 25"/>
                <a:gd name="T2" fmla="*/ 24 w 29"/>
                <a:gd name="T3" fmla="*/ 2 h 25"/>
                <a:gd name="T4" fmla="*/ 1 w 29"/>
                <a:gd name="T5" fmla="*/ 21 h 25"/>
                <a:gd name="T6" fmla="*/ 1 w 29"/>
                <a:gd name="T7" fmla="*/ 23 h 25"/>
                <a:gd name="T8" fmla="*/ 2 w 29"/>
                <a:gd name="T9" fmla="*/ 24 h 25"/>
                <a:gd name="T10" fmla="*/ 2 w 29"/>
                <a:gd name="T11" fmla="*/ 25 h 25"/>
                <a:gd name="T12" fmla="*/ 4 w 29"/>
                <a:gd name="T13" fmla="*/ 24 h 25"/>
                <a:gd name="T14" fmla="*/ 26 w 29"/>
                <a:gd name="T15" fmla="*/ 6 h 25"/>
                <a:gd name="T16" fmla="*/ 28 w 29"/>
                <a:gd name="T17" fmla="*/ 5 h 25"/>
                <a:gd name="T18" fmla="*/ 29 w 29"/>
                <a:gd name="T19" fmla="*/ 3 h 25"/>
                <a:gd name="T20" fmla="*/ 29 w 29"/>
                <a:gd name="T21" fmla="*/ 2 h 25"/>
                <a:gd name="T22" fmla="*/ 29 w 29"/>
                <a:gd name="T23" fmla="*/ 1 h 25"/>
                <a:gd name="T24" fmla="*/ 28 w 29"/>
                <a:gd name="T25" fmla="*/ 0 h 25"/>
                <a:gd name="T26" fmla="*/ 27 w 29"/>
                <a:gd name="T2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" h="25">
                  <a:moveTo>
                    <a:pt x="27" y="0"/>
                  </a:moveTo>
                  <a:cubicBezTo>
                    <a:pt x="27" y="0"/>
                    <a:pt x="24" y="2"/>
                    <a:pt x="24" y="2"/>
                  </a:cubicBezTo>
                  <a:cubicBezTo>
                    <a:pt x="15" y="6"/>
                    <a:pt x="7" y="13"/>
                    <a:pt x="1" y="21"/>
                  </a:cubicBezTo>
                  <a:cubicBezTo>
                    <a:pt x="0" y="22"/>
                    <a:pt x="0" y="22"/>
                    <a:pt x="1" y="23"/>
                  </a:cubicBezTo>
                  <a:cubicBezTo>
                    <a:pt x="1" y="23"/>
                    <a:pt x="1" y="24"/>
                    <a:pt x="2" y="24"/>
                  </a:cubicBezTo>
                  <a:cubicBezTo>
                    <a:pt x="2" y="25"/>
                    <a:pt x="2" y="25"/>
                    <a:pt x="2" y="25"/>
                  </a:cubicBezTo>
                  <a:cubicBezTo>
                    <a:pt x="3" y="25"/>
                    <a:pt x="4" y="25"/>
                    <a:pt x="4" y="24"/>
                  </a:cubicBezTo>
                  <a:cubicBezTo>
                    <a:pt x="10" y="16"/>
                    <a:pt x="17" y="10"/>
                    <a:pt x="26" y="6"/>
                  </a:cubicBezTo>
                  <a:cubicBezTo>
                    <a:pt x="26" y="6"/>
                    <a:pt x="28" y="5"/>
                    <a:pt x="28" y="5"/>
                  </a:cubicBezTo>
                  <a:cubicBezTo>
                    <a:pt x="29" y="5"/>
                    <a:pt x="29" y="4"/>
                    <a:pt x="29" y="3"/>
                  </a:cubicBezTo>
                  <a:cubicBezTo>
                    <a:pt x="29" y="3"/>
                    <a:pt x="29" y="3"/>
                    <a:pt x="29" y="2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8" y="1"/>
                    <a:pt x="28" y="0"/>
                  </a:cubicBezTo>
                  <a:cubicBezTo>
                    <a:pt x="27" y="0"/>
                    <a:pt x="27" y="0"/>
                    <a:pt x="2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9" name="Freeform 1729"/>
            <p:cNvSpPr>
              <a:spLocks/>
            </p:cNvSpPr>
            <p:nvPr/>
          </p:nvSpPr>
          <p:spPr bwMode="auto">
            <a:xfrm>
              <a:off x="4537770" y="3031183"/>
              <a:ext cx="107950" cy="93663"/>
            </a:xfrm>
            <a:custGeom>
              <a:avLst/>
              <a:gdLst>
                <a:gd name="T0" fmla="*/ 25 w 29"/>
                <a:gd name="T1" fmla="*/ 1 h 25"/>
                <a:gd name="T2" fmla="*/ 4 w 29"/>
                <a:gd name="T3" fmla="*/ 20 h 25"/>
                <a:gd name="T4" fmla="*/ 1 w 29"/>
                <a:gd name="T5" fmla="*/ 21 h 25"/>
                <a:gd name="T6" fmla="*/ 0 w 29"/>
                <a:gd name="T7" fmla="*/ 22 h 25"/>
                <a:gd name="T8" fmla="*/ 0 w 29"/>
                <a:gd name="T9" fmla="*/ 23 h 25"/>
                <a:gd name="T10" fmla="*/ 1 w 29"/>
                <a:gd name="T11" fmla="*/ 24 h 25"/>
                <a:gd name="T12" fmla="*/ 2 w 29"/>
                <a:gd name="T13" fmla="*/ 25 h 25"/>
                <a:gd name="T14" fmla="*/ 3 w 29"/>
                <a:gd name="T15" fmla="*/ 25 h 25"/>
                <a:gd name="T16" fmla="*/ 6 w 29"/>
                <a:gd name="T17" fmla="*/ 24 h 25"/>
                <a:gd name="T18" fmla="*/ 29 w 29"/>
                <a:gd name="T19" fmla="*/ 4 h 25"/>
                <a:gd name="T20" fmla="*/ 29 w 29"/>
                <a:gd name="T21" fmla="*/ 3 h 25"/>
                <a:gd name="T22" fmla="*/ 28 w 29"/>
                <a:gd name="T23" fmla="*/ 1 h 25"/>
                <a:gd name="T24" fmla="*/ 27 w 29"/>
                <a:gd name="T25" fmla="*/ 1 h 25"/>
                <a:gd name="T26" fmla="*/ 25 w 29"/>
                <a:gd name="T27" fmla="*/ 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" h="25">
                  <a:moveTo>
                    <a:pt x="25" y="1"/>
                  </a:moveTo>
                  <a:cubicBezTo>
                    <a:pt x="19" y="9"/>
                    <a:pt x="12" y="16"/>
                    <a:pt x="4" y="20"/>
                  </a:cubicBezTo>
                  <a:cubicBezTo>
                    <a:pt x="4" y="20"/>
                    <a:pt x="1" y="21"/>
                    <a:pt x="1" y="21"/>
                  </a:cubicBezTo>
                  <a:cubicBezTo>
                    <a:pt x="1" y="21"/>
                    <a:pt x="0" y="22"/>
                    <a:pt x="0" y="2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" y="24"/>
                    <a:pt x="1" y="24"/>
                    <a:pt x="1" y="24"/>
                  </a:cubicBezTo>
                  <a:cubicBezTo>
                    <a:pt x="1" y="24"/>
                    <a:pt x="1" y="25"/>
                    <a:pt x="2" y="25"/>
                  </a:cubicBezTo>
                  <a:cubicBezTo>
                    <a:pt x="2" y="25"/>
                    <a:pt x="2" y="25"/>
                    <a:pt x="3" y="25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15" y="20"/>
                    <a:pt x="23" y="13"/>
                    <a:pt x="29" y="4"/>
                  </a:cubicBezTo>
                  <a:cubicBezTo>
                    <a:pt x="29" y="4"/>
                    <a:pt x="29" y="3"/>
                    <a:pt x="29" y="3"/>
                  </a:cubicBezTo>
                  <a:cubicBezTo>
                    <a:pt x="29" y="2"/>
                    <a:pt x="28" y="2"/>
                    <a:pt x="28" y="1"/>
                  </a:cubicBezTo>
                  <a:cubicBezTo>
                    <a:pt x="27" y="1"/>
                    <a:pt x="27" y="1"/>
                    <a:pt x="27" y="1"/>
                  </a:cubicBezTo>
                  <a:cubicBezTo>
                    <a:pt x="27" y="0"/>
                    <a:pt x="25" y="1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0" name="Freeform 1730"/>
            <p:cNvSpPr>
              <a:spLocks/>
            </p:cNvSpPr>
            <p:nvPr/>
          </p:nvSpPr>
          <p:spPr bwMode="auto">
            <a:xfrm>
              <a:off x="4526658" y="3016895"/>
              <a:ext cx="90488" cy="74613"/>
            </a:xfrm>
            <a:custGeom>
              <a:avLst/>
              <a:gdLst>
                <a:gd name="T0" fmla="*/ 20 w 24"/>
                <a:gd name="T1" fmla="*/ 0 h 20"/>
                <a:gd name="T2" fmla="*/ 3 w 24"/>
                <a:gd name="T3" fmla="*/ 15 h 20"/>
                <a:gd name="T4" fmla="*/ 4 w 24"/>
                <a:gd name="T5" fmla="*/ 15 h 20"/>
                <a:gd name="T6" fmla="*/ 1 w 24"/>
                <a:gd name="T7" fmla="*/ 16 h 20"/>
                <a:gd name="T8" fmla="*/ 0 w 24"/>
                <a:gd name="T9" fmla="*/ 17 h 20"/>
                <a:gd name="T10" fmla="*/ 0 w 24"/>
                <a:gd name="T11" fmla="*/ 18 h 20"/>
                <a:gd name="T12" fmla="*/ 0 w 24"/>
                <a:gd name="T13" fmla="*/ 19 h 20"/>
                <a:gd name="T14" fmla="*/ 1 w 24"/>
                <a:gd name="T15" fmla="*/ 20 h 20"/>
                <a:gd name="T16" fmla="*/ 3 w 24"/>
                <a:gd name="T17" fmla="*/ 20 h 20"/>
                <a:gd name="T18" fmla="*/ 5 w 24"/>
                <a:gd name="T19" fmla="*/ 19 h 20"/>
                <a:gd name="T20" fmla="*/ 24 w 24"/>
                <a:gd name="T21" fmla="*/ 3 h 20"/>
                <a:gd name="T22" fmla="*/ 24 w 24"/>
                <a:gd name="T23" fmla="*/ 2 h 20"/>
                <a:gd name="T24" fmla="*/ 24 w 24"/>
                <a:gd name="T25" fmla="*/ 1 h 20"/>
                <a:gd name="T26" fmla="*/ 23 w 24"/>
                <a:gd name="T27" fmla="*/ 0 h 20"/>
                <a:gd name="T28" fmla="*/ 20 w 24"/>
                <a:gd name="T2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" h="20">
                  <a:moveTo>
                    <a:pt x="20" y="0"/>
                  </a:moveTo>
                  <a:cubicBezTo>
                    <a:pt x="16" y="7"/>
                    <a:pt x="10" y="12"/>
                    <a:pt x="3" y="15"/>
                  </a:cubicBezTo>
                  <a:cubicBezTo>
                    <a:pt x="3" y="15"/>
                    <a:pt x="4" y="15"/>
                    <a:pt x="4" y="15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0" y="16"/>
                    <a:pt x="0" y="17"/>
                  </a:cubicBezTo>
                  <a:cubicBezTo>
                    <a:pt x="0" y="17"/>
                    <a:pt x="0" y="18"/>
                    <a:pt x="0" y="18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1" y="20"/>
                    <a:pt x="1" y="20"/>
                    <a:pt x="1" y="20"/>
                  </a:cubicBezTo>
                  <a:cubicBezTo>
                    <a:pt x="2" y="20"/>
                    <a:pt x="2" y="20"/>
                    <a:pt x="3" y="20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12" y="16"/>
                    <a:pt x="19" y="10"/>
                    <a:pt x="24" y="3"/>
                  </a:cubicBezTo>
                  <a:cubicBezTo>
                    <a:pt x="24" y="3"/>
                    <a:pt x="24" y="2"/>
                    <a:pt x="24" y="2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2" y="0"/>
                    <a:pt x="21" y="0"/>
                    <a:pt x="2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1" name="Freeform 1731"/>
            <p:cNvSpPr>
              <a:spLocks/>
            </p:cNvSpPr>
            <p:nvPr/>
          </p:nvSpPr>
          <p:spPr bwMode="auto">
            <a:xfrm>
              <a:off x="4320283" y="2756545"/>
              <a:ext cx="90488" cy="79375"/>
            </a:xfrm>
            <a:custGeom>
              <a:avLst/>
              <a:gdLst>
                <a:gd name="T0" fmla="*/ 22 w 24"/>
                <a:gd name="T1" fmla="*/ 0 h 21"/>
                <a:gd name="T2" fmla="*/ 20 w 24"/>
                <a:gd name="T3" fmla="*/ 1 h 21"/>
                <a:gd name="T4" fmla="*/ 19 w 24"/>
                <a:gd name="T5" fmla="*/ 1 h 21"/>
                <a:gd name="T6" fmla="*/ 19 w 24"/>
                <a:gd name="T7" fmla="*/ 1 h 21"/>
                <a:gd name="T8" fmla="*/ 0 w 24"/>
                <a:gd name="T9" fmla="*/ 17 h 21"/>
                <a:gd name="T10" fmla="*/ 0 w 24"/>
                <a:gd name="T11" fmla="*/ 19 h 21"/>
                <a:gd name="T12" fmla="*/ 1 w 24"/>
                <a:gd name="T13" fmla="*/ 20 h 21"/>
                <a:gd name="T14" fmla="*/ 2 w 24"/>
                <a:gd name="T15" fmla="*/ 20 h 21"/>
                <a:gd name="T16" fmla="*/ 4 w 24"/>
                <a:gd name="T17" fmla="*/ 20 h 21"/>
                <a:gd name="T18" fmla="*/ 21 w 24"/>
                <a:gd name="T19" fmla="*/ 5 h 21"/>
                <a:gd name="T20" fmla="*/ 23 w 24"/>
                <a:gd name="T21" fmla="*/ 5 h 21"/>
                <a:gd name="T22" fmla="*/ 24 w 24"/>
                <a:gd name="T23" fmla="*/ 3 h 21"/>
                <a:gd name="T24" fmla="*/ 24 w 24"/>
                <a:gd name="T25" fmla="*/ 2 h 21"/>
                <a:gd name="T26" fmla="*/ 24 w 24"/>
                <a:gd name="T27" fmla="*/ 1 h 21"/>
                <a:gd name="T28" fmla="*/ 23 w 24"/>
                <a:gd name="T29" fmla="*/ 0 h 21"/>
                <a:gd name="T30" fmla="*/ 22 w 24"/>
                <a:gd name="T31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" h="21">
                  <a:moveTo>
                    <a:pt x="22" y="0"/>
                  </a:moveTo>
                  <a:cubicBezTo>
                    <a:pt x="20" y="1"/>
                    <a:pt x="20" y="1"/>
                    <a:pt x="20" y="1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2" y="5"/>
                    <a:pt x="5" y="10"/>
                    <a:pt x="0" y="17"/>
                  </a:cubicBezTo>
                  <a:cubicBezTo>
                    <a:pt x="0" y="18"/>
                    <a:pt x="0" y="18"/>
                    <a:pt x="0" y="19"/>
                  </a:cubicBezTo>
                  <a:cubicBezTo>
                    <a:pt x="0" y="19"/>
                    <a:pt x="1" y="20"/>
                    <a:pt x="1" y="20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2" y="21"/>
                    <a:pt x="4" y="21"/>
                    <a:pt x="4" y="20"/>
                  </a:cubicBezTo>
                  <a:cubicBezTo>
                    <a:pt x="9" y="14"/>
                    <a:pt x="15" y="8"/>
                    <a:pt x="21" y="5"/>
                  </a:cubicBezTo>
                  <a:cubicBezTo>
                    <a:pt x="21" y="5"/>
                    <a:pt x="23" y="5"/>
                    <a:pt x="23" y="5"/>
                  </a:cubicBezTo>
                  <a:cubicBezTo>
                    <a:pt x="24" y="4"/>
                    <a:pt x="24" y="3"/>
                    <a:pt x="24" y="3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3" y="0"/>
                    <a:pt x="23" y="0"/>
                  </a:cubicBezTo>
                  <a:cubicBezTo>
                    <a:pt x="23" y="0"/>
                    <a:pt x="22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Freeform 1732"/>
            <p:cNvSpPr>
              <a:spLocks/>
            </p:cNvSpPr>
            <p:nvPr/>
          </p:nvSpPr>
          <p:spPr bwMode="auto">
            <a:xfrm>
              <a:off x="4515545" y="2997845"/>
              <a:ext cx="74613" cy="63500"/>
            </a:xfrm>
            <a:custGeom>
              <a:avLst/>
              <a:gdLst>
                <a:gd name="T0" fmla="*/ 15 w 20"/>
                <a:gd name="T1" fmla="*/ 0 h 17"/>
                <a:gd name="T2" fmla="*/ 2 w 20"/>
                <a:gd name="T3" fmla="*/ 12 h 17"/>
                <a:gd name="T4" fmla="*/ 1 w 20"/>
                <a:gd name="T5" fmla="*/ 12 h 17"/>
                <a:gd name="T6" fmla="*/ 0 w 20"/>
                <a:gd name="T7" fmla="*/ 14 h 17"/>
                <a:gd name="T8" fmla="*/ 0 w 20"/>
                <a:gd name="T9" fmla="*/ 15 h 17"/>
                <a:gd name="T10" fmla="*/ 1 w 20"/>
                <a:gd name="T11" fmla="*/ 16 h 17"/>
                <a:gd name="T12" fmla="*/ 3 w 20"/>
                <a:gd name="T13" fmla="*/ 17 h 17"/>
                <a:gd name="T14" fmla="*/ 4 w 20"/>
                <a:gd name="T15" fmla="*/ 16 h 17"/>
                <a:gd name="T16" fmla="*/ 19 w 20"/>
                <a:gd name="T17" fmla="*/ 3 h 17"/>
                <a:gd name="T18" fmla="*/ 19 w 20"/>
                <a:gd name="T19" fmla="*/ 2 h 17"/>
                <a:gd name="T20" fmla="*/ 19 w 20"/>
                <a:gd name="T21" fmla="*/ 1 h 17"/>
                <a:gd name="T22" fmla="*/ 18 w 20"/>
                <a:gd name="T23" fmla="*/ 0 h 17"/>
                <a:gd name="T24" fmla="*/ 15 w 20"/>
                <a:gd name="T25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17">
                  <a:moveTo>
                    <a:pt x="15" y="0"/>
                  </a:moveTo>
                  <a:cubicBezTo>
                    <a:pt x="12" y="5"/>
                    <a:pt x="7" y="9"/>
                    <a:pt x="2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0" y="13"/>
                    <a:pt x="0" y="13"/>
                    <a:pt x="0" y="14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6"/>
                    <a:pt x="1" y="16"/>
                    <a:pt x="1" y="16"/>
                  </a:cubicBezTo>
                  <a:cubicBezTo>
                    <a:pt x="2" y="17"/>
                    <a:pt x="2" y="17"/>
                    <a:pt x="3" y="17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10" y="13"/>
                    <a:pt x="15" y="9"/>
                    <a:pt x="19" y="3"/>
                  </a:cubicBezTo>
                  <a:cubicBezTo>
                    <a:pt x="19" y="3"/>
                    <a:pt x="20" y="2"/>
                    <a:pt x="19" y="2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7" y="0"/>
                    <a:pt x="16" y="0"/>
                    <a:pt x="1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3" name="Freeform 1733"/>
            <p:cNvSpPr>
              <a:spLocks/>
            </p:cNvSpPr>
            <p:nvPr/>
          </p:nvSpPr>
          <p:spPr bwMode="auto">
            <a:xfrm>
              <a:off x="4350445" y="2791470"/>
              <a:ext cx="71438" cy="63500"/>
            </a:xfrm>
            <a:custGeom>
              <a:avLst/>
              <a:gdLst>
                <a:gd name="T0" fmla="*/ 17 w 19"/>
                <a:gd name="T1" fmla="*/ 0 h 17"/>
                <a:gd name="T2" fmla="*/ 15 w 19"/>
                <a:gd name="T3" fmla="*/ 1 h 17"/>
                <a:gd name="T4" fmla="*/ 0 w 19"/>
                <a:gd name="T5" fmla="*/ 13 h 17"/>
                <a:gd name="T6" fmla="*/ 0 w 19"/>
                <a:gd name="T7" fmla="*/ 15 h 17"/>
                <a:gd name="T8" fmla="*/ 1 w 19"/>
                <a:gd name="T9" fmla="*/ 16 h 17"/>
                <a:gd name="T10" fmla="*/ 2 w 19"/>
                <a:gd name="T11" fmla="*/ 16 h 17"/>
                <a:gd name="T12" fmla="*/ 4 w 19"/>
                <a:gd name="T13" fmla="*/ 16 h 17"/>
                <a:gd name="T14" fmla="*/ 17 w 19"/>
                <a:gd name="T15" fmla="*/ 5 h 17"/>
                <a:gd name="T16" fmla="*/ 19 w 19"/>
                <a:gd name="T17" fmla="*/ 4 h 17"/>
                <a:gd name="T18" fmla="*/ 19 w 19"/>
                <a:gd name="T19" fmla="*/ 2 h 17"/>
                <a:gd name="T20" fmla="*/ 19 w 19"/>
                <a:gd name="T21" fmla="*/ 2 h 17"/>
                <a:gd name="T22" fmla="*/ 19 w 19"/>
                <a:gd name="T23" fmla="*/ 1 h 17"/>
                <a:gd name="T24" fmla="*/ 18 w 19"/>
                <a:gd name="T25" fmla="*/ 0 h 17"/>
                <a:gd name="T26" fmla="*/ 17 w 19"/>
                <a:gd name="T2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" h="17">
                  <a:moveTo>
                    <a:pt x="17" y="0"/>
                  </a:moveTo>
                  <a:cubicBezTo>
                    <a:pt x="17" y="0"/>
                    <a:pt x="15" y="0"/>
                    <a:pt x="15" y="1"/>
                  </a:cubicBezTo>
                  <a:cubicBezTo>
                    <a:pt x="10" y="3"/>
                    <a:pt x="4" y="8"/>
                    <a:pt x="0" y="13"/>
                  </a:cubicBezTo>
                  <a:cubicBezTo>
                    <a:pt x="0" y="14"/>
                    <a:pt x="0" y="14"/>
                    <a:pt x="0" y="15"/>
                  </a:cubicBezTo>
                  <a:cubicBezTo>
                    <a:pt x="0" y="15"/>
                    <a:pt x="0" y="16"/>
                    <a:pt x="1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7"/>
                    <a:pt x="4" y="17"/>
                    <a:pt x="4" y="16"/>
                  </a:cubicBezTo>
                  <a:cubicBezTo>
                    <a:pt x="8" y="11"/>
                    <a:pt x="12" y="7"/>
                    <a:pt x="17" y="5"/>
                  </a:cubicBezTo>
                  <a:cubicBezTo>
                    <a:pt x="17" y="5"/>
                    <a:pt x="19" y="4"/>
                    <a:pt x="19" y="4"/>
                  </a:cubicBezTo>
                  <a:cubicBezTo>
                    <a:pt x="19" y="4"/>
                    <a:pt x="19" y="3"/>
                    <a:pt x="19" y="2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cxnSp>
        <p:nvCxnSpPr>
          <p:cNvPr id="74" name="直接连接符 73"/>
          <p:cNvCxnSpPr/>
          <p:nvPr/>
        </p:nvCxnSpPr>
        <p:spPr>
          <a:xfrm>
            <a:off x="6321107" y="2896166"/>
            <a:ext cx="4680000" cy="0"/>
          </a:xfrm>
          <a:prstGeom prst="line">
            <a:avLst/>
          </a:prstGeom>
          <a:noFill/>
          <a:ln w="12700">
            <a:solidFill>
              <a:srgbClr val="093B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5" name="直接连接符 74"/>
          <p:cNvCxnSpPr/>
          <p:nvPr/>
        </p:nvCxnSpPr>
        <p:spPr>
          <a:xfrm>
            <a:off x="6321107" y="4581870"/>
            <a:ext cx="4680000" cy="0"/>
          </a:xfrm>
          <a:prstGeom prst="line">
            <a:avLst/>
          </a:prstGeom>
          <a:noFill/>
          <a:ln w="12700">
            <a:solidFill>
              <a:srgbClr val="093B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6" name="矩形 75"/>
          <p:cNvSpPr/>
          <p:nvPr/>
        </p:nvSpPr>
        <p:spPr>
          <a:xfrm>
            <a:off x="7095645" y="1552499"/>
            <a:ext cx="20345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solidFill>
                  <a:srgbClr val="E14B55"/>
                </a:solidFill>
                <a:cs typeface="+mn-ea"/>
                <a:sym typeface="+mn-lt"/>
              </a:rPr>
              <a:t>Add title text</a:t>
            </a:r>
            <a:endParaRPr lang="zh-CN" altLang="en-US" sz="2400" dirty="0">
              <a:solidFill>
                <a:srgbClr val="E14B55"/>
              </a:solidFill>
              <a:cs typeface="+mn-ea"/>
              <a:sym typeface="+mn-lt"/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7095645" y="1963296"/>
            <a:ext cx="3955338" cy="626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title.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7095645" y="3174126"/>
            <a:ext cx="20345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solidFill>
                  <a:srgbClr val="E14B55"/>
                </a:solidFill>
                <a:cs typeface="+mn-ea"/>
                <a:sym typeface="+mn-lt"/>
              </a:rPr>
              <a:t>Add title text</a:t>
            </a:r>
            <a:endParaRPr lang="zh-CN" altLang="en-US" sz="2400" dirty="0">
              <a:solidFill>
                <a:srgbClr val="E14B55"/>
              </a:solidFill>
              <a:cs typeface="+mn-ea"/>
              <a:sym typeface="+mn-lt"/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7095645" y="3584923"/>
            <a:ext cx="3955338" cy="626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title.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0" name="矩形 79"/>
          <p:cNvSpPr/>
          <p:nvPr/>
        </p:nvSpPr>
        <p:spPr>
          <a:xfrm>
            <a:off x="7095645" y="4789638"/>
            <a:ext cx="20345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solidFill>
                  <a:srgbClr val="E14B55"/>
                </a:solidFill>
                <a:cs typeface="+mn-ea"/>
                <a:sym typeface="+mn-lt"/>
              </a:rPr>
              <a:t>Add title text</a:t>
            </a:r>
            <a:endParaRPr lang="zh-CN" altLang="en-US" sz="2400" dirty="0">
              <a:solidFill>
                <a:srgbClr val="E14B55"/>
              </a:solidFill>
              <a:cs typeface="+mn-ea"/>
              <a:sym typeface="+mn-lt"/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7095645" y="5200435"/>
            <a:ext cx="3955338" cy="626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title.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04506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 xmlns:a14="http://schemas.microsoft.com/office/drawing/2010/main">
      <p:transition spd="slow" advClick="0" advTm="3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470412" y="101152"/>
            <a:ext cx="3904343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ctr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en-US" altLang="zh-CN" sz="3200" b="0" dirty="0">
                <a:solidFill>
                  <a:srgbClr val="E14B55"/>
                </a:solidFill>
                <a:latin typeface="+mn-lt"/>
                <a:cs typeface="+mn-ea"/>
                <a:sym typeface="+mn-lt"/>
              </a:rPr>
              <a:t>Add title text</a:t>
            </a:r>
            <a:endParaRPr lang="zh-CN" altLang="en-US" sz="3200" b="0" dirty="0">
              <a:solidFill>
                <a:srgbClr val="E14B55"/>
              </a:solidFill>
              <a:latin typeface="+mn-lt"/>
              <a:cs typeface="+mn-ea"/>
              <a:sym typeface="+mn-lt"/>
            </a:endParaRP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1812925" y="3414250"/>
            <a:ext cx="9159875" cy="1377950"/>
            <a:chOff x="3048000" y="2968487"/>
            <a:chExt cx="7222435" cy="1378226"/>
          </a:xfrm>
        </p:grpSpPr>
        <p:sp>
          <p:nvSpPr>
            <p:cNvPr id="4" name="Arc 15"/>
            <p:cNvSpPr/>
            <p:nvPr/>
          </p:nvSpPr>
          <p:spPr>
            <a:xfrm>
              <a:off x="8892290" y="2968487"/>
              <a:ext cx="1378145" cy="1378226"/>
            </a:xfrm>
            <a:prstGeom prst="arc">
              <a:avLst>
                <a:gd name="adj1" fmla="val 16200000"/>
                <a:gd name="adj2" fmla="val 5406913"/>
              </a:avLst>
            </a:prstGeom>
            <a:ln w="76200"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cs typeface="+mn-ea"/>
                <a:sym typeface="+mn-lt"/>
              </a:endParaRPr>
            </a:p>
          </p:txBody>
        </p:sp>
        <p:cxnSp>
          <p:nvCxnSpPr>
            <p:cNvPr id="6" name="Straight Connector 16"/>
            <p:cNvCxnSpPr/>
            <p:nvPr/>
          </p:nvCxnSpPr>
          <p:spPr>
            <a:xfrm>
              <a:off x="3048000" y="4346713"/>
              <a:ext cx="6532737" cy="0"/>
            </a:xfrm>
            <a:prstGeom prst="line">
              <a:avLst/>
            </a:prstGeom>
            <a:ln w="76200">
              <a:solidFill>
                <a:schemeClr val="bg2">
                  <a:lumMod val="9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8"/>
            <p:cNvCxnSpPr/>
            <p:nvPr/>
          </p:nvCxnSpPr>
          <p:spPr>
            <a:xfrm>
              <a:off x="3048000" y="2968487"/>
              <a:ext cx="6532737" cy="0"/>
            </a:xfrm>
            <a:prstGeom prst="line">
              <a:avLst/>
            </a:prstGeom>
            <a:ln w="76200"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"/>
          <p:cNvGrpSpPr>
            <a:grpSpLocks/>
          </p:cNvGrpSpPr>
          <p:nvPr/>
        </p:nvGrpSpPr>
        <p:grpSpPr bwMode="auto">
          <a:xfrm>
            <a:off x="2057400" y="1985500"/>
            <a:ext cx="2157413" cy="1746250"/>
            <a:chOff x="2057400" y="1997517"/>
            <a:chExt cx="2157895" cy="1745670"/>
          </a:xfrm>
        </p:grpSpPr>
        <p:sp>
          <p:nvSpPr>
            <p:cNvPr id="9" name="Chevron 21"/>
            <p:cNvSpPr/>
            <p:nvPr/>
          </p:nvSpPr>
          <p:spPr>
            <a:xfrm>
              <a:off x="2057400" y="3108398"/>
              <a:ext cx="1918128" cy="634789"/>
            </a:xfrm>
            <a:prstGeom prst="chevron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endParaRPr lang="en-US" altLang="zh-CN">
                <a:solidFill>
                  <a:srgbClr val="FFFFFF"/>
                </a:solidFill>
                <a:latin typeface="+mn-lt"/>
                <a:cs typeface="+mn-ea"/>
                <a:sym typeface="+mn-lt"/>
              </a:endParaRPr>
            </a:p>
          </p:txBody>
        </p:sp>
        <p:sp>
          <p:nvSpPr>
            <p:cNvPr id="10" name="TextBox 26"/>
            <p:cNvSpPr txBox="1"/>
            <p:nvPr/>
          </p:nvSpPr>
          <p:spPr>
            <a:xfrm>
              <a:off x="2057400" y="1997517"/>
              <a:ext cx="2157895" cy="62464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content, content to match the title.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" name="TextBox 27"/>
            <p:cNvSpPr txBox="1">
              <a:spLocks noChangeArrowheads="1"/>
            </p:cNvSpPr>
            <p:nvPr/>
          </p:nvSpPr>
          <p:spPr bwMode="auto">
            <a:xfrm>
              <a:off x="2426111" y="3238346"/>
              <a:ext cx="151732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1800" b="1">
                  <a:solidFill>
                    <a:schemeClr val="bg1"/>
                  </a:solidFill>
                  <a:latin typeface="+mn-lt"/>
                  <a:cs typeface="+mn-ea"/>
                  <a:sym typeface="+mn-lt"/>
                </a:rPr>
                <a:t>STEP 1</a:t>
              </a:r>
            </a:p>
          </p:txBody>
        </p:sp>
      </p:grpSp>
      <p:grpSp>
        <p:nvGrpSpPr>
          <p:cNvPr id="12" name="Group 2"/>
          <p:cNvGrpSpPr>
            <a:grpSpLocks/>
          </p:cNvGrpSpPr>
          <p:nvPr/>
        </p:nvGrpSpPr>
        <p:grpSpPr bwMode="auto">
          <a:xfrm>
            <a:off x="5089525" y="1985500"/>
            <a:ext cx="2157413" cy="1746250"/>
            <a:chOff x="5089110" y="1997517"/>
            <a:chExt cx="2157895" cy="1745670"/>
          </a:xfrm>
        </p:grpSpPr>
        <p:sp>
          <p:nvSpPr>
            <p:cNvPr id="13" name="Chevron 23"/>
            <p:cNvSpPr/>
            <p:nvPr/>
          </p:nvSpPr>
          <p:spPr>
            <a:xfrm>
              <a:off x="5089110" y="3108398"/>
              <a:ext cx="1918128" cy="634789"/>
            </a:xfrm>
            <a:prstGeom prst="chevron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altLang="zh-CN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" name="TextBox 28"/>
            <p:cNvSpPr txBox="1"/>
            <p:nvPr/>
          </p:nvSpPr>
          <p:spPr>
            <a:xfrm>
              <a:off x="5089110" y="1997517"/>
              <a:ext cx="2157895" cy="62464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content, content to match the title.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5" name="TextBox 30"/>
            <p:cNvSpPr txBox="1">
              <a:spLocks noChangeArrowheads="1"/>
            </p:cNvSpPr>
            <p:nvPr/>
          </p:nvSpPr>
          <p:spPr bwMode="auto">
            <a:xfrm>
              <a:off x="5461676" y="3238346"/>
              <a:ext cx="151732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1800" b="1">
                  <a:solidFill>
                    <a:schemeClr val="bg1"/>
                  </a:solidFill>
                  <a:latin typeface="+mn-lt"/>
                  <a:cs typeface="+mn-ea"/>
                  <a:sym typeface="+mn-lt"/>
                </a:rPr>
                <a:t>STEP 2</a:t>
              </a:r>
            </a:p>
          </p:txBody>
        </p:sp>
      </p:grpSp>
      <p:grpSp>
        <p:nvGrpSpPr>
          <p:cNvPr id="16" name="Group 5"/>
          <p:cNvGrpSpPr>
            <a:grpSpLocks/>
          </p:cNvGrpSpPr>
          <p:nvPr/>
        </p:nvGrpSpPr>
        <p:grpSpPr bwMode="auto">
          <a:xfrm>
            <a:off x="8120063" y="1985500"/>
            <a:ext cx="2159000" cy="1746250"/>
            <a:chOff x="8120819" y="1997517"/>
            <a:chExt cx="2157895" cy="1745670"/>
          </a:xfrm>
        </p:grpSpPr>
        <p:sp>
          <p:nvSpPr>
            <p:cNvPr id="17" name="Chevron 22"/>
            <p:cNvSpPr/>
            <p:nvPr/>
          </p:nvSpPr>
          <p:spPr>
            <a:xfrm>
              <a:off x="8120819" y="3108398"/>
              <a:ext cx="1918305" cy="634789"/>
            </a:xfrm>
            <a:prstGeom prst="chevron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altLang="zh-CN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8" name="TextBox 29"/>
            <p:cNvSpPr txBox="1"/>
            <p:nvPr/>
          </p:nvSpPr>
          <p:spPr>
            <a:xfrm>
              <a:off x="8120819" y="1997517"/>
              <a:ext cx="2157895" cy="62464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content, content to match the title.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9" name="TextBox 31"/>
            <p:cNvSpPr txBox="1">
              <a:spLocks noChangeArrowheads="1"/>
            </p:cNvSpPr>
            <p:nvPr/>
          </p:nvSpPr>
          <p:spPr bwMode="auto">
            <a:xfrm>
              <a:off x="8462910" y="3238346"/>
              <a:ext cx="151732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1800" b="1">
                  <a:solidFill>
                    <a:schemeClr val="bg1"/>
                  </a:solidFill>
                  <a:latin typeface="+mn-lt"/>
                  <a:cs typeface="+mn-ea"/>
                  <a:sym typeface="+mn-lt"/>
                </a:rPr>
                <a:t>STEP 3</a:t>
              </a:r>
            </a:p>
          </p:txBody>
        </p:sp>
      </p:grpSp>
      <p:grpSp>
        <p:nvGrpSpPr>
          <p:cNvPr id="20" name="Group 6"/>
          <p:cNvGrpSpPr>
            <a:grpSpLocks/>
          </p:cNvGrpSpPr>
          <p:nvPr/>
        </p:nvGrpSpPr>
        <p:grpSpPr bwMode="auto">
          <a:xfrm>
            <a:off x="3471863" y="4469940"/>
            <a:ext cx="2416175" cy="1448764"/>
            <a:chOff x="3471738" y="4481236"/>
            <a:chExt cx="2415943" cy="1449041"/>
          </a:xfrm>
        </p:grpSpPr>
        <p:sp>
          <p:nvSpPr>
            <p:cNvPr id="21" name="Chevron 24"/>
            <p:cNvSpPr/>
            <p:nvPr/>
          </p:nvSpPr>
          <p:spPr>
            <a:xfrm flipH="1">
              <a:off x="3471738" y="4481236"/>
              <a:ext cx="1917516" cy="635122"/>
            </a:xfrm>
            <a:prstGeom prst="chevron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altLang="zh-CN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2" name="TextBox 32"/>
            <p:cNvSpPr txBox="1">
              <a:spLocks noChangeArrowheads="1"/>
            </p:cNvSpPr>
            <p:nvPr/>
          </p:nvSpPr>
          <p:spPr bwMode="auto">
            <a:xfrm>
              <a:off x="3586610" y="4614069"/>
              <a:ext cx="151732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1800" b="1">
                  <a:solidFill>
                    <a:schemeClr val="bg1"/>
                  </a:solidFill>
                  <a:latin typeface="+mn-lt"/>
                  <a:cs typeface="+mn-ea"/>
                  <a:sym typeface="+mn-lt"/>
                </a:rPr>
                <a:t>STEP 5</a:t>
              </a:r>
            </a:p>
          </p:txBody>
        </p:sp>
        <p:sp>
          <p:nvSpPr>
            <p:cNvPr id="23" name="TextBox 34"/>
            <p:cNvSpPr txBox="1"/>
            <p:nvPr/>
          </p:nvSpPr>
          <p:spPr>
            <a:xfrm>
              <a:off x="3730475" y="5305306"/>
              <a:ext cx="2157206" cy="62497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content, content to match the title.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4" name="Group 7"/>
          <p:cNvGrpSpPr>
            <a:grpSpLocks/>
          </p:cNvGrpSpPr>
          <p:nvPr/>
        </p:nvGrpSpPr>
        <p:grpSpPr bwMode="auto">
          <a:xfrm>
            <a:off x="6569075" y="4469940"/>
            <a:ext cx="2157413" cy="1448764"/>
            <a:chOff x="6568660" y="4481236"/>
            <a:chExt cx="2157895" cy="1449041"/>
          </a:xfrm>
        </p:grpSpPr>
        <p:sp>
          <p:nvSpPr>
            <p:cNvPr id="25" name="Chevron 25"/>
            <p:cNvSpPr/>
            <p:nvPr/>
          </p:nvSpPr>
          <p:spPr>
            <a:xfrm flipH="1">
              <a:off x="6568660" y="4481236"/>
              <a:ext cx="1918128" cy="635122"/>
            </a:xfrm>
            <a:prstGeom prst="chevron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altLang="zh-CN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6" name="TextBox 33"/>
            <p:cNvSpPr txBox="1">
              <a:spLocks noChangeArrowheads="1"/>
            </p:cNvSpPr>
            <p:nvPr/>
          </p:nvSpPr>
          <p:spPr bwMode="auto">
            <a:xfrm>
              <a:off x="6678243" y="4614069"/>
              <a:ext cx="151732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1800" b="1">
                  <a:solidFill>
                    <a:schemeClr val="bg1"/>
                  </a:solidFill>
                  <a:latin typeface="+mn-lt"/>
                  <a:cs typeface="+mn-ea"/>
                  <a:sym typeface="+mn-lt"/>
                </a:rPr>
                <a:t>STEP 4</a:t>
              </a:r>
            </a:p>
          </p:txBody>
        </p:sp>
        <p:sp>
          <p:nvSpPr>
            <p:cNvPr id="27" name="TextBox 35"/>
            <p:cNvSpPr txBox="1"/>
            <p:nvPr/>
          </p:nvSpPr>
          <p:spPr>
            <a:xfrm>
              <a:off x="6568660" y="5305306"/>
              <a:ext cx="2157895" cy="62497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content, content to match the title.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1969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 xmlns:a14="http://schemas.microsoft.com/office/drawing/2010/main">
      <p:transition spd="slow" advClick="0" advTm="3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470412" y="101152"/>
            <a:ext cx="3904343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ctr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en-US" altLang="zh-CN" sz="3200" b="0" dirty="0">
                <a:solidFill>
                  <a:srgbClr val="E14B55"/>
                </a:solidFill>
                <a:latin typeface="+mn-lt"/>
                <a:cs typeface="+mn-ea"/>
                <a:sym typeface="+mn-lt"/>
              </a:rPr>
              <a:t>Add title text</a:t>
            </a:r>
            <a:endParaRPr lang="zh-CN" altLang="en-US" sz="3200" b="0" dirty="0">
              <a:solidFill>
                <a:srgbClr val="E14B55"/>
              </a:solidFill>
              <a:latin typeface="+mn-lt"/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4549466" y="2592797"/>
            <a:ext cx="1513670" cy="1513670"/>
            <a:chOff x="4549466" y="2592797"/>
            <a:chExt cx="1513670" cy="1513670"/>
          </a:xfrm>
          <a:solidFill>
            <a:srgbClr val="E14B55"/>
          </a:solidFill>
        </p:grpSpPr>
        <p:sp>
          <p:nvSpPr>
            <p:cNvPr id="4" name="任意多边形 3"/>
            <p:cNvSpPr/>
            <p:nvPr/>
          </p:nvSpPr>
          <p:spPr>
            <a:xfrm rot="16200000" flipH="1">
              <a:off x="4549466" y="2592797"/>
              <a:ext cx="1513670" cy="1513670"/>
            </a:xfrm>
            <a:custGeom>
              <a:avLst/>
              <a:gdLst>
                <a:gd name="connsiteX0" fmla="*/ 0 w 1845129"/>
                <a:gd name="connsiteY0" fmla="*/ 0 h 1845129"/>
                <a:gd name="connsiteX1" fmla="*/ 1407500 w 1845129"/>
                <a:gd name="connsiteY1" fmla="*/ 0 h 1845129"/>
                <a:gd name="connsiteX2" fmla="*/ 1845129 w 1845129"/>
                <a:gd name="connsiteY2" fmla="*/ 437629 h 1845129"/>
                <a:gd name="connsiteX3" fmla="*/ 1845129 w 1845129"/>
                <a:gd name="connsiteY3" fmla="*/ 439911 h 1845129"/>
                <a:gd name="connsiteX4" fmla="*/ 439910 w 1845129"/>
                <a:gd name="connsiteY4" fmla="*/ 439911 h 1845129"/>
                <a:gd name="connsiteX5" fmla="*/ 439910 w 1845129"/>
                <a:gd name="connsiteY5" fmla="*/ 1845129 h 1845129"/>
                <a:gd name="connsiteX6" fmla="*/ 437629 w 1845129"/>
                <a:gd name="connsiteY6" fmla="*/ 1845129 h 1845129"/>
                <a:gd name="connsiteX7" fmla="*/ 0 w 1845129"/>
                <a:gd name="connsiteY7" fmla="*/ 1407500 h 1845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45129" h="1845129">
                  <a:moveTo>
                    <a:pt x="0" y="0"/>
                  </a:moveTo>
                  <a:lnTo>
                    <a:pt x="1407500" y="0"/>
                  </a:lnTo>
                  <a:lnTo>
                    <a:pt x="1845129" y="437629"/>
                  </a:lnTo>
                  <a:lnTo>
                    <a:pt x="1845129" y="439911"/>
                  </a:lnTo>
                  <a:lnTo>
                    <a:pt x="439910" y="439911"/>
                  </a:lnTo>
                  <a:lnTo>
                    <a:pt x="439910" y="1845129"/>
                  </a:lnTo>
                  <a:lnTo>
                    <a:pt x="437629" y="1845129"/>
                  </a:lnTo>
                  <a:lnTo>
                    <a:pt x="0" y="1407500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98A0"/>
                </a:solidFill>
                <a:cs typeface="+mn-ea"/>
                <a:sym typeface="+mn-lt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 rot="16200000" flipH="1">
              <a:off x="4896063" y="2939392"/>
              <a:ext cx="1154655" cy="115465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E14B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98A0"/>
                </a:solidFill>
                <a:cs typeface="+mn-ea"/>
                <a:sym typeface="+mn-lt"/>
              </a:endParaRPr>
            </a:p>
          </p:txBody>
        </p:sp>
        <p:sp>
          <p:nvSpPr>
            <p:cNvPr id="7" name="Freeform 16"/>
            <p:cNvSpPr>
              <a:spLocks noEditPoints="1"/>
            </p:cNvSpPr>
            <p:nvPr/>
          </p:nvSpPr>
          <p:spPr bwMode="auto">
            <a:xfrm>
              <a:off x="5274256" y="3296884"/>
              <a:ext cx="398268" cy="453152"/>
            </a:xfrm>
            <a:custGeom>
              <a:avLst/>
              <a:gdLst>
                <a:gd name="T0" fmla="*/ 381 w 598"/>
                <a:gd name="T1" fmla="*/ 84 h 674"/>
                <a:gd name="T2" fmla="*/ 296 w 598"/>
                <a:gd name="T3" fmla="*/ 169 h 674"/>
                <a:gd name="T4" fmla="*/ 212 w 598"/>
                <a:gd name="T5" fmla="*/ 169 h 674"/>
                <a:gd name="T6" fmla="*/ 127 w 598"/>
                <a:gd name="T7" fmla="*/ 84 h 674"/>
                <a:gd name="T8" fmla="*/ 212 w 598"/>
                <a:gd name="T9" fmla="*/ 0 h 674"/>
                <a:gd name="T10" fmla="*/ 296 w 598"/>
                <a:gd name="T11" fmla="*/ 0 h 674"/>
                <a:gd name="T12" fmla="*/ 381 w 598"/>
                <a:gd name="T13" fmla="*/ 84 h 674"/>
                <a:gd name="T14" fmla="*/ 421 w 598"/>
                <a:gd name="T15" fmla="*/ 84 h 674"/>
                <a:gd name="T16" fmla="*/ 423 w 598"/>
                <a:gd name="T17" fmla="*/ 103 h 674"/>
                <a:gd name="T18" fmla="*/ 317 w 598"/>
                <a:gd name="T19" fmla="*/ 209 h 674"/>
                <a:gd name="T20" fmla="*/ 191 w 598"/>
                <a:gd name="T21" fmla="*/ 209 h 674"/>
                <a:gd name="T22" fmla="*/ 85 w 598"/>
                <a:gd name="T23" fmla="*/ 103 h 674"/>
                <a:gd name="T24" fmla="*/ 87 w 598"/>
                <a:gd name="T25" fmla="*/ 84 h 674"/>
                <a:gd name="T26" fmla="*/ 0 w 598"/>
                <a:gd name="T27" fmla="*/ 188 h 674"/>
                <a:gd name="T28" fmla="*/ 0 w 598"/>
                <a:gd name="T29" fmla="*/ 569 h 674"/>
                <a:gd name="T30" fmla="*/ 106 w 598"/>
                <a:gd name="T31" fmla="*/ 674 h 674"/>
                <a:gd name="T32" fmla="*/ 387 w 598"/>
                <a:gd name="T33" fmla="*/ 674 h 674"/>
                <a:gd name="T34" fmla="*/ 272 w 598"/>
                <a:gd name="T35" fmla="*/ 500 h 674"/>
                <a:gd name="T36" fmla="*/ 461 w 598"/>
                <a:gd name="T37" fmla="*/ 311 h 674"/>
                <a:gd name="T38" fmla="*/ 508 w 598"/>
                <a:gd name="T39" fmla="*/ 317 h 674"/>
                <a:gd name="T40" fmla="*/ 508 w 598"/>
                <a:gd name="T41" fmla="*/ 188 h 674"/>
                <a:gd name="T42" fmla="*/ 421 w 598"/>
                <a:gd name="T43" fmla="*/ 84 h 674"/>
                <a:gd name="T44" fmla="*/ 238 w 598"/>
                <a:gd name="T45" fmla="*/ 422 h 674"/>
                <a:gd name="T46" fmla="*/ 238 w 598"/>
                <a:gd name="T47" fmla="*/ 422 h 674"/>
                <a:gd name="T48" fmla="*/ 106 w 598"/>
                <a:gd name="T49" fmla="*/ 422 h 674"/>
                <a:gd name="T50" fmla="*/ 85 w 598"/>
                <a:gd name="T51" fmla="*/ 401 h 674"/>
                <a:gd name="T52" fmla="*/ 106 w 598"/>
                <a:gd name="T53" fmla="*/ 380 h 674"/>
                <a:gd name="T54" fmla="*/ 238 w 598"/>
                <a:gd name="T55" fmla="*/ 380 h 674"/>
                <a:gd name="T56" fmla="*/ 259 w 598"/>
                <a:gd name="T57" fmla="*/ 401 h 674"/>
                <a:gd name="T58" fmla="*/ 238 w 598"/>
                <a:gd name="T59" fmla="*/ 422 h 674"/>
                <a:gd name="T60" fmla="*/ 280 w 598"/>
                <a:gd name="T61" fmla="*/ 338 h 674"/>
                <a:gd name="T62" fmla="*/ 280 w 598"/>
                <a:gd name="T63" fmla="*/ 338 h 674"/>
                <a:gd name="T64" fmla="*/ 106 w 598"/>
                <a:gd name="T65" fmla="*/ 338 h 674"/>
                <a:gd name="T66" fmla="*/ 85 w 598"/>
                <a:gd name="T67" fmla="*/ 317 h 674"/>
                <a:gd name="T68" fmla="*/ 106 w 598"/>
                <a:gd name="T69" fmla="*/ 296 h 674"/>
                <a:gd name="T70" fmla="*/ 280 w 598"/>
                <a:gd name="T71" fmla="*/ 296 h 674"/>
                <a:gd name="T72" fmla="*/ 302 w 598"/>
                <a:gd name="T73" fmla="*/ 317 h 674"/>
                <a:gd name="T74" fmla="*/ 280 w 598"/>
                <a:gd name="T75" fmla="*/ 338 h 674"/>
                <a:gd name="T76" fmla="*/ 496 w 598"/>
                <a:gd name="T77" fmla="*/ 369 h 674"/>
                <a:gd name="T78" fmla="*/ 463 w 598"/>
                <a:gd name="T79" fmla="*/ 365 h 674"/>
                <a:gd name="T80" fmla="*/ 328 w 598"/>
                <a:gd name="T81" fmla="*/ 500 h 674"/>
                <a:gd name="T82" fmla="*/ 434 w 598"/>
                <a:gd name="T83" fmla="*/ 632 h 674"/>
                <a:gd name="T84" fmla="*/ 463 w 598"/>
                <a:gd name="T85" fmla="*/ 635 h 674"/>
                <a:gd name="T86" fmla="*/ 598 w 598"/>
                <a:gd name="T87" fmla="*/ 500 h 674"/>
                <a:gd name="T88" fmla="*/ 496 w 598"/>
                <a:gd name="T89" fmla="*/ 369 h 674"/>
                <a:gd name="T90" fmla="*/ 539 w 598"/>
                <a:gd name="T91" fmla="*/ 481 h 674"/>
                <a:gd name="T92" fmla="*/ 539 w 598"/>
                <a:gd name="T93" fmla="*/ 481 h 674"/>
                <a:gd name="T94" fmla="*/ 496 w 598"/>
                <a:gd name="T95" fmla="*/ 523 h 674"/>
                <a:gd name="T96" fmla="*/ 463 w 598"/>
                <a:gd name="T97" fmla="*/ 557 h 674"/>
                <a:gd name="T98" fmla="*/ 425 w 598"/>
                <a:gd name="T99" fmla="*/ 557 h 674"/>
                <a:gd name="T100" fmla="*/ 386 w 598"/>
                <a:gd name="T101" fmla="*/ 519 h 674"/>
                <a:gd name="T102" fmla="*/ 386 w 598"/>
                <a:gd name="T103" fmla="*/ 481 h 674"/>
                <a:gd name="T104" fmla="*/ 425 w 598"/>
                <a:gd name="T105" fmla="*/ 481 h 674"/>
                <a:gd name="T106" fmla="*/ 444 w 598"/>
                <a:gd name="T107" fmla="*/ 500 h 674"/>
                <a:gd name="T108" fmla="*/ 496 w 598"/>
                <a:gd name="T109" fmla="*/ 447 h 674"/>
                <a:gd name="T110" fmla="*/ 501 w 598"/>
                <a:gd name="T111" fmla="*/ 443 h 674"/>
                <a:gd name="T112" fmla="*/ 539 w 598"/>
                <a:gd name="T113" fmla="*/ 443 h 674"/>
                <a:gd name="T114" fmla="*/ 539 w 598"/>
                <a:gd name="T115" fmla="*/ 481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98" h="674">
                  <a:moveTo>
                    <a:pt x="381" y="84"/>
                  </a:moveTo>
                  <a:cubicBezTo>
                    <a:pt x="381" y="131"/>
                    <a:pt x="343" y="169"/>
                    <a:pt x="296" y="169"/>
                  </a:cubicBezTo>
                  <a:lnTo>
                    <a:pt x="212" y="169"/>
                  </a:lnTo>
                  <a:cubicBezTo>
                    <a:pt x="165" y="169"/>
                    <a:pt x="127" y="131"/>
                    <a:pt x="127" y="84"/>
                  </a:cubicBezTo>
                  <a:cubicBezTo>
                    <a:pt x="127" y="37"/>
                    <a:pt x="165" y="0"/>
                    <a:pt x="212" y="0"/>
                  </a:cubicBezTo>
                  <a:lnTo>
                    <a:pt x="296" y="0"/>
                  </a:lnTo>
                  <a:cubicBezTo>
                    <a:pt x="343" y="0"/>
                    <a:pt x="381" y="37"/>
                    <a:pt x="381" y="84"/>
                  </a:cubicBezTo>
                  <a:close/>
                  <a:moveTo>
                    <a:pt x="421" y="84"/>
                  </a:moveTo>
                  <a:cubicBezTo>
                    <a:pt x="422" y="90"/>
                    <a:pt x="423" y="97"/>
                    <a:pt x="423" y="103"/>
                  </a:cubicBezTo>
                  <a:cubicBezTo>
                    <a:pt x="423" y="162"/>
                    <a:pt x="376" y="209"/>
                    <a:pt x="317" y="209"/>
                  </a:cubicBezTo>
                  <a:lnTo>
                    <a:pt x="191" y="209"/>
                  </a:lnTo>
                  <a:cubicBezTo>
                    <a:pt x="132" y="209"/>
                    <a:pt x="85" y="162"/>
                    <a:pt x="85" y="103"/>
                  </a:cubicBezTo>
                  <a:cubicBezTo>
                    <a:pt x="85" y="97"/>
                    <a:pt x="85" y="90"/>
                    <a:pt x="87" y="84"/>
                  </a:cubicBezTo>
                  <a:cubicBezTo>
                    <a:pt x="37" y="93"/>
                    <a:pt x="0" y="136"/>
                    <a:pt x="0" y="188"/>
                  </a:cubicBezTo>
                  <a:lnTo>
                    <a:pt x="0" y="569"/>
                  </a:lnTo>
                  <a:cubicBezTo>
                    <a:pt x="0" y="627"/>
                    <a:pt x="47" y="674"/>
                    <a:pt x="106" y="674"/>
                  </a:cubicBezTo>
                  <a:lnTo>
                    <a:pt x="387" y="674"/>
                  </a:lnTo>
                  <a:cubicBezTo>
                    <a:pt x="320" y="646"/>
                    <a:pt x="272" y="579"/>
                    <a:pt x="272" y="500"/>
                  </a:cubicBezTo>
                  <a:cubicBezTo>
                    <a:pt x="272" y="396"/>
                    <a:pt x="357" y="311"/>
                    <a:pt x="461" y="311"/>
                  </a:cubicBezTo>
                  <a:cubicBezTo>
                    <a:pt x="477" y="311"/>
                    <a:pt x="493" y="313"/>
                    <a:pt x="508" y="317"/>
                  </a:cubicBezTo>
                  <a:lnTo>
                    <a:pt x="508" y="188"/>
                  </a:lnTo>
                  <a:cubicBezTo>
                    <a:pt x="508" y="136"/>
                    <a:pt x="470" y="93"/>
                    <a:pt x="421" y="84"/>
                  </a:cubicBezTo>
                  <a:close/>
                  <a:moveTo>
                    <a:pt x="238" y="422"/>
                  </a:moveTo>
                  <a:lnTo>
                    <a:pt x="238" y="422"/>
                  </a:lnTo>
                  <a:lnTo>
                    <a:pt x="106" y="422"/>
                  </a:lnTo>
                  <a:cubicBezTo>
                    <a:pt x="94" y="422"/>
                    <a:pt x="85" y="413"/>
                    <a:pt x="85" y="401"/>
                  </a:cubicBezTo>
                  <a:cubicBezTo>
                    <a:pt x="85" y="390"/>
                    <a:pt x="94" y="380"/>
                    <a:pt x="106" y="380"/>
                  </a:cubicBezTo>
                  <a:lnTo>
                    <a:pt x="238" y="380"/>
                  </a:lnTo>
                  <a:cubicBezTo>
                    <a:pt x="250" y="380"/>
                    <a:pt x="259" y="390"/>
                    <a:pt x="259" y="401"/>
                  </a:cubicBezTo>
                  <a:cubicBezTo>
                    <a:pt x="259" y="413"/>
                    <a:pt x="250" y="422"/>
                    <a:pt x="238" y="422"/>
                  </a:cubicBezTo>
                  <a:close/>
                  <a:moveTo>
                    <a:pt x="280" y="338"/>
                  </a:moveTo>
                  <a:lnTo>
                    <a:pt x="280" y="338"/>
                  </a:lnTo>
                  <a:lnTo>
                    <a:pt x="106" y="338"/>
                  </a:lnTo>
                  <a:cubicBezTo>
                    <a:pt x="94" y="338"/>
                    <a:pt x="85" y="328"/>
                    <a:pt x="85" y="317"/>
                  </a:cubicBezTo>
                  <a:cubicBezTo>
                    <a:pt x="85" y="305"/>
                    <a:pt x="94" y="296"/>
                    <a:pt x="106" y="296"/>
                  </a:cubicBezTo>
                  <a:lnTo>
                    <a:pt x="280" y="296"/>
                  </a:lnTo>
                  <a:cubicBezTo>
                    <a:pt x="292" y="296"/>
                    <a:pt x="302" y="305"/>
                    <a:pt x="302" y="317"/>
                  </a:cubicBezTo>
                  <a:cubicBezTo>
                    <a:pt x="302" y="328"/>
                    <a:pt x="292" y="338"/>
                    <a:pt x="280" y="338"/>
                  </a:cubicBezTo>
                  <a:close/>
                  <a:moveTo>
                    <a:pt x="496" y="369"/>
                  </a:moveTo>
                  <a:cubicBezTo>
                    <a:pt x="486" y="367"/>
                    <a:pt x="474" y="365"/>
                    <a:pt x="463" y="365"/>
                  </a:cubicBezTo>
                  <a:cubicBezTo>
                    <a:pt x="388" y="365"/>
                    <a:pt x="328" y="425"/>
                    <a:pt x="328" y="500"/>
                  </a:cubicBezTo>
                  <a:cubicBezTo>
                    <a:pt x="328" y="565"/>
                    <a:pt x="374" y="619"/>
                    <a:pt x="434" y="632"/>
                  </a:cubicBezTo>
                  <a:cubicBezTo>
                    <a:pt x="443" y="634"/>
                    <a:pt x="453" y="635"/>
                    <a:pt x="463" y="635"/>
                  </a:cubicBezTo>
                  <a:cubicBezTo>
                    <a:pt x="537" y="635"/>
                    <a:pt x="598" y="574"/>
                    <a:pt x="598" y="500"/>
                  </a:cubicBezTo>
                  <a:cubicBezTo>
                    <a:pt x="598" y="437"/>
                    <a:pt x="555" y="384"/>
                    <a:pt x="496" y="369"/>
                  </a:cubicBezTo>
                  <a:close/>
                  <a:moveTo>
                    <a:pt x="539" y="481"/>
                  </a:moveTo>
                  <a:lnTo>
                    <a:pt x="539" y="481"/>
                  </a:lnTo>
                  <a:lnTo>
                    <a:pt x="496" y="523"/>
                  </a:lnTo>
                  <a:lnTo>
                    <a:pt x="463" y="557"/>
                  </a:lnTo>
                  <a:cubicBezTo>
                    <a:pt x="452" y="568"/>
                    <a:pt x="435" y="568"/>
                    <a:pt x="425" y="557"/>
                  </a:cubicBezTo>
                  <a:lnTo>
                    <a:pt x="386" y="519"/>
                  </a:lnTo>
                  <a:cubicBezTo>
                    <a:pt x="376" y="508"/>
                    <a:pt x="376" y="491"/>
                    <a:pt x="386" y="481"/>
                  </a:cubicBezTo>
                  <a:cubicBezTo>
                    <a:pt x="397" y="470"/>
                    <a:pt x="414" y="470"/>
                    <a:pt x="425" y="481"/>
                  </a:cubicBezTo>
                  <a:lnTo>
                    <a:pt x="444" y="500"/>
                  </a:lnTo>
                  <a:lnTo>
                    <a:pt x="496" y="447"/>
                  </a:lnTo>
                  <a:lnTo>
                    <a:pt x="501" y="443"/>
                  </a:lnTo>
                  <a:cubicBezTo>
                    <a:pt x="511" y="432"/>
                    <a:pt x="528" y="432"/>
                    <a:pt x="539" y="443"/>
                  </a:cubicBezTo>
                  <a:cubicBezTo>
                    <a:pt x="549" y="453"/>
                    <a:pt x="549" y="470"/>
                    <a:pt x="539" y="48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0098A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6153697" y="4197027"/>
            <a:ext cx="1515539" cy="1515540"/>
            <a:chOff x="6153697" y="4197027"/>
            <a:chExt cx="1515539" cy="1515540"/>
          </a:xfrm>
          <a:solidFill>
            <a:srgbClr val="E14B55"/>
          </a:solidFill>
        </p:grpSpPr>
        <p:sp>
          <p:nvSpPr>
            <p:cNvPr id="9" name="任意多边形 8"/>
            <p:cNvSpPr/>
            <p:nvPr/>
          </p:nvSpPr>
          <p:spPr>
            <a:xfrm rot="10800000">
              <a:off x="6155566" y="4198897"/>
              <a:ext cx="1513670" cy="1513670"/>
            </a:xfrm>
            <a:custGeom>
              <a:avLst/>
              <a:gdLst>
                <a:gd name="connsiteX0" fmla="*/ 0 w 1845129"/>
                <a:gd name="connsiteY0" fmla="*/ 0 h 1845129"/>
                <a:gd name="connsiteX1" fmla="*/ 1407500 w 1845129"/>
                <a:gd name="connsiteY1" fmla="*/ 0 h 1845129"/>
                <a:gd name="connsiteX2" fmla="*/ 1845129 w 1845129"/>
                <a:gd name="connsiteY2" fmla="*/ 437629 h 1845129"/>
                <a:gd name="connsiteX3" fmla="*/ 1845129 w 1845129"/>
                <a:gd name="connsiteY3" fmla="*/ 439911 h 1845129"/>
                <a:gd name="connsiteX4" fmla="*/ 439910 w 1845129"/>
                <a:gd name="connsiteY4" fmla="*/ 439911 h 1845129"/>
                <a:gd name="connsiteX5" fmla="*/ 439910 w 1845129"/>
                <a:gd name="connsiteY5" fmla="*/ 1845129 h 1845129"/>
                <a:gd name="connsiteX6" fmla="*/ 437629 w 1845129"/>
                <a:gd name="connsiteY6" fmla="*/ 1845129 h 1845129"/>
                <a:gd name="connsiteX7" fmla="*/ 0 w 1845129"/>
                <a:gd name="connsiteY7" fmla="*/ 1407500 h 1845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45129" h="1845129">
                  <a:moveTo>
                    <a:pt x="0" y="0"/>
                  </a:moveTo>
                  <a:lnTo>
                    <a:pt x="1407500" y="0"/>
                  </a:lnTo>
                  <a:lnTo>
                    <a:pt x="1845129" y="437629"/>
                  </a:lnTo>
                  <a:lnTo>
                    <a:pt x="1845129" y="439911"/>
                  </a:lnTo>
                  <a:lnTo>
                    <a:pt x="439910" y="439911"/>
                  </a:lnTo>
                  <a:lnTo>
                    <a:pt x="439910" y="1845129"/>
                  </a:lnTo>
                  <a:lnTo>
                    <a:pt x="437629" y="1845129"/>
                  </a:lnTo>
                  <a:lnTo>
                    <a:pt x="0" y="1407500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2700000" algn="tl" rotWithShape="0">
                <a:schemeClr val="tx1">
                  <a:lumMod val="95000"/>
                  <a:lumOff val="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98A0"/>
                </a:solidFill>
                <a:cs typeface="+mn-ea"/>
                <a:sym typeface="+mn-lt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 rot="10800000">
              <a:off x="6153697" y="4197027"/>
              <a:ext cx="1154655" cy="115465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E14B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98A0"/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 36"/>
            <p:cNvSpPr>
              <a:spLocks noEditPoints="1"/>
            </p:cNvSpPr>
            <p:nvPr/>
          </p:nvSpPr>
          <p:spPr bwMode="auto">
            <a:xfrm>
              <a:off x="6508223" y="4575639"/>
              <a:ext cx="411335" cy="406420"/>
            </a:xfrm>
            <a:custGeom>
              <a:avLst/>
              <a:gdLst>
                <a:gd name="T0" fmla="*/ 553 w 612"/>
                <a:gd name="T1" fmla="*/ 521 h 605"/>
                <a:gd name="T2" fmla="*/ 490 w 612"/>
                <a:gd name="T3" fmla="*/ 521 h 605"/>
                <a:gd name="T4" fmla="*/ 590 w 612"/>
                <a:gd name="T5" fmla="*/ 58 h 605"/>
                <a:gd name="T6" fmla="*/ 508 w 612"/>
                <a:gd name="T7" fmla="*/ 0 h 605"/>
                <a:gd name="T8" fmla="*/ 288 w 612"/>
                <a:gd name="T9" fmla="*/ 196 h 605"/>
                <a:gd name="T10" fmla="*/ 256 w 612"/>
                <a:gd name="T11" fmla="*/ 241 h 605"/>
                <a:gd name="T12" fmla="*/ 229 w 612"/>
                <a:gd name="T13" fmla="*/ 254 h 605"/>
                <a:gd name="T14" fmla="*/ 232 w 612"/>
                <a:gd name="T15" fmla="*/ 338 h 605"/>
                <a:gd name="T16" fmla="*/ 55 w 612"/>
                <a:gd name="T17" fmla="*/ 492 h 605"/>
                <a:gd name="T18" fmla="*/ 35 w 612"/>
                <a:gd name="T19" fmla="*/ 605 h 605"/>
                <a:gd name="T20" fmla="*/ 127 w 612"/>
                <a:gd name="T21" fmla="*/ 513 h 605"/>
                <a:gd name="T22" fmla="*/ 271 w 612"/>
                <a:gd name="T23" fmla="*/ 377 h 605"/>
                <a:gd name="T24" fmla="*/ 352 w 612"/>
                <a:gd name="T25" fmla="*/ 377 h 605"/>
                <a:gd name="T26" fmla="*/ 375 w 612"/>
                <a:gd name="T27" fmla="*/ 326 h 605"/>
                <a:gd name="T28" fmla="*/ 410 w 612"/>
                <a:gd name="T29" fmla="*/ 319 h 605"/>
                <a:gd name="T30" fmla="*/ 590 w 612"/>
                <a:gd name="T31" fmla="*/ 58 h 605"/>
                <a:gd name="T32" fmla="*/ 239 w 612"/>
                <a:gd name="T33" fmla="*/ 197 h 605"/>
                <a:gd name="T34" fmla="*/ 246 w 612"/>
                <a:gd name="T35" fmla="*/ 190 h 605"/>
                <a:gd name="T36" fmla="*/ 266 w 612"/>
                <a:gd name="T37" fmla="*/ 171 h 605"/>
                <a:gd name="T38" fmla="*/ 131 w 612"/>
                <a:gd name="T39" fmla="*/ 1 h 605"/>
                <a:gd name="T40" fmla="*/ 171 w 612"/>
                <a:gd name="T41" fmla="*/ 97 h 605"/>
                <a:gd name="T42" fmla="*/ 13 w 612"/>
                <a:gd name="T43" fmla="*/ 118 h 605"/>
                <a:gd name="T44" fmla="*/ 141 w 612"/>
                <a:gd name="T45" fmla="*/ 272 h 605"/>
                <a:gd name="T46" fmla="*/ 185 w 612"/>
                <a:gd name="T47" fmla="*/ 263 h 605"/>
                <a:gd name="T48" fmla="*/ 221 w 612"/>
                <a:gd name="T49" fmla="*/ 215 h 605"/>
                <a:gd name="T50" fmla="*/ 409 w 612"/>
                <a:gd name="T51" fmla="*/ 368 h 605"/>
                <a:gd name="T52" fmla="*/ 376 w 612"/>
                <a:gd name="T53" fmla="*/ 401 h 605"/>
                <a:gd name="T54" fmla="*/ 451 w 612"/>
                <a:gd name="T55" fmla="*/ 529 h 605"/>
                <a:gd name="T56" fmla="*/ 529 w 612"/>
                <a:gd name="T57" fmla="*/ 605 h 605"/>
                <a:gd name="T58" fmla="*/ 597 w 612"/>
                <a:gd name="T59" fmla="*/ 502 h 605"/>
                <a:gd name="T60" fmla="*/ 427 w 612"/>
                <a:gd name="T61" fmla="*/ 350 h 605"/>
                <a:gd name="T62" fmla="*/ 401 w 612"/>
                <a:gd name="T63" fmla="*/ 352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12" h="605">
                  <a:moveTo>
                    <a:pt x="522" y="490"/>
                  </a:moveTo>
                  <a:cubicBezTo>
                    <a:pt x="539" y="490"/>
                    <a:pt x="553" y="504"/>
                    <a:pt x="553" y="521"/>
                  </a:cubicBezTo>
                  <a:cubicBezTo>
                    <a:pt x="553" y="539"/>
                    <a:pt x="539" y="553"/>
                    <a:pt x="522" y="553"/>
                  </a:cubicBezTo>
                  <a:cubicBezTo>
                    <a:pt x="504" y="553"/>
                    <a:pt x="490" y="539"/>
                    <a:pt x="490" y="521"/>
                  </a:cubicBezTo>
                  <a:cubicBezTo>
                    <a:pt x="490" y="504"/>
                    <a:pt x="504" y="490"/>
                    <a:pt x="522" y="490"/>
                  </a:cubicBezTo>
                  <a:close/>
                  <a:moveTo>
                    <a:pt x="590" y="58"/>
                  </a:moveTo>
                  <a:lnTo>
                    <a:pt x="548" y="17"/>
                  </a:lnTo>
                  <a:cubicBezTo>
                    <a:pt x="537" y="5"/>
                    <a:pt x="522" y="0"/>
                    <a:pt x="508" y="0"/>
                  </a:cubicBezTo>
                  <a:cubicBezTo>
                    <a:pt x="493" y="0"/>
                    <a:pt x="478" y="5"/>
                    <a:pt x="467" y="17"/>
                  </a:cubicBezTo>
                  <a:lnTo>
                    <a:pt x="288" y="196"/>
                  </a:lnTo>
                  <a:cubicBezTo>
                    <a:pt x="293" y="207"/>
                    <a:pt x="289" y="223"/>
                    <a:pt x="281" y="231"/>
                  </a:cubicBezTo>
                  <a:cubicBezTo>
                    <a:pt x="275" y="237"/>
                    <a:pt x="265" y="241"/>
                    <a:pt x="256" y="241"/>
                  </a:cubicBezTo>
                  <a:cubicBezTo>
                    <a:pt x="252" y="241"/>
                    <a:pt x="249" y="240"/>
                    <a:pt x="245" y="239"/>
                  </a:cubicBezTo>
                  <a:lnTo>
                    <a:pt x="229" y="254"/>
                  </a:lnTo>
                  <a:cubicBezTo>
                    <a:pt x="207" y="277"/>
                    <a:pt x="207" y="313"/>
                    <a:pt x="229" y="335"/>
                  </a:cubicBezTo>
                  <a:lnTo>
                    <a:pt x="232" y="338"/>
                  </a:lnTo>
                  <a:lnTo>
                    <a:pt x="92" y="478"/>
                  </a:lnTo>
                  <a:lnTo>
                    <a:pt x="55" y="492"/>
                  </a:lnTo>
                  <a:lnTo>
                    <a:pt x="0" y="570"/>
                  </a:lnTo>
                  <a:lnTo>
                    <a:pt x="35" y="605"/>
                  </a:lnTo>
                  <a:lnTo>
                    <a:pt x="113" y="551"/>
                  </a:lnTo>
                  <a:lnTo>
                    <a:pt x="127" y="513"/>
                  </a:lnTo>
                  <a:lnTo>
                    <a:pt x="267" y="373"/>
                  </a:lnTo>
                  <a:lnTo>
                    <a:pt x="271" y="377"/>
                  </a:lnTo>
                  <a:cubicBezTo>
                    <a:pt x="283" y="388"/>
                    <a:pt x="297" y="394"/>
                    <a:pt x="312" y="394"/>
                  </a:cubicBezTo>
                  <a:cubicBezTo>
                    <a:pt x="326" y="394"/>
                    <a:pt x="341" y="388"/>
                    <a:pt x="352" y="377"/>
                  </a:cubicBezTo>
                  <a:lnTo>
                    <a:pt x="368" y="361"/>
                  </a:lnTo>
                  <a:cubicBezTo>
                    <a:pt x="363" y="351"/>
                    <a:pt x="367" y="335"/>
                    <a:pt x="375" y="326"/>
                  </a:cubicBezTo>
                  <a:cubicBezTo>
                    <a:pt x="381" y="320"/>
                    <a:pt x="391" y="317"/>
                    <a:pt x="399" y="317"/>
                  </a:cubicBezTo>
                  <a:cubicBezTo>
                    <a:pt x="403" y="317"/>
                    <a:pt x="407" y="317"/>
                    <a:pt x="410" y="319"/>
                  </a:cubicBezTo>
                  <a:lnTo>
                    <a:pt x="590" y="139"/>
                  </a:lnTo>
                  <a:cubicBezTo>
                    <a:pt x="612" y="117"/>
                    <a:pt x="612" y="81"/>
                    <a:pt x="590" y="58"/>
                  </a:cubicBezTo>
                  <a:close/>
                  <a:moveTo>
                    <a:pt x="221" y="215"/>
                  </a:moveTo>
                  <a:lnTo>
                    <a:pt x="239" y="197"/>
                  </a:lnTo>
                  <a:lnTo>
                    <a:pt x="255" y="206"/>
                  </a:lnTo>
                  <a:lnTo>
                    <a:pt x="246" y="190"/>
                  </a:lnTo>
                  <a:lnTo>
                    <a:pt x="264" y="172"/>
                  </a:lnTo>
                  <a:lnTo>
                    <a:pt x="266" y="171"/>
                  </a:lnTo>
                  <a:cubicBezTo>
                    <a:pt x="270" y="160"/>
                    <a:pt x="272" y="151"/>
                    <a:pt x="272" y="141"/>
                  </a:cubicBezTo>
                  <a:cubicBezTo>
                    <a:pt x="272" y="69"/>
                    <a:pt x="203" y="0"/>
                    <a:pt x="131" y="1"/>
                  </a:cubicBezTo>
                  <a:cubicBezTo>
                    <a:pt x="131" y="1"/>
                    <a:pt x="123" y="9"/>
                    <a:pt x="118" y="13"/>
                  </a:cubicBezTo>
                  <a:cubicBezTo>
                    <a:pt x="176" y="71"/>
                    <a:pt x="171" y="61"/>
                    <a:pt x="171" y="97"/>
                  </a:cubicBezTo>
                  <a:cubicBezTo>
                    <a:pt x="171" y="126"/>
                    <a:pt x="125" y="171"/>
                    <a:pt x="97" y="171"/>
                  </a:cubicBezTo>
                  <a:cubicBezTo>
                    <a:pt x="61" y="171"/>
                    <a:pt x="72" y="177"/>
                    <a:pt x="13" y="118"/>
                  </a:cubicBezTo>
                  <a:cubicBezTo>
                    <a:pt x="9" y="123"/>
                    <a:pt x="1" y="131"/>
                    <a:pt x="1" y="131"/>
                  </a:cubicBezTo>
                  <a:cubicBezTo>
                    <a:pt x="2" y="203"/>
                    <a:pt x="70" y="272"/>
                    <a:pt x="141" y="272"/>
                  </a:cubicBezTo>
                  <a:cubicBezTo>
                    <a:pt x="154" y="272"/>
                    <a:pt x="168" y="267"/>
                    <a:pt x="182" y="261"/>
                  </a:cubicBezTo>
                  <a:lnTo>
                    <a:pt x="185" y="263"/>
                  </a:lnTo>
                  <a:cubicBezTo>
                    <a:pt x="189" y="251"/>
                    <a:pt x="196" y="240"/>
                    <a:pt x="206" y="230"/>
                  </a:cubicBezTo>
                  <a:lnTo>
                    <a:pt x="221" y="215"/>
                  </a:lnTo>
                  <a:close/>
                  <a:moveTo>
                    <a:pt x="401" y="352"/>
                  </a:moveTo>
                  <a:lnTo>
                    <a:pt x="409" y="368"/>
                  </a:lnTo>
                  <a:lnTo>
                    <a:pt x="392" y="385"/>
                  </a:lnTo>
                  <a:lnTo>
                    <a:pt x="376" y="401"/>
                  </a:lnTo>
                  <a:cubicBezTo>
                    <a:pt x="367" y="410"/>
                    <a:pt x="356" y="417"/>
                    <a:pt x="343" y="422"/>
                  </a:cubicBezTo>
                  <a:lnTo>
                    <a:pt x="451" y="529"/>
                  </a:lnTo>
                  <a:lnTo>
                    <a:pt x="502" y="597"/>
                  </a:lnTo>
                  <a:lnTo>
                    <a:pt x="529" y="605"/>
                  </a:lnTo>
                  <a:lnTo>
                    <a:pt x="604" y="529"/>
                  </a:lnTo>
                  <a:lnTo>
                    <a:pt x="597" y="502"/>
                  </a:lnTo>
                  <a:lnTo>
                    <a:pt x="529" y="451"/>
                  </a:lnTo>
                  <a:lnTo>
                    <a:pt x="427" y="350"/>
                  </a:lnTo>
                  <a:lnTo>
                    <a:pt x="417" y="360"/>
                  </a:lnTo>
                  <a:lnTo>
                    <a:pt x="401" y="35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0098A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6150896" y="2585248"/>
            <a:ext cx="1515541" cy="1515540"/>
            <a:chOff x="6150896" y="2585248"/>
            <a:chExt cx="1515541" cy="1515540"/>
          </a:xfrm>
          <a:solidFill>
            <a:srgbClr val="E14B55"/>
          </a:solidFill>
        </p:grpSpPr>
        <p:sp>
          <p:nvSpPr>
            <p:cNvPr id="13" name="任意多边形 12"/>
            <p:cNvSpPr/>
            <p:nvPr/>
          </p:nvSpPr>
          <p:spPr>
            <a:xfrm rot="5400000">
              <a:off x="6152767" y="2585248"/>
              <a:ext cx="1513669" cy="1513670"/>
            </a:xfrm>
            <a:custGeom>
              <a:avLst/>
              <a:gdLst>
                <a:gd name="connsiteX0" fmla="*/ 0 w 1845129"/>
                <a:gd name="connsiteY0" fmla="*/ 0 h 1845129"/>
                <a:gd name="connsiteX1" fmla="*/ 1407500 w 1845129"/>
                <a:gd name="connsiteY1" fmla="*/ 0 h 1845129"/>
                <a:gd name="connsiteX2" fmla="*/ 1845129 w 1845129"/>
                <a:gd name="connsiteY2" fmla="*/ 437629 h 1845129"/>
                <a:gd name="connsiteX3" fmla="*/ 1845129 w 1845129"/>
                <a:gd name="connsiteY3" fmla="*/ 439911 h 1845129"/>
                <a:gd name="connsiteX4" fmla="*/ 439910 w 1845129"/>
                <a:gd name="connsiteY4" fmla="*/ 439911 h 1845129"/>
                <a:gd name="connsiteX5" fmla="*/ 439910 w 1845129"/>
                <a:gd name="connsiteY5" fmla="*/ 1845129 h 1845129"/>
                <a:gd name="connsiteX6" fmla="*/ 437629 w 1845129"/>
                <a:gd name="connsiteY6" fmla="*/ 1845129 h 1845129"/>
                <a:gd name="connsiteX7" fmla="*/ 0 w 1845129"/>
                <a:gd name="connsiteY7" fmla="*/ 1407500 h 1845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45129" h="1845129">
                  <a:moveTo>
                    <a:pt x="0" y="0"/>
                  </a:moveTo>
                  <a:lnTo>
                    <a:pt x="1407500" y="0"/>
                  </a:lnTo>
                  <a:lnTo>
                    <a:pt x="1845129" y="437629"/>
                  </a:lnTo>
                  <a:lnTo>
                    <a:pt x="1845129" y="439911"/>
                  </a:lnTo>
                  <a:lnTo>
                    <a:pt x="439910" y="439911"/>
                  </a:lnTo>
                  <a:lnTo>
                    <a:pt x="439910" y="1845129"/>
                  </a:lnTo>
                  <a:lnTo>
                    <a:pt x="437629" y="1845129"/>
                  </a:lnTo>
                  <a:lnTo>
                    <a:pt x="0" y="1407500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18900000" algn="bl" rotWithShape="0">
                <a:srgbClr val="414153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98A0"/>
                </a:solidFill>
                <a:cs typeface="+mn-ea"/>
                <a:sym typeface="+mn-lt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 rot="5400000">
              <a:off x="6150897" y="2946133"/>
              <a:ext cx="1154654" cy="115465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E14B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98A0"/>
                </a:solidFill>
                <a:cs typeface="+mn-ea"/>
                <a:sym typeface="+mn-lt"/>
              </a:endParaRPr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6508223" y="3347422"/>
              <a:ext cx="475419" cy="354358"/>
            </a:xfrm>
            <a:custGeom>
              <a:avLst/>
              <a:gdLst>
                <a:gd name="T0" fmla="*/ 201 w 983"/>
                <a:gd name="T1" fmla="*/ 386 h 731"/>
                <a:gd name="T2" fmla="*/ 359 w 983"/>
                <a:gd name="T3" fmla="*/ 110 h 731"/>
                <a:gd name="T4" fmla="*/ 398 w 983"/>
                <a:gd name="T5" fmla="*/ 64 h 731"/>
                <a:gd name="T6" fmla="*/ 759 w 983"/>
                <a:gd name="T7" fmla="*/ 93 h 731"/>
                <a:gd name="T8" fmla="*/ 738 w 983"/>
                <a:gd name="T9" fmla="*/ 49 h 731"/>
                <a:gd name="T10" fmla="*/ 821 w 983"/>
                <a:gd name="T11" fmla="*/ 24 h 731"/>
                <a:gd name="T12" fmla="*/ 877 w 983"/>
                <a:gd name="T13" fmla="*/ 27 h 731"/>
                <a:gd name="T14" fmla="*/ 859 w 983"/>
                <a:gd name="T15" fmla="*/ 109 h 731"/>
                <a:gd name="T16" fmla="*/ 830 w 983"/>
                <a:gd name="T17" fmla="*/ 154 h 731"/>
                <a:gd name="T18" fmla="*/ 623 w 983"/>
                <a:gd name="T19" fmla="*/ 344 h 731"/>
                <a:gd name="T20" fmla="*/ 622 w 983"/>
                <a:gd name="T21" fmla="*/ 345 h 731"/>
                <a:gd name="T22" fmla="*/ 952 w 983"/>
                <a:gd name="T23" fmla="*/ 670 h 731"/>
                <a:gd name="T24" fmla="*/ 952 w 983"/>
                <a:gd name="T25" fmla="*/ 731 h 731"/>
                <a:gd name="T26" fmla="*/ 763 w 983"/>
                <a:gd name="T27" fmla="*/ 731 h 731"/>
                <a:gd name="T28" fmla="*/ 558 w 983"/>
                <a:gd name="T29" fmla="*/ 731 h 731"/>
                <a:gd name="T30" fmla="*/ 353 w 983"/>
                <a:gd name="T31" fmla="*/ 731 h 731"/>
                <a:gd name="T32" fmla="*/ 148 w 983"/>
                <a:gd name="T33" fmla="*/ 731 h 731"/>
                <a:gd name="T34" fmla="*/ 0 w 983"/>
                <a:gd name="T35" fmla="*/ 701 h 731"/>
                <a:gd name="T36" fmla="*/ 31 w 983"/>
                <a:gd name="T37" fmla="*/ 0 h 731"/>
                <a:gd name="T38" fmla="*/ 62 w 983"/>
                <a:gd name="T39" fmla="*/ 670 h 731"/>
                <a:gd name="T40" fmla="*/ 148 w 983"/>
                <a:gd name="T41" fmla="*/ 530 h 731"/>
                <a:gd name="T42" fmla="*/ 236 w 983"/>
                <a:gd name="T43" fmla="*/ 499 h 731"/>
                <a:gd name="T44" fmla="*/ 267 w 983"/>
                <a:gd name="T45" fmla="*/ 670 h 731"/>
                <a:gd name="T46" fmla="*/ 353 w 983"/>
                <a:gd name="T47" fmla="*/ 316 h 731"/>
                <a:gd name="T48" fmla="*/ 441 w 983"/>
                <a:gd name="T49" fmla="*/ 286 h 731"/>
                <a:gd name="T50" fmla="*/ 472 w 983"/>
                <a:gd name="T51" fmla="*/ 670 h 731"/>
                <a:gd name="T52" fmla="*/ 558 w 983"/>
                <a:gd name="T53" fmla="*/ 421 h 731"/>
                <a:gd name="T54" fmla="*/ 646 w 983"/>
                <a:gd name="T55" fmla="*/ 390 h 731"/>
                <a:gd name="T56" fmla="*/ 677 w 983"/>
                <a:gd name="T57" fmla="*/ 670 h 731"/>
                <a:gd name="T58" fmla="*/ 763 w 983"/>
                <a:gd name="T59" fmla="*/ 245 h 731"/>
                <a:gd name="T60" fmla="*/ 851 w 983"/>
                <a:gd name="T61" fmla="*/ 214 h 731"/>
                <a:gd name="T62" fmla="*/ 881 w 983"/>
                <a:gd name="T63" fmla="*/ 670 h 7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83" h="731">
                  <a:moveTo>
                    <a:pt x="404" y="154"/>
                  </a:moveTo>
                  <a:lnTo>
                    <a:pt x="201" y="386"/>
                  </a:lnTo>
                  <a:lnTo>
                    <a:pt x="153" y="345"/>
                  </a:lnTo>
                  <a:lnTo>
                    <a:pt x="359" y="110"/>
                  </a:lnTo>
                  <a:lnTo>
                    <a:pt x="359" y="110"/>
                  </a:lnTo>
                  <a:lnTo>
                    <a:pt x="398" y="64"/>
                  </a:lnTo>
                  <a:lnTo>
                    <a:pt x="616" y="255"/>
                  </a:lnTo>
                  <a:lnTo>
                    <a:pt x="759" y="93"/>
                  </a:lnTo>
                  <a:lnTo>
                    <a:pt x="734" y="71"/>
                  </a:lnTo>
                  <a:cubicBezTo>
                    <a:pt x="724" y="63"/>
                    <a:pt x="726" y="53"/>
                    <a:pt x="738" y="49"/>
                  </a:cubicBezTo>
                  <a:lnTo>
                    <a:pt x="777" y="37"/>
                  </a:lnTo>
                  <a:cubicBezTo>
                    <a:pt x="789" y="34"/>
                    <a:pt x="809" y="27"/>
                    <a:pt x="821" y="24"/>
                  </a:cubicBezTo>
                  <a:lnTo>
                    <a:pt x="860" y="12"/>
                  </a:lnTo>
                  <a:cubicBezTo>
                    <a:pt x="872" y="8"/>
                    <a:pt x="880" y="15"/>
                    <a:pt x="877" y="27"/>
                  </a:cubicBezTo>
                  <a:lnTo>
                    <a:pt x="869" y="65"/>
                  </a:lnTo>
                  <a:cubicBezTo>
                    <a:pt x="866" y="77"/>
                    <a:pt x="862" y="97"/>
                    <a:pt x="859" y="109"/>
                  </a:cubicBezTo>
                  <a:lnTo>
                    <a:pt x="851" y="147"/>
                  </a:lnTo>
                  <a:cubicBezTo>
                    <a:pt x="849" y="159"/>
                    <a:pt x="839" y="162"/>
                    <a:pt x="830" y="154"/>
                  </a:cubicBezTo>
                  <a:lnTo>
                    <a:pt x="807" y="134"/>
                  </a:lnTo>
                  <a:lnTo>
                    <a:pt x="623" y="344"/>
                  </a:lnTo>
                  <a:lnTo>
                    <a:pt x="623" y="344"/>
                  </a:lnTo>
                  <a:lnTo>
                    <a:pt x="622" y="345"/>
                  </a:lnTo>
                  <a:lnTo>
                    <a:pt x="404" y="154"/>
                  </a:lnTo>
                  <a:close/>
                  <a:moveTo>
                    <a:pt x="952" y="670"/>
                  </a:moveTo>
                  <a:cubicBezTo>
                    <a:pt x="969" y="670"/>
                    <a:pt x="983" y="684"/>
                    <a:pt x="983" y="701"/>
                  </a:cubicBezTo>
                  <a:cubicBezTo>
                    <a:pt x="983" y="718"/>
                    <a:pt x="969" y="731"/>
                    <a:pt x="952" y="731"/>
                  </a:cubicBezTo>
                  <a:lnTo>
                    <a:pt x="881" y="731"/>
                  </a:lnTo>
                  <a:lnTo>
                    <a:pt x="763" y="731"/>
                  </a:lnTo>
                  <a:lnTo>
                    <a:pt x="677" y="731"/>
                  </a:lnTo>
                  <a:lnTo>
                    <a:pt x="558" y="731"/>
                  </a:lnTo>
                  <a:lnTo>
                    <a:pt x="472" y="731"/>
                  </a:lnTo>
                  <a:lnTo>
                    <a:pt x="353" y="731"/>
                  </a:lnTo>
                  <a:lnTo>
                    <a:pt x="267" y="731"/>
                  </a:lnTo>
                  <a:lnTo>
                    <a:pt x="148" y="731"/>
                  </a:lnTo>
                  <a:lnTo>
                    <a:pt x="32" y="731"/>
                  </a:lnTo>
                  <a:cubicBezTo>
                    <a:pt x="14" y="731"/>
                    <a:pt x="0" y="718"/>
                    <a:pt x="0" y="701"/>
                  </a:cubicBezTo>
                  <a:lnTo>
                    <a:pt x="0" y="31"/>
                  </a:lnTo>
                  <a:cubicBezTo>
                    <a:pt x="0" y="14"/>
                    <a:pt x="14" y="0"/>
                    <a:pt x="31" y="0"/>
                  </a:cubicBezTo>
                  <a:cubicBezTo>
                    <a:pt x="48" y="0"/>
                    <a:pt x="62" y="14"/>
                    <a:pt x="62" y="31"/>
                  </a:cubicBezTo>
                  <a:lnTo>
                    <a:pt x="62" y="670"/>
                  </a:lnTo>
                  <a:lnTo>
                    <a:pt x="148" y="670"/>
                  </a:lnTo>
                  <a:lnTo>
                    <a:pt x="148" y="530"/>
                  </a:lnTo>
                  <a:cubicBezTo>
                    <a:pt x="148" y="513"/>
                    <a:pt x="162" y="499"/>
                    <a:pt x="179" y="499"/>
                  </a:cubicBezTo>
                  <a:lnTo>
                    <a:pt x="236" y="499"/>
                  </a:lnTo>
                  <a:cubicBezTo>
                    <a:pt x="253" y="499"/>
                    <a:pt x="267" y="513"/>
                    <a:pt x="267" y="530"/>
                  </a:cubicBezTo>
                  <a:lnTo>
                    <a:pt x="267" y="670"/>
                  </a:lnTo>
                  <a:lnTo>
                    <a:pt x="353" y="670"/>
                  </a:lnTo>
                  <a:lnTo>
                    <a:pt x="353" y="316"/>
                  </a:lnTo>
                  <a:cubicBezTo>
                    <a:pt x="353" y="299"/>
                    <a:pt x="367" y="286"/>
                    <a:pt x="384" y="286"/>
                  </a:cubicBezTo>
                  <a:lnTo>
                    <a:pt x="441" y="286"/>
                  </a:lnTo>
                  <a:cubicBezTo>
                    <a:pt x="458" y="286"/>
                    <a:pt x="472" y="299"/>
                    <a:pt x="472" y="316"/>
                  </a:cubicBezTo>
                  <a:lnTo>
                    <a:pt x="472" y="670"/>
                  </a:lnTo>
                  <a:lnTo>
                    <a:pt x="558" y="670"/>
                  </a:lnTo>
                  <a:lnTo>
                    <a:pt x="558" y="421"/>
                  </a:lnTo>
                  <a:cubicBezTo>
                    <a:pt x="558" y="404"/>
                    <a:pt x="572" y="390"/>
                    <a:pt x="589" y="390"/>
                  </a:cubicBezTo>
                  <a:lnTo>
                    <a:pt x="646" y="390"/>
                  </a:lnTo>
                  <a:cubicBezTo>
                    <a:pt x="663" y="390"/>
                    <a:pt x="677" y="404"/>
                    <a:pt x="677" y="421"/>
                  </a:cubicBezTo>
                  <a:lnTo>
                    <a:pt x="677" y="670"/>
                  </a:lnTo>
                  <a:lnTo>
                    <a:pt x="763" y="670"/>
                  </a:lnTo>
                  <a:lnTo>
                    <a:pt x="763" y="245"/>
                  </a:lnTo>
                  <a:cubicBezTo>
                    <a:pt x="763" y="228"/>
                    <a:pt x="776" y="214"/>
                    <a:pt x="793" y="214"/>
                  </a:cubicBezTo>
                  <a:lnTo>
                    <a:pt x="851" y="214"/>
                  </a:lnTo>
                  <a:cubicBezTo>
                    <a:pt x="868" y="214"/>
                    <a:pt x="881" y="228"/>
                    <a:pt x="881" y="245"/>
                  </a:cubicBezTo>
                  <a:lnTo>
                    <a:pt x="881" y="670"/>
                  </a:lnTo>
                  <a:lnTo>
                    <a:pt x="952" y="67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0098A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4563419" y="4185978"/>
            <a:ext cx="1513669" cy="1515540"/>
            <a:chOff x="4563419" y="4185978"/>
            <a:chExt cx="1513669" cy="1515540"/>
          </a:xfrm>
          <a:solidFill>
            <a:srgbClr val="E14B55"/>
          </a:solidFill>
        </p:grpSpPr>
        <p:sp>
          <p:nvSpPr>
            <p:cNvPr id="17" name="任意多边形 16"/>
            <p:cNvSpPr/>
            <p:nvPr/>
          </p:nvSpPr>
          <p:spPr>
            <a:xfrm flipV="1">
              <a:off x="4563419" y="4187848"/>
              <a:ext cx="1513669" cy="1513670"/>
            </a:xfrm>
            <a:custGeom>
              <a:avLst/>
              <a:gdLst>
                <a:gd name="connsiteX0" fmla="*/ 0 w 1845129"/>
                <a:gd name="connsiteY0" fmla="*/ 0 h 1845129"/>
                <a:gd name="connsiteX1" fmla="*/ 1407500 w 1845129"/>
                <a:gd name="connsiteY1" fmla="*/ 0 h 1845129"/>
                <a:gd name="connsiteX2" fmla="*/ 1845129 w 1845129"/>
                <a:gd name="connsiteY2" fmla="*/ 437629 h 1845129"/>
                <a:gd name="connsiteX3" fmla="*/ 1845129 w 1845129"/>
                <a:gd name="connsiteY3" fmla="*/ 439911 h 1845129"/>
                <a:gd name="connsiteX4" fmla="*/ 439910 w 1845129"/>
                <a:gd name="connsiteY4" fmla="*/ 439911 h 1845129"/>
                <a:gd name="connsiteX5" fmla="*/ 439910 w 1845129"/>
                <a:gd name="connsiteY5" fmla="*/ 1845129 h 1845129"/>
                <a:gd name="connsiteX6" fmla="*/ 437629 w 1845129"/>
                <a:gd name="connsiteY6" fmla="*/ 1845129 h 1845129"/>
                <a:gd name="connsiteX7" fmla="*/ 0 w 1845129"/>
                <a:gd name="connsiteY7" fmla="*/ 1407500 h 1845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45129" h="1845129">
                  <a:moveTo>
                    <a:pt x="0" y="0"/>
                  </a:moveTo>
                  <a:lnTo>
                    <a:pt x="1407500" y="0"/>
                  </a:lnTo>
                  <a:lnTo>
                    <a:pt x="1845129" y="437629"/>
                  </a:lnTo>
                  <a:lnTo>
                    <a:pt x="1845129" y="439911"/>
                  </a:lnTo>
                  <a:lnTo>
                    <a:pt x="439910" y="439911"/>
                  </a:lnTo>
                  <a:lnTo>
                    <a:pt x="439910" y="1845129"/>
                  </a:lnTo>
                  <a:lnTo>
                    <a:pt x="437629" y="1845129"/>
                  </a:lnTo>
                  <a:lnTo>
                    <a:pt x="0" y="1407500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101600" dist="63500" dir="8100000" algn="tr" rotWithShape="0">
                <a:srgbClr val="414153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98A0"/>
                </a:solidFill>
                <a:cs typeface="+mn-ea"/>
                <a:sym typeface="+mn-lt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 flipV="1">
              <a:off x="4911050" y="4185978"/>
              <a:ext cx="1154654" cy="115465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E14B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98A0"/>
                </a:solidFill>
                <a:cs typeface="+mn-ea"/>
                <a:sym typeface="+mn-lt"/>
              </a:endParaRPr>
            </a:p>
          </p:txBody>
        </p:sp>
        <p:sp>
          <p:nvSpPr>
            <p:cNvPr id="19" name="Freeform 16"/>
            <p:cNvSpPr>
              <a:spLocks noEditPoints="1"/>
            </p:cNvSpPr>
            <p:nvPr/>
          </p:nvSpPr>
          <p:spPr bwMode="auto">
            <a:xfrm>
              <a:off x="5274256" y="4575639"/>
              <a:ext cx="498367" cy="397432"/>
            </a:xfrm>
            <a:custGeom>
              <a:avLst/>
              <a:gdLst>
                <a:gd name="T0" fmla="*/ 1238 w 1238"/>
                <a:gd name="T1" fmla="*/ 579 h 986"/>
                <a:gd name="T2" fmla="*/ 424 w 1238"/>
                <a:gd name="T3" fmla="*/ 579 h 986"/>
                <a:gd name="T4" fmla="*/ 443 w 1238"/>
                <a:gd name="T5" fmla="*/ 209 h 986"/>
                <a:gd name="T6" fmla="*/ 357 w 1238"/>
                <a:gd name="T7" fmla="*/ 223 h 986"/>
                <a:gd name="T8" fmla="*/ 329 w 1238"/>
                <a:gd name="T9" fmla="*/ 254 h 986"/>
                <a:gd name="T10" fmla="*/ 441 w 1238"/>
                <a:gd name="T11" fmla="*/ 316 h 986"/>
                <a:gd name="T12" fmla="*/ 311 w 1238"/>
                <a:gd name="T13" fmla="*/ 0 h 986"/>
                <a:gd name="T14" fmla="*/ 311 w 1238"/>
                <a:gd name="T15" fmla="*/ 620 h 986"/>
                <a:gd name="T16" fmla="*/ 367 w 1238"/>
                <a:gd name="T17" fmla="*/ 550 h 986"/>
                <a:gd name="T18" fmla="*/ 329 w 1238"/>
                <a:gd name="T19" fmla="*/ 473 h 986"/>
                <a:gd name="T20" fmla="*/ 295 w 1238"/>
                <a:gd name="T21" fmla="*/ 516 h 986"/>
                <a:gd name="T22" fmla="*/ 168 w 1238"/>
                <a:gd name="T23" fmla="*/ 370 h 986"/>
                <a:gd name="T24" fmla="*/ 295 w 1238"/>
                <a:gd name="T25" fmla="*/ 410 h 986"/>
                <a:gd name="T26" fmla="*/ 229 w 1238"/>
                <a:gd name="T27" fmla="*/ 307 h 986"/>
                <a:gd name="T28" fmla="*/ 295 w 1238"/>
                <a:gd name="T29" fmla="*/ 127 h 986"/>
                <a:gd name="T30" fmla="*/ 329 w 1238"/>
                <a:gd name="T31" fmla="*/ 104 h 986"/>
                <a:gd name="T32" fmla="*/ 443 w 1238"/>
                <a:gd name="T33" fmla="*/ 209 h 986"/>
                <a:gd name="T34" fmla="*/ 295 w 1238"/>
                <a:gd name="T35" fmla="*/ 186 h 986"/>
                <a:gd name="T36" fmla="*/ 295 w 1238"/>
                <a:gd name="T37" fmla="*/ 245 h 986"/>
                <a:gd name="T38" fmla="*/ 329 w 1238"/>
                <a:gd name="T39" fmla="*/ 413 h 986"/>
                <a:gd name="T40" fmla="*/ 357 w 1238"/>
                <a:gd name="T41" fmla="*/ 398 h 986"/>
                <a:gd name="T42" fmla="*/ 359 w 1238"/>
                <a:gd name="T43" fmla="*/ 356 h 986"/>
                <a:gd name="T44" fmla="*/ 329 w 1238"/>
                <a:gd name="T45" fmla="*/ 413 h 986"/>
                <a:gd name="T46" fmla="*/ 854 w 1238"/>
                <a:gd name="T47" fmla="*/ 713 h 986"/>
                <a:gd name="T48" fmla="*/ 904 w 1238"/>
                <a:gd name="T49" fmla="*/ 665 h 986"/>
                <a:gd name="T50" fmla="*/ 854 w 1238"/>
                <a:gd name="T51" fmla="*/ 617 h 986"/>
                <a:gd name="T52" fmla="*/ 810 w 1238"/>
                <a:gd name="T53" fmla="*/ 416 h 986"/>
                <a:gd name="T54" fmla="*/ 784 w 1238"/>
                <a:gd name="T55" fmla="*/ 477 h 986"/>
                <a:gd name="T56" fmla="*/ 810 w 1238"/>
                <a:gd name="T57" fmla="*/ 416 h 986"/>
                <a:gd name="T58" fmla="*/ 1004 w 1238"/>
                <a:gd name="T59" fmla="*/ 447 h 986"/>
                <a:gd name="T60" fmla="*/ 854 w 1238"/>
                <a:gd name="T61" fmla="*/ 418 h 986"/>
                <a:gd name="T62" fmla="*/ 977 w 1238"/>
                <a:gd name="T63" fmla="*/ 557 h 986"/>
                <a:gd name="T64" fmla="*/ 854 w 1238"/>
                <a:gd name="T65" fmla="*/ 792 h 986"/>
                <a:gd name="T66" fmla="*/ 810 w 1238"/>
                <a:gd name="T67" fmla="*/ 849 h 986"/>
                <a:gd name="T68" fmla="*/ 643 w 1238"/>
                <a:gd name="T69" fmla="*/ 658 h 986"/>
                <a:gd name="T70" fmla="*/ 810 w 1238"/>
                <a:gd name="T71" fmla="*/ 710 h 986"/>
                <a:gd name="T72" fmla="*/ 724 w 1238"/>
                <a:gd name="T73" fmla="*/ 575 h 986"/>
                <a:gd name="T74" fmla="*/ 810 w 1238"/>
                <a:gd name="T75" fmla="*/ 339 h 986"/>
                <a:gd name="T76" fmla="*/ 854 w 1238"/>
                <a:gd name="T77" fmla="*/ 309 h 986"/>
                <a:gd name="T78" fmla="*/ 1004 w 1238"/>
                <a:gd name="T79" fmla="*/ 447 h 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38" h="986">
                  <a:moveTo>
                    <a:pt x="831" y="172"/>
                  </a:moveTo>
                  <a:cubicBezTo>
                    <a:pt x="1055" y="172"/>
                    <a:pt x="1238" y="354"/>
                    <a:pt x="1238" y="579"/>
                  </a:cubicBezTo>
                  <a:cubicBezTo>
                    <a:pt x="1238" y="804"/>
                    <a:pt x="1055" y="986"/>
                    <a:pt x="831" y="986"/>
                  </a:cubicBezTo>
                  <a:cubicBezTo>
                    <a:pt x="606" y="986"/>
                    <a:pt x="424" y="804"/>
                    <a:pt x="424" y="579"/>
                  </a:cubicBezTo>
                  <a:cubicBezTo>
                    <a:pt x="424" y="354"/>
                    <a:pt x="606" y="172"/>
                    <a:pt x="831" y="172"/>
                  </a:cubicBezTo>
                  <a:close/>
                  <a:moveTo>
                    <a:pt x="443" y="209"/>
                  </a:moveTo>
                  <a:lnTo>
                    <a:pt x="443" y="209"/>
                  </a:lnTo>
                  <a:lnTo>
                    <a:pt x="357" y="223"/>
                  </a:lnTo>
                  <a:cubicBezTo>
                    <a:pt x="350" y="204"/>
                    <a:pt x="346" y="197"/>
                    <a:pt x="329" y="187"/>
                  </a:cubicBezTo>
                  <a:lnTo>
                    <a:pt x="329" y="254"/>
                  </a:lnTo>
                  <a:cubicBezTo>
                    <a:pt x="375" y="266"/>
                    <a:pt x="406" y="279"/>
                    <a:pt x="422" y="293"/>
                  </a:cubicBezTo>
                  <a:cubicBezTo>
                    <a:pt x="430" y="300"/>
                    <a:pt x="436" y="308"/>
                    <a:pt x="441" y="316"/>
                  </a:cubicBezTo>
                  <a:cubicBezTo>
                    <a:pt x="480" y="260"/>
                    <a:pt x="533" y="215"/>
                    <a:pt x="594" y="185"/>
                  </a:cubicBezTo>
                  <a:cubicBezTo>
                    <a:pt x="546" y="76"/>
                    <a:pt x="437" y="0"/>
                    <a:pt x="311" y="0"/>
                  </a:cubicBezTo>
                  <a:cubicBezTo>
                    <a:pt x="139" y="0"/>
                    <a:pt x="0" y="139"/>
                    <a:pt x="0" y="310"/>
                  </a:cubicBezTo>
                  <a:cubicBezTo>
                    <a:pt x="0" y="481"/>
                    <a:pt x="139" y="620"/>
                    <a:pt x="311" y="620"/>
                  </a:cubicBezTo>
                  <a:cubicBezTo>
                    <a:pt x="331" y="620"/>
                    <a:pt x="352" y="618"/>
                    <a:pt x="372" y="614"/>
                  </a:cubicBezTo>
                  <a:cubicBezTo>
                    <a:pt x="368" y="593"/>
                    <a:pt x="367" y="572"/>
                    <a:pt x="367" y="550"/>
                  </a:cubicBezTo>
                  <a:cubicBezTo>
                    <a:pt x="367" y="521"/>
                    <a:pt x="370" y="493"/>
                    <a:pt x="376" y="465"/>
                  </a:cubicBezTo>
                  <a:cubicBezTo>
                    <a:pt x="361" y="470"/>
                    <a:pt x="345" y="472"/>
                    <a:pt x="329" y="473"/>
                  </a:cubicBezTo>
                  <a:lnTo>
                    <a:pt x="329" y="516"/>
                  </a:lnTo>
                  <a:lnTo>
                    <a:pt x="295" y="516"/>
                  </a:lnTo>
                  <a:lnTo>
                    <a:pt x="295" y="473"/>
                  </a:lnTo>
                  <a:cubicBezTo>
                    <a:pt x="226" y="467"/>
                    <a:pt x="180" y="440"/>
                    <a:pt x="168" y="370"/>
                  </a:cubicBezTo>
                  <a:lnTo>
                    <a:pt x="261" y="359"/>
                  </a:lnTo>
                  <a:cubicBezTo>
                    <a:pt x="265" y="385"/>
                    <a:pt x="271" y="398"/>
                    <a:pt x="295" y="410"/>
                  </a:cubicBezTo>
                  <a:lnTo>
                    <a:pt x="295" y="329"/>
                  </a:lnTo>
                  <a:cubicBezTo>
                    <a:pt x="264" y="320"/>
                    <a:pt x="242" y="313"/>
                    <a:pt x="229" y="307"/>
                  </a:cubicBezTo>
                  <a:cubicBezTo>
                    <a:pt x="173" y="279"/>
                    <a:pt x="166" y="200"/>
                    <a:pt x="210" y="157"/>
                  </a:cubicBezTo>
                  <a:cubicBezTo>
                    <a:pt x="229" y="139"/>
                    <a:pt x="257" y="129"/>
                    <a:pt x="295" y="127"/>
                  </a:cubicBezTo>
                  <a:lnTo>
                    <a:pt x="295" y="104"/>
                  </a:lnTo>
                  <a:lnTo>
                    <a:pt x="329" y="104"/>
                  </a:lnTo>
                  <a:lnTo>
                    <a:pt x="329" y="127"/>
                  </a:lnTo>
                  <a:cubicBezTo>
                    <a:pt x="384" y="130"/>
                    <a:pt x="430" y="151"/>
                    <a:pt x="443" y="209"/>
                  </a:cubicBezTo>
                  <a:close/>
                  <a:moveTo>
                    <a:pt x="295" y="186"/>
                  </a:moveTo>
                  <a:lnTo>
                    <a:pt x="295" y="186"/>
                  </a:lnTo>
                  <a:cubicBezTo>
                    <a:pt x="274" y="193"/>
                    <a:pt x="259" y="212"/>
                    <a:pt x="275" y="233"/>
                  </a:cubicBezTo>
                  <a:cubicBezTo>
                    <a:pt x="279" y="238"/>
                    <a:pt x="285" y="242"/>
                    <a:pt x="295" y="245"/>
                  </a:cubicBezTo>
                  <a:lnTo>
                    <a:pt x="295" y="186"/>
                  </a:lnTo>
                  <a:close/>
                  <a:moveTo>
                    <a:pt x="329" y="413"/>
                  </a:moveTo>
                  <a:lnTo>
                    <a:pt x="329" y="413"/>
                  </a:lnTo>
                  <a:cubicBezTo>
                    <a:pt x="342" y="410"/>
                    <a:pt x="351" y="405"/>
                    <a:pt x="357" y="398"/>
                  </a:cubicBezTo>
                  <a:cubicBezTo>
                    <a:pt x="363" y="392"/>
                    <a:pt x="366" y="384"/>
                    <a:pt x="366" y="376"/>
                  </a:cubicBezTo>
                  <a:cubicBezTo>
                    <a:pt x="366" y="368"/>
                    <a:pt x="364" y="362"/>
                    <a:pt x="359" y="356"/>
                  </a:cubicBezTo>
                  <a:cubicBezTo>
                    <a:pt x="354" y="350"/>
                    <a:pt x="344" y="344"/>
                    <a:pt x="329" y="339"/>
                  </a:cubicBezTo>
                  <a:lnTo>
                    <a:pt x="329" y="413"/>
                  </a:lnTo>
                  <a:close/>
                  <a:moveTo>
                    <a:pt x="854" y="713"/>
                  </a:moveTo>
                  <a:lnTo>
                    <a:pt x="854" y="713"/>
                  </a:lnTo>
                  <a:cubicBezTo>
                    <a:pt x="871" y="710"/>
                    <a:pt x="884" y="703"/>
                    <a:pt x="892" y="695"/>
                  </a:cubicBezTo>
                  <a:cubicBezTo>
                    <a:pt x="900" y="686"/>
                    <a:pt x="904" y="676"/>
                    <a:pt x="904" y="665"/>
                  </a:cubicBezTo>
                  <a:cubicBezTo>
                    <a:pt x="904" y="656"/>
                    <a:pt x="901" y="647"/>
                    <a:pt x="894" y="639"/>
                  </a:cubicBezTo>
                  <a:cubicBezTo>
                    <a:pt x="887" y="631"/>
                    <a:pt x="874" y="624"/>
                    <a:pt x="854" y="617"/>
                  </a:cubicBezTo>
                  <a:lnTo>
                    <a:pt x="854" y="713"/>
                  </a:lnTo>
                  <a:close/>
                  <a:moveTo>
                    <a:pt x="810" y="416"/>
                  </a:moveTo>
                  <a:lnTo>
                    <a:pt x="810" y="416"/>
                  </a:lnTo>
                  <a:cubicBezTo>
                    <a:pt x="783" y="426"/>
                    <a:pt x="763" y="451"/>
                    <a:pt x="784" y="477"/>
                  </a:cubicBezTo>
                  <a:cubicBezTo>
                    <a:pt x="789" y="484"/>
                    <a:pt x="798" y="489"/>
                    <a:pt x="810" y="494"/>
                  </a:cubicBezTo>
                  <a:lnTo>
                    <a:pt x="810" y="416"/>
                  </a:lnTo>
                  <a:close/>
                  <a:moveTo>
                    <a:pt x="1004" y="447"/>
                  </a:moveTo>
                  <a:lnTo>
                    <a:pt x="1004" y="447"/>
                  </a:lnTo>
                  <a:lnTo>
                    <a:pt x="892" y="464"/>
                  </a:lnTo>
                  <a:cubicBezTo>
                    <a:pt x="883" y="440"/>
                    <a:pt x="877" y="430"/>
                    <a:pt x="854" y="418"/>
                  </a:cubicBezTo>
                  <a:lnTo>
                    <a:pt x="854" y="505"/>
                  </a:lnTo>
                  <a:cubicBezTo>
                    <a:pt x="916" y="521"/>
                    <a:pt x="956" y="539"/>
                    <a:pt x="977" y="557"/>
                  </a:cubicBezTo>
                  <a:cubicBezTo>
                    <a:pt x="1043" y="616"/>
                    <a:pt x="1024" y="719"/>
                    <a:pt x="953" y="765"/>
                  </a:cubicBezTo>
                  <a:cubicBezTo>
                    <a:pt x="925" y="783"/>
                    <a:pt x="892" y="791"/>
                    <a:pt x="854" y="792"/>
                  </a:cubicBezTo>
                  <a:lnTo>
                    <a:pt x="854" y="849"/>
                  </a:lnTo>
                  <a:lnTo>
                    <a:pt x="810" y="849"/>
                  </a:lnTo>
                  <a:lnTo>
                    <a:pt x="810" y="792"/>
                  </a:lnTo>
                  <a:cubicBezTo>
                    <a:pt x="720" y="784"/>
                    <a:pt x="660" y="750"/>
                    <a:pt x="643" y="658"/>
                  </a:cubicBezTo>
                  <a:lnTo>
                    <a:pt x="765" y="644"/>
                  </a:lnTo>
                  <a:cubicBezTo>
                    <a:pt x="772" y="677"/>
                    <a:pt x="779" y="695"/>
                    <a:pt x="810" y="710"/>
                  </a:cubicBezTo>
                  <a:lnTo>
                    <a:pt x="810" y="604"/>
                  </a:lnTo>
                  <a:cubicBezTo>
                    <a:pt x="770" y="593"/>
                    <a:pt x="741" y="583"/>
                    <a:pt x="724" y="575"/>
                  </a:cubicBezTo>
                  <a:cubicBezTo>
                    <a:pt x="650" y="539"/>
                    <a:pt x="641" y="434"/>
                    <a:pt x="699" y="379"/>
                  </a:cubicBezTo>
                  <a:cubicBezTo>
                    <a:pt x="724" y="355"/>
                    <a:pt x="761" y="341"/>
                    <a:pt x="810" y="339"/>
                  </a:cubicBezTo>
                  <a:lnTo>
                    <a:pt x="810" y="309"/>
                  </a:lnTo>
                  <a:lnTo>
                    <a:pt x="854" y="309"/>
                  </a:lnTo>
                  <a:lnTo>
                    <a:pt x="854" y="339"/>
                  </a:lnTo>
                  <a:cubicBezTo>
                    <a:pt x="927" y="343"/>
                    <a:pt x="987" y="370"/>
                    <a:pt x="1004" y="44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0098A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1014617" y="2537998"/>
            <a:ext cx="2684043" cy="62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algn="r">
              <a:lnSpc>
                <a:spcPct val="130000"/>
              </a:lnSpc>
              <a:buNone/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</a:t>
            </a:r>
          </a:p>
        </p:txBody>
      </p:sp>
      <p:sp>
        <p:nvSpPr>
          <p:cNvPr id="21" name="矩形 47"/>
          <p:cNvSpPr>
            <a:spLocks noChangeArrowheads="1"/>
          </p:cNvSpPr>
          <p:nvPr/>
        </p:nvSpPr>
        <p:spPr bwMode="auto">
          <a:xfrm>
            <a:off x="1014616" y="4619819"/>
            <a:ext cx="2684043" cy="62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algn="r">
              <a:lnSpc>
                <a:spcPct val="130000"/>
              </a:lnSpc>
              <a:buNone/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</a:t>
            </a:r>
          </a:p>
        </p:txBody>
      </p:sp>
      <p:sp>
        <p:nvSpPr>
          <p:cNvPr id="22" name="矩形 47"/>
          <p:cNvSpPr>
            <a:spLocks noChangeArrowheads="1"/>
          </p:cNvSpPr>
          <p:nvPr/>
        </p:nvSpPr>
        <p:spPr bwMode="auto">
          <a:xfrm>
            <a:off x="8521974" y="2537998"/>
            <a:ext cx="2684043" cy="62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>
              <a:lnSpc>
                <a:spcPct val="130000"/>
              </a:lnSpc>
              <a:buNone/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</a:t>
            </a: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8521973" y="4619819"/>
            <a:ext cx="2684043" cy="62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>
              <a:lnSpc>
                <a:spcPct val="130000"/>
              </a:lnSpc>
              <a:buNone/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</a:t>
            </a:r>
          </a:p>
        </p:txBody>
      </p:sp>
    </p:spTree>
    <p:extLst>
      <p:ext uri="{BB962C8B-B14F-4D97-AF65-F5344CB8AC3E}">
        <p14:creationId xmlns:p14="http://schemas.microsoft.com/office/powerpoint/2010/main" val="586005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 xmlns:a14="http://schemas.microsoft.com/office/drawing/2010/main">
      <p:transition spd="slow" advClick="0" advTm="3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470412" y="101152"/>
            <a:ext cx="3904343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ctr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en-US" altLang="zh-CN" sz="3200" b="0" dirty="0">
                <a:solidFill>
                  <a:srgbClr val="E14B55"/>
                </a:solidFill>
                <a:latin typeface="+mn-lt"/>
                <a:cs typeface="+mn-ea"/>
                <a:sym typeface="+mn-lt"/>
              </a:rPr>
              <a:t>Add title text</a:t>
            </a:r>
            <a:endParaRPr lang="zh-CN" altLang="en-US" sz="3200" b="0" dirty="0">
              <a:solidFill>
                <a:srgbClr val="E14B55"/>
              </a:solidFill>
              <a:latin typeface="+mn-lt"/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5230451" y="1999419"/>
            <a:ext cx="1748759" cy="2028561"/>
            <a:chOff x="3995936" y="1038814"/>
            <a:chExt cx="1179441" cy="1368152"/>
          </a:xfrm>
        </p:grpSpPr>
        <p:sp>
          <p:nvSpPr>
            <p:cNvPr id="4" name="六边形 3"/>
            <p:cNvSpPr/>
            <p:nvPr/>
          </p:nvSpPr>
          <p:spPr>
            <a:xfrm rot="5400000">
              <a:off x="3901581" y="1133169"/>
              <a:ext cx="1368152" cy="1179441"/>
            </a:xfrm>
            <a:prstGeom prst="hexagon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4315782" y="1508577"/>
              <a:ext cx="539750" cy="428626"/>
              <a:chOff x="1895475" y="3244850"/>
              <a:chExt cx="539750" cy="428626"/>
            </a:xfrm>
          </p:grpSpPr>
          <p:sp>
            <p:nvSpPr>
              <p:cNvPr id="7" name="Freeform 37"/>
              <p:cNvSpPr>
                <a:spLocks/>
              </p:cNvSpPr>
              <p:nvPr/>
            </p:nvSpPr>
            <p:spPr bwMode="auto">
              <a:xfrm>
                <a:off x="2359025" y="3492500"/>
                <a:ext cx="76200" cy="157163"/>
              </a:xfrm>
              <a:custGeom>
                <a:avLst/>
                <a:gdLst>
                  <a:gd name="T0" fmla="*/ 0 w 27"/>
                  <a:gd name="T1" fmla="*/ 56 h 56"/>
                  <a:gd name="T2" fmla="*/ 23 w 27"/>
                  <a:gd name="T3" fmla="*/ 56 h 56"/>
                  <a:gd name="T4" fmla="*/ 27 w 27"/>
                  <a:gd name="T5" fmla="*/ 52 h 56"/>
                  <a:gd name="T6" fmla="*/ 27 w 27"/>
                  <a:gd name="T7" fmla="*/ 0 h 56"/>
                  <a:gd name="T8" fmla="*/ 0 w 27"/>
                  <a:gd name="T9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56">
                    <a:moveTo>
                      <a:pt x="0" y="56"/>
                    </a:moveTo>
                    <a:cubicBezTo>
                      <a:pt x="23" y="56"/>
                      <a:pt x="23" y="56"/>
                      <a:pt x="23" y="56"/>
                    </a:cubicBezTo>
                    <a:cubicBezTo>
                      <a:pt x="25" y="56"/>
                      <a:pt x="27" y="54"/>
                      <a:pt x="27" y="52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27" y="22"/>
                      <a:pt x="17" y="43"/>
                      <a:pt x="0" y="5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9" tIns="45709" rIns="91419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" name="Freeform 38"/>
              <p:cNvSpPr>
                <a:spLocks noEditPoints="1"/>
              </p:cNvSpPr>
              <p:nvPr/>
            </p:nvSpPr>
            <p:spPr bwMode="auto">
              <a:xfrm>
                <a:off x="1895475" y="3244850"/>
                <a:ext cx="539750" cy="404813"/>
              </a:xfrm>
              <a:custGeom>
                <a:avLst/>
                <a:gdLst>
                  <a:gd name="T0" fmla="*/ 188 w 192"/>
                  <a:gd name="T1" fmla="*/ 24 h 144"/>
                  <a:gd name="T2" fmla="*/ 167 w 192"/>
                  <a:gd name="T3" fmla="*/ 24 h 144"/>
                  <a:gd name="T4" fmla="*/ 156 w 192"/>
                  <a:gd name="T5" fmla="*/ 2 h 144"/>
                  <a:gd name="T6" fmla="*/ 152 w 192"/>
                  <a:gd name="T7" fmla="*/ 0 h 144"/>
                  <a:gd name="T8" fmla="*/ 88 w 192"/>
                  <a:gd name="T9" fmla="*/ 0 h 144"/>
                  <a:gd name="T10" fmla="*/ 85 w 192"/>
                  <a:gd name="T11" fmla="*/ 2 h 144"/>
                  <a:gd name="T12" fmla="*/ 74 w 192"/>
                  <a:gd name="T13" fmla="*/ 24 h 144"/>
                  <a:gd name="T14" fmla="*/ 64 w 192"/>
                  <a:gd name="T15" fmla="*/ 24 h 144"/>
                  <a:gd name="T16" fmla="*/ 64 w 192"/>
                  <a:gd name="T17" fmla="*/ 24 h 144"/>
                  <a:gd name="T18" fmla="*/ 56 w 192"/>
                  <a:gd name="T19" fmla="*/ 24 h 144"/>
                  <a:gd name="T20" fmla="*/ 56 w 192"/>
                  <a:gd name="T21" fmla="*/ 24 h 144"/>
                  <a:gd name="T22" fmla="*/ 24 w 192"/>
                  <a:gd name="T23" fmla="*/ 24 h 144"/>
                  <a:gd name="T24" fmla="*/ 24 w 192"/>
                  <a:gd name="T25" fmla="*/ 24 h 144"/>
                  <a:gd name="T26" fmla="*/ 16 w 192"/>
                  <a:gd name="T27" fmla="*/ 24 h 144"/>
                  <a:gd name="T28" fmla="*/ 16 w 192"/>
                  <a:gd name="T29" fmla="*/ 24 h 144"/>
                  <a:gd name="T30" fmla="*/ 4 w 192"/>
                  <a:gd name="T31" fmla="*/ 24 h 144"/>
                  <a:gd name="T32" fmla="*/ 0 w 192"/>
                  <a:gd name="T33" fmla="*/ 28 h 144"/>
                  <a:gd name="T34" fmla="*/ 0 w 192"/>
                  <a:gd name="T35" fmla="*/ 140 h 144"/>
                  <a:gd name="T36" fmla="*/ 4 w 192"/>
                  <a:gd name="T37" fmla="*/ 144 h 144"/>
                  <a:gd name="T38" fmla="*/ 75 w 192"/>
                  <a:gd name="T39" fmla="*/ 144 h 144"/>
                  <a:gd name="T40" fmla="*/ 48 w 192"/>
                  <a:gd name="T41" fmla="*/ 88 h 144"/>
                  <a:gd name="T42" fmla="*/ 120 w 192"/>
                  <a:gd name="T43" fmla="*/ 16 h 144"/>
                  <a:gd name="T44" fmla="*/ 192 w 192"/>
                  <a:gd name="T45" fmla="*/ 88 h 144"/>
                  <a:gd name="T46" fmla="*/ 192 w 192"/>
                  <a:gd name="T47" fmla="*/ 28 h 144"/>
                  <a:gd name="T48" fmla="*/ 188 w 192"/>
                  <a:gd name="T49" fmla="*/ 24 h 144"/>
                  <a:gd name="T50" fmla="*/ 36 w 192"/>
                  <a:gd name="T51" fmla="*/ 56 h 144"/>
                  <a:gd name="T52" fmla="*/ 20 w 192"/>
                  <a:gd name="T53" fmla="*/ 56 h 144"/>
                  <a:gd name="T54" fmla="*/ 16 w 192"/>
                  <a:gd name="T55" fmla="*/ 52 h 144"/>
                  <a:gd name="T56" fmla="*/ 20 w 192"/>
                  <a:gd name="T57" fmla="*/ 48 h 144"/>
                  <a:gd name="T58" fmla="*/ 36 w 192"/>
                  <a:gd name="T59" fmla="*/ 48 h 144"/>
                  <a:gd name="T60" fmla="*/ 40 w 192"/>
                  <a:gd name="T61" fmla="*/ 52 h 144"/>
                  <a:gd name="T62" fmla="*/ 36 w 192"/>
                  <a:gd name="T63" fmla="*/ 56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92" h="144">
                    <a:moveTo>
                      <a:pt x="188" y="24"/>
                    </a:moveTo>
                    <a:cubicBezTo>
                      <a:pt x="167" y="24"/>
                      <a:pt x="167" y="24"/>
                      <a:pt x="167" y="24"/>
                    </a:cubicBezTo>
                    <a:cubicBezTo>
                      <a:pt x="156" y="2"/>
                      <a:pt x="156" y="2"/>
                      <a:pt x="156" y="2"/>
                    </a:cubicBezTo>
                    <a:cubicBezTo>
                      <a:pt x="155" y="1"/>
                      <a:pt x="154" y="0"/>
                      <a:pt x="152" y="0"/>
                    </a:cubicBezTo>
                    <a:cubicBezTo>
                      <a:pt x="88" y="0"/>
                      <a:pt x="88" y="0"/>
                      <a:pt x="88" y="0"/>
                    </a:cubicBezTo>
                    <a:cubicBezTo>
                      <a:pt x="87" y="0"/>
                      <a:pt x="85" y="1"/>
                      <a:pt x="85" y="2"/>
                    </a:cubicBezTo>
                    <a:cubicBezTo>
                      <a:pt x="74" y="24"/>
                      <a:pt x="74" y="24"/>
                      <a:pt x="74" y="24"/>
                    </a:cubicBezTo>
                    <a:cubicBezTo>
                      <a:pt x="64" y="24"/>
                      <a:pt x="64" y="24"/>
                      <a:pt x="64" y="24"/>
                    </a:cubicBezTo>
                    <a:cubicBezTo>
                      <a:pt x="64" y="24"/>
                      <a:pt x="64" y="24"/>
                      <a:pt x="64" y="24"/>
                    </a:cubicBezTo>
                    <a:cubicBezTo>
                      <a:pt x="56" y="24"/>
                      <a:pt x="56" y="24"/>
                      <a:pt x="56" y="24"/>
                    </a:cubicBezTo>
                    <a:cubicBezTo>
                      <a:pt x="56" y="24"/>
                      <a:pt x="56" y="24"/>
                      <a:pt x="56" y="24"/>
                    </a:cubicBezTo>
                    <a:cubicBezTo>
                      <a:pt x="24" y="24"/>
                      <a:pt x="24" y="24"/>
                      <a:pt x="24" y="24"/>
                    </a:cubicBezTo>
                    <a:cubicBezTo>
                      <a:pt x="24" y="24"/>
                      <a:pt x="24" y="24"/>
                      <a:pt x="24" y="24"/>
                    </a:cubicBezTo>
                    <a:cubicBezTo>
                      <a:pt x="16" y="24"/>
                      <a:pt x="16" y="24"/>
                      <a:pt x="16" y="24"/>
                    </a:cubicBezTo>
                    <a:cubicBezTo>
                      <a:pt x="16" y="24"/>
                      <a:pt x="16" y="24"/>
                      <a:pt x="16" y="24"/>
                    </a:cubicBezTo>
                    <a:cubicBezTo>
                      <a:pt x="4" y="24"/>
                      <a:pt x="4" y="24"/>
                      <a:pt x="4" y="24"/>
                    </a:cubicBezTo>
                    <a:cubicBezTo>
                      <a:pt x="2" y="24"/>
                      <a:pt x="0" y="26"/>
                      <a:pt x="0" y="28"/>
                    </a:cubicBezTo>
                    <a:cubicBezTo>
                      <a:pt x="0" y="140"/>
                      <a:pt x="0" y="140"/>
                      <a:pt x="0" y="140"/>
                    </a:cubicBezTo>
                    <a:cubicBezTo>
                      <a:pt x="0" y="142"/>
                      <a:pt x="2" y="144"/>
                      <a:pt x="4" y="144"/>
                    </a:cubicBezTo>
                    <a:cubicBezTo>
                      <a:pt x="75" y="144"/>
                      <a:pt x="75" y="144"/>
                      <a:pt x="75" y="144"/>
                    </a:cubicBezTo>
                    <a:cubicBezTo>
                      <a:pt x="59" y="131"/>
                      <a:pt x="48" y="110"/>
                      <a:pt x="48" y="88"/>
                    </a:cubicBezTo>
                    <a:cubicBezTo>
                      <a:pt x="48" y="48"/>
                      <a:pt x="80" y="16"/>
                      <a:pt x="120" y="16"/>
                    </a:cubicBezTo>
                    <a:cubicBezTo>
                      <a:pt x="160" y="16"/>
                      <a:pt x="192" y="48"/>
                      <a:pt x="192" y="88"/>
                    </a:cubicBezTo>
                    <a:cubicBezTo>
                      <a:pt x="192" y="28"/>
                      <a:pt x="192" y="28"/>
                      <a:pt x="192" y="28"/>
                    </a:cubicBezTo>
                    <a:cubicBezTo>
                      <a:pt x="192" y="26"/>
                      <a:pt x="190" y="24"/>
                      <a:pt x="188" y="24"/>
                    </a:cubicBezTo>
                    <a:close/>
                    <a:moveTo>
                      <a:pt x="36" y="56"/>
                    </a:moveTo>
                    <a:cubicBezTo>
                      <a:pt x="20" y="56"/>
                      <a:pt x="20" y="56"/>
                      <a:pt x="20" y="56"/>
                    </a:cubicBezTo>
                    <a:cubicBezTo>
                      <a:pt x="18" y="56"/>
                      <a:pt x="16" y="54"/>
                      <a:pt x="16" y="52"/>
                    </a:cubicBezTo>
                    <a:cubicBezTo>
                      <a:pt x="16" y="50"/>
                      <a:pt x="18" y="48"/>
                      <a:pt x="20" y="48"/>
                    </a:cubicBezTo>
                    <a:cubicBezTo>
                      <a:pt x="36" y="48"/>
                      <a:pt x="36" y="48"/>
                      <a:pt x="36" y="48"/>
                    </a:cubicBezTo>
                    <a:cubicBezTo>
                      <a:pt x="38" y="48"/>
                      <a:pt x="40" y="50"/>
                      <a:pt x="40" y="52"/>
                    </a:cubicBezTo>
                    <a:cubicBezTo>
                      <a:pt x="40" y="54"/>
                      <a:pt x="38" y="56"/>
                      <a:pt x="36" y="5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9" tIns="45709" rIns="91419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" name="Freeform 39"/>
              <p:cNvSpPr>
                <a:spLocks/>
              </p:cNvSpPr>
              <p:nvPr/>
            </p:nvSpPr>
            <p:spPr bwMode="auto">
              <a:xfrm>
                <a:off x="1939925" y="3268663"/>
                <a:ext cx="134938" cy="22225"/>
              </a:xfrm>
              <a:custGeom>
                <a:avLst/>
                <a:gdLst>
                  <a:gd name="T0" fmla="*/ 48 w 48"/>
                  <a:gd name="T1" fmla="*/ 4 h 8"/>
                  <a:gd name="T2" fmla="*/ 44 w 48"/>
                  <a:gd name="T3" fmla="*/ 0 h 8"/>
                  <a:gd name="T4" fmla="*/ 4 w 48"/>
                  <a:gd name="T5" fmla="*/ 0 h 8"/>
                  <a:gd name="T6" fmla="*/ 0 w 48"/>
                  <a:gd name="T7" fmla="*/ 4 h 8"/>
                  <a:gd name="T8" fmla="*/ 0 w 48"/>
                  <a:gd name="T9" fmla="*/ 8 h 8"/>
                  <a:gd name="T10" fmla="*/ 48 w 48"/>
                  <a:gd name="T11" fmla="*/ 8 h 8"/>
                  <a:gd name="T12" fmla="*/ 48 w 48"/>
                  <a:gd name="T13" fmla="*/ 4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8" h="8">
                    <a:moveTo>
                      <a:pt x="48" y="4"/>
                    </a:moveTo>
                    <a:cubicBezTo>
                      <a:pt x="48" y="2"/>
                      <a:pt x="46" y="0"/>
                      <a:pt x="4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48" y="8"/>
                      <a:pt x="48" y="8"/>
                      <a:pt x="48" y="8"/>
                    </a:cubicBezTo>
                    <a:lnTo>
                      <a:pt x="48" y="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9" tIns="45709" rIns="91419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" name="Freeform 40"/>
              <p:cNvSpPr>
                <a:spLocks noEditPoints="1"/>
              </p:cNvSpPr>
              <p:nvPr/>
            </p:nvSpPr>
            <p:spPr bwMode="auto">
              <a:xfrm>
                <a:off x="2120900" y="3379788"/>
                <a:ext cx="225425" cy="225425"/>
              </a:xfrm>
              <a:custGeom>
                <a:avLst/>
                <a:gdLst>
                  <a:gd name="T0" fmla="*/ 40 w 80"/>
                  <a:gd name="T1" fmla="*/ 0 h 80"/>
                  <a:gd name="T2" fmla="*/ 0 w 80"/>
                  <a:gd name="T3" fmla="*/ 40 h 80"/>
                  <a:gd name="T4" fmla="*/ 40 w 80"/>
                  <a:gd name="T5" fmla="*/ 80 h 80"/>
                  <a:gd name="T6" fmla="*/ 80 w 80"/>
                  <a:gd name="T7" fmla="*/ 40 h 80"/>
                  <a:gd name="T8" fmla="*/ 40 w 80"/>
                  <a:gd name="T9" fmla="*/ 0 h 80"/>
                  <a:gd name="T10" fmla="*/ 37 w 80"/>
                  <a:gd name="T11" fmla="*/ 24 h 80"/>
                  <a:gd name="T12" fmla="*/ 24 w 80"/>
                  <a:gd name="T13" fmla="*/ 37 h 80"/>
                  <a:gd name="T14" fmla="*/ 21 w 80"/>
                  <a:gd name="T15" fmla="*/ 40 h 80"/>
                  <a:gd name="T16" fmla="*/ 20 w 80"/>
                  <a:gd name="T17" fmla="*/ 40 h 80"/>
                  <a:gd name="T18" fmla="*/ 17 w 80"/>
                  <a:gd name="T19" fmla="*/ 35 h 80"/>
                  <a:gd name="T20" fmla="*/ 35 w 80"/>
                  <a:gd name="T21" fmla="*/ 16 h 80"/>
                  <a:gd name="T22" fmla="*/ 40 w 80"/>
                  <a:gd name="T23" fmla="*/ 19 h 80"/>
                  <a:gd name="T24" fmla="*/ 37 w 80"/>
                  <a:gd name="T25" fmla="*/ 24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0" h="80">
                    <a:moveTo>
                      <a:pt x="40" y="0"/>
                    </a:moveTo>
                    <a:cubicBezTo>
                      <a:pt x="18" y="0"/>
                      <a:pt x="0" y="18"/>
                      <a:pt x="0" y="40"/>
                    </a:cubicBezTo>
                    <a:cubicBezTo>
                      <a:pt x="0" y="62"/>
                      <a:pt x="18" y="80"/>
                      <a:pt x="40" y="80"/>
                    </a:cubicBezTo>
                    <a:cubicBezTo>
                      <a:pt x="62" y="80"/>
                      <a:pt x="80" y="62"/>
                      <a:pt x="80" y="40"/>
                    </a:cubicBezTo>
                    <a:cubicBezTo>
                      <a:pt x="80" y="18"/>
                      <a:pt x="62" y="0"/>
                      <a:pt x="40" y="0"/>
                    </a:cubicBezTo>
                    <a:close/>
                    <a:moveTo>
                      <a:pt x="37" y="24"/>
                    </a:moveTo>
                    <a:cubicBezTo>
                      <a:pt x="31" y="25"/>
                      <a:pt x="26" y="30"/>
                      <a:pt x="24" y="37"/>
                    </a:cubicBezTo>
                    <a:cubicBezTo>
                      <a:pt x="24" y="39"/>
                      <a:pt x="22" y="40"/>
                      <a:pt x="21" y="40"/>
                    </a:cubicBezTo>
                    <a:cubicBezTo>
                      <a:pt x="20" y="40"/>
                      <a:pt x="20" y="40"/>
                      <a:pt x="20" y="40"/>
                    </a:cubicBezTo>
                    <a:cubicBezTo>
                      <a:pt x="18" y="39"/>
                      <a:pt x="16" y="37"/>
                      <a:pt x="17" y="35"/>
                    </a:cubicBezTo>
                    <a:cubicBezTo>
                      <a:pt x="19" y="26"/>
                      <a:pt x="26" y="18"/>
                      <a:pt x="35" y="16"/>
                    </a:cubicBezTo>
                    <a:cubicBezTo>
                      <a:pt x="37" y="16"/>
                      <a:pt x="40" y="17"/>
                      <a:pt x="40" y="19"/>
                    </a:cubicBezTo>
                    <a:cubicBezTo>
                      <a:pt x="40" y="22"/>
                      <a:pt x="39" y="24"/>
                      <a:pt x="37" y="2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9" tIns="45709" rIns="91419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" name="Freeform 41"/>
              <p:cNvSpPr>
                <a:spLocks noEditPoints="1"/>
              </p:cNvSpPr>
              <p:nvPr/>
            </p:nvSpPr>
            <p:spPr bwMode="auto">
              <a:xfrm>
                <a:off x="2052638" y="3313113"/>
                <a:ext cx="360363" cy="360363"/>
              </a:xfrm>
              <a:custGeom>
                <a:avLst/>
                <a:gdLst>
                  <a:gd name="T0" fmla="*/ 114 w 128"/>
                  <a:gd name="T1" fmla="*/ 104 h 128"/>
                  <a:gd name="T2" fmla="*/ 117 w 128"/>
                  <a:gd name="T3" fmla="*/ 100 h 128"/>
                  <a:gd name="T4" fmla="*/ 119 w 128"/>
                  <a:gd name="T5" fmla="*/ 97 h 128"/>
                  <a:gd name="T6" fmla="*/ 121 w 128"/>
                  <a:gd name="T7" fmla="*/ 93 h 128"/>
                  <a:gd name="T8" fmla="*/ 123 w 128"/>
                  <a:gd name="T9" fmla="*/ 89 h 128"/>
                  <a:gd name="T10" fmla="*/ 124 w 128"/>
                  <a:gd name="T11" fmla="*/ 85 h 128"/>
                  <a:gd name="T12" fmla="*/ 126 w 128"/>
                  <a:gd name="T13" fmla="*/ 82 h 128"/>
                  <a:gd name="T14" fmla="*/ 126 w 128"/>
                  <a:gd name="T15" fmla="*/ 80 h 128"/>
                  <a:gd name="T16" fmla="*/ 126 w 128"/>
                  <a:gd name="T17" fmla="*/ 79 h 128"/>
                  <a:gd name="T18" fmla="*/ 127 w 128"/>
                  <a:gd name="T19" fmla="*/ 77 h 128"/>
                  <a:gd name="T20" fmla="*/ 127 w 128"/>
                  <a:gd name="T21" fmla="*/ 74 h 128"/>
                  <a:gd name="T22" fmla="*/ 128 w 128"/>
                  <a:gd name="T23" fmla="*/ 72 h 128"/>
                  <a:gd name="T24" fmla="*/ 128 w 128"/>
                  <a:gd name="T25" fmla="*/ 69 h 128"/>
                  <a:gd name="T26" fmla="*/ 128 w 128"/>
                  <a:gd name="T27" fmla="*/ 68 h 128"/>
                  <a:gd name="T28" fmla="*/ 128 w 128"/>
                  <a:gd name="T29" fmla="*/ 64 h 128"/>
                  <a:gd name="T30" fmla="*/ 64 w 128"/>
                  <a:gd name="T31" fmla="*/ 0 h 128"/>
                  <a:gd name="T32" fmla="*/ 0 w 128"/>
                  <a:gd name="T33" fmla="*/ 64 h 128"/>
                  <a:gd name="T34" fmla="*/ 0 w 128"/>
                  <a:gd name="T35" fmla="*/ 68 h 128"/>
                  <a:gd name="T36" fmla="*/ 0 w 128"/>
                  <a:gd name="T37" fmla="*/ 69 h 128"/>
                  <a:gd name="T38" fmla="*/ 1 w 128"/>
                  <a:gd name="T39" fmla="*/ 72 h 128"/>
                  <a:gd name="T40" fmla="*/ 1 w 128"/>
                  <a:gd name="T41" fmla="*/ 74 h 128"/>
                  <a:gd name="T42" fmla="*/ 1 w 128"/>
                  <a:gd name="T43" fmla="*/ 77 h 128"/>
                  <a:gd name="T44" fmla="*/ 2 w 128"/>
                  <a:gd name="T45" fmla="*/ 79 h 128"/>
                  <a:gd name="T46" fmla="*/ 2 w 128"/>
                  <a:gd name="T47" fmla="*/ 80 h 128"/>
                  <a:gd name="T48" fmla="*/ 3 w 128"/>
                  <a:gd name="T49" fmla="*/ 82 h 128"/>
                  <a:gd name="T50" fmla="*/ 4 w 128"/>
                  <a:gd name="T51" fmla="*/ 85 h 128"/>
                  <a:gd name="T52" fmla="*/ 5 w 128"/>
                  <a:gd name="T53" fmla="*/ 89 h 128"/>
                  <a:gd name="T54" fmla="*/ 7 w 128"/>
                  <a:gd name="T55" fmla="*/ 93 h 128"/>
                  <a:gd name="T56" fmla="*/ 9 w 128"/>
                  <a:gd name="T57" fmla="*/ 97 h 128"/>
                  <a:gd name="T58" fmla="*/ 12 w 128"/>
                  <a:gd name="T59" fmla="*/ 100 h 128"/>
                  <a:gd name="T60" fmla="*/ 14 w 128"/>
                  <a:gd name="T61" fmla="*/ 104 h 128"/>
                  <a:gd name="T62" fmla="*/ 17 w 128"/>
                  <a:gd name="T63" fmla="*/ 107 h 128"/>
                  <a:gd name="T64" fmla="*/ 20 w 128"/>
                  <a:gd name="T65" fmla="*/ 110 h 128"/>
                  <a:gd name="T66" fmla="*/ 20 w 128"/>
                  <a:gd name="T67" fmla="*/ 110 h 128"/>
                  <a:gd name="T68" fmla="*/ 22 w 128"/>
                  <a:gd name="T69" fmla="*/ 112 h 128"/>
                  <a:gd name="T70" fmla="*/ 23 w 128"/>
                  <a:gd name="T71" fmla="*/ 113 h 128"/>
                  <a:gd name="T72" fmla="*/ 29 w 128"/>
                  <a:gd name="T73" fmla="*/ 117 h 128"/>
                  <a:gd name="T74" fmla="*/ 30 w 128"/>
                  <a:gd name="T75" fmla="*/ 118 h 128"/>
                  <a:gd name="T76" fmla="*/ 33 w 128"/>
                  <a:gd name="T77" fmla="*/ 120 h 128"/>
                  <a:gd name="T78" fmla="*/ 33 w 128"/>
                  <a:gd name="T79" fmla="*/ 120 h 128"/>
                  <a:gd name="T80" fmla="*/ 64 w 128"/>
                  <a:gd name="T81" fmla="*/ 128 h 128"/>
                  <a:gd name="T82" fmla="*/ 95 w 128"/>
                  <a:gd name="T83" fmla="*/ 120 h 128"/>
                  <a:gd name="T84" fmla="*/ 95 w 128"/>
                  <a:gd name="T85" fmla="*/ 120 h 128"/>
                  <a:gd name="T86" fmla="*/ 98 w 128"/>
                  <a:gd name="T87" fmla="*/ 118 h 128"/>
                  <a:gd name="T88" fmla="*/ 99 w 128"/>
                  <a:gd name="T89" fmla="*/ 117 h 128"/>
                  <a:gd name="T90" fmla="*/ 105 w 128"/>
                  <a:gd name="T91" fmla="*/ 113 h 128"/>
                  <a:gd name="T92" fmla="*/ 106 w 128"/>
                  <a:gd name="T93" fmla="*/ 112 h 128"/>
                  <a:gd name="T94" fmla="*/ 108 w 128"/>
                  <a:gd name="T95" fmla="*/ 110 h 128"/>
                  <a:gd name="T96" fmla="*/ 109 w 128"/>
                  <a:gd name="T97" fmla="*/ 110 h 128"/>
                  <a:gd name="T98" fmla="*/ 111 w 128"/>
                  <a:gd name="T99" fmla="*/ 107 h 128"/>
                  <a:gd name="T100" fmla="*/ 114 w 128"/>
                  <a:gd name="T101" fmla="*/ 104 h 128"/>
                  <a:gd name="T102" fmla="*/ 64 w 128"/>
                  <a:gd name="T103" fmla="*/ 112 h 128"/>
                  <a:gd name="T104" fmla="*/ 16 w 128"/>
                  <a:gd name="T105" fmla="*/ 64 h 128"/>
                  <a:gd name="T106" fmla="*/ 64 w 128"/>
                  <a:gd name="T107" fmla="*/ 16 h 128"/>
                  <a:gd name="T108" fmla="*/ 112 w 128"/>
                  <a:gd name="T109" fmla="*/ 64 h 128"/>
                  <a:gd name="T110" fmla="*/ 64 w 128"/>
                  <a:gd name="T111" fmla="*/ 112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28" h="128">
                    <a:moveTo>
                      <a:pt x="114" y="104"/>
                    </a:moveTo>
                    <a:cubicBezTo>
                      <a:pt x="115" y="103"/>
                      <a:pt x="116" y="101"/>
                      <a:pt x="117" y="100"/>
                    </a:cubicBezTo>
                    <a:cubicBezTo>
                      <a:pt x="118" y="99"/>
                      <a:pt x="118" y="98"/>
                      <a:pt x="119" y="97"/>
                    </a:cubicBezTo>
                    <a:cubicBezTo>
                      <a:pt x="120" y="96"/>
                      <a:pt x="120" y="94"/>
                      <a:pt x="121" y="93"/>
                    </a:cubicBezTo>
                    <a:cubicBezTo>
                      <a:pt x="122" y="92"/>
                      <a:pt x="122" y="91"/>
                      <a:pt x="123" y="89"/>
                    </a:cubicBezTo>
                    <a:cubicBezTo>
                      <a:pt x="123" y="88"/>
                      <a:pt x="124" y="87"/>
                      <a:pt x="124" y="85"/>
                    </a:cubicBezTo>
                    <a:cubicBezTo>
                      <a:pt x="125" y="84"/>
                      <a:pt x="125" y="83"/>
                      <a:pt x="126" y="82"/>
                    </a:cubicBezTo>
                    <a:cubicBezTo>
                      <a:pt x="126" y="81"/>
                      <a:pt x="126" y="81"/>
                      <a:pt x="126" y="80"/>
                    </a:cubicBezTo>
                    <a:cubicBezTo>
                      <a:pt x="126" y="80"/>
                      <a:pt x="126" y="79"/>
                      <a:pt x="126" y="79"/>
                    </a:cubicBezTo>
                    <a:cubicBezTo>
                      <a:pt x="127" y="78"/>
                      <a:pt x="127" y="77"/>
                      <a:pt x="127" y="77"/>
                    </a:cubicBezTo>
                    <a:cubicBezTo>
                      <a:pt x="127" y="76"/>
                      <a:pt x="127" y="75"/>
                      <a:pt x="127" y="74"/>
                    </a:cubicBezTo>
                    <a:cubicBezTo>
                      <a:pt x="128" y="73"/>
                      <a:pt x="128" y="72"/>
                      <a:pt x="128" y="72"/>
                    </a:cubicBezTo>
                    <a:cubicBezTo>
                      <a:pt x="128" y="71"/>
                      <a:pt x="128" y="70"/>
                      <a:pt x="128" y="69"/>
                    </a:cubicBezTo>
                    <a:cubicBezTo>
                      <a:pt x="128" y="69"/>
                      <a:pt x="128" y="68"/>
                      <a:pt x="128" y="68"/>
                    </a:cubicBezTo>
                    <a:cubicBezTo>
                      <a:pt x="128" y="67"/>
                      <a:pt x="128" y="65"/>
                      <a:pt x="128" y="64"/>
                    </a:cubicBezTo>
                    <a:cubicBezTo>
                      <a:pt x="128" y="29"/>
                      <a:pt x="99" y="0"/>
                      <a:pt x="64" y="0"/>
                    </a:cubicBezTo>
                    <a:cubicBezTo>
                      <a:pt x="29" y="0"/>
                      <a:pt x="0" y="29"/>
                      <a:pt x="0" y="64"/>
                    </a:cubicBezTo>
                    <a:cubicBezTo>
                      <a:pt x="0" y="65"/>
                      <a:pt x="0" y="67"/>
                      <a:pt x="0" y="68"/>
                    </a:cubicBezTo>
                    <a:cubicBezTo>
                      <a:pt x="0" y="68"/>
                      <a:pt x="0" y="69"/>
                      <a:pt x="0" y="69"/>
                    </a:cubicBezTo>
                    <a:cubicBezTo>
                      <a:pt x="0" y="70"/>
                      <a:pt x="1" y="71"/>
                      <a:pt x="1" y="72"/>
                    </a:cubicBezTo>
                    <a:cubicBezTo>
                      <a:pt x="1" y="72"/>
                      <a:pt x="1" y="73"/>
                      <a:pt x="1" y="74"/>
                    </a:cubicBezTo>
                    <a:cubicBezTo>
                      <a:pt x="1" y="75"/>
                      <a:pt x="1" y="76"/>
                      <a:pt x="1" y="77"/>
                    </a:cubicBezTo>
                    <a:cubicBezTo>
                      <a:pt x="2" y="77"/>
                      <a:pt x="2" y="78"/>
                      <a:pt x="2" y="79"/>
                    </a:cubicBezTo>
                    <a:cubicBezTo>
                      <a:pt x="2" y="79"/>
                      <a:pt x="2" y="80"/>
                      <a:pt x="2" y="80"/>
                    </a:cubicBezTo>
                    <a:cubicBezTo>
                      <a:pt x="2" y="81"/>
                      <a:pt x="3" y="81"/>
                      <a:pt x="3" y="82"/>
                    </a:cubicBezTo>
                    <a:cubicBezTo>
                      <a:pt x="3" y="83"/>
                      <a:pt x="3" y="84"/>
                      <a:pt x="4" y="85"/>
                    </a:cubicBezTo>
                    <a:cubicBezTo>
                      <a:pt x="4" y="87"/>
                      <a:pt x="5" y="88"/>
                      <a:pt x="5" y="89"/>
                    </a:cubicBezTo>
                    <a:cubicBezTo>
                      <a:pt x="6" y="91"/>
                      <a:pt x="7" y="92"/>
                      <a:pt x="7" y="93"/>
                    </a:cubicBezTo>
                    <a:cubicBezTo>
                      <a:pt x="8" y="94"/>
                      <a:pt x="9" y="96"/>
                      <a:pt x="9" y="97"/>
                    </a:cubicBezTo>
                    <a:cubicBezTo>
                      <a:pt x="10" y="98"/>
                      <a:pt x="11" y="99"/>
                      <a:pt x="12" y="100"/>
                    </a:cubicBezTo>
                    <a:cubicBezTo>
                      <a:pt x="12" y="101"/>
                      <a:pt x="13" y="103"/>
                      <a:pt x="14" y="104"/>
                    </a:cubicBezTo>
                    <a:cubicBezTo>
                      <a:pt x="15" y="105"/>
                      <a:pt x="16" y="106"/>
                      <a:pt x="17" y="107"/>
                    </a:cubicBezTo>
                    <a:cubicBezTo>
                      <a:pt x="18" y="108"/>
                      <a:pt x="19" y="109"/>
                      <a:pt x="20" y="110"/>
                    </a:cubicBezTo>
                    <a:cubicBezTo>
                      <a:pt x="20" y="110"/>
                      <a:pt x="20" y="110"/>
                      <a:pt x="20" y="110"/>
                    </a:cubicBezTo>
                    <a:cubicBezTo>
                      <a:pt x="21" y="111"/>
                      <a:pt x="21" y="111"/>
                      <a:pt x="22" y="112"/>
                    </a:cubicBezTo>
                    <a:cubicBezTo>
                      <a:pt x="23" y="113"/>
                      <a:pt x="23" y="113"/>
                      <a:pt x="23" y="113"/>
                    </a:cubicBezTo>
                    <a:cubicBezTo>
                      <a:pt x="25" y="115"/>
                      <a:pt x="27" y="116"/>
                      <a:pt x="29" y="117"/>
                    </a:cubicBezTo>
                    <a:cubicBezTo>
                      <a:pt x="29" y="118"/>
                      <a:pt x="30" y="118"/>
                      <a:pt x="30" y="118"/>
                    </a:cubicBezTo>
                    <a:cubicBezTo>
                      <a:pt x="31" y="119"/>
                      <a:pt x="32" y="119"/>
                      <a:pt x="33" y="120"/>
                    </a:cubicBezTo>
                    <a:cubicBezTo>
                      <a:pt x="33" y="120"/>
                      <a:pt x="33" y="120"/>
                      <a:pt x="33" y="120"/>
                    </a:cubicBezTo>
                    <a:cubicBezTo>
                      <a:pt x="42" y="125"/>
                      <a:pt x="53" y="128"/>
                      <a:pt x="64" y="128"/>
                    </a:cubicBezTo>
                    <a:cubicBezTo>
                      <a:pt x="75" y="128"/>
                      <a:pt x="86" y="125"/>
                      <a:pt x="95" y="120"/>
                    </a:cubicBezTo>
                    <a:cubicBezTo>
                      <a:pt x="95" y="120"/>
                      <a:pt x="95" y="120"/>
                      <a:pt x="95" y="120"/>
                    </a:cubicBezTo>
                    <a:cubicBezTo>
                      <a:pt x="96" y="119"/>
                      <a:pt x="97" y="119"/>
                      <a:pt x="98" y="118"/>
                    </a:cubicBezTo>
                    <a:cubicBezTo>
                      <a:pt x="99" y="118"/>
                      <a:pt x="99" y="118"/>
                      <a:pt x="99" y="117"/>
                    </a:cubicBezTo>
                    <a:cubicBezTo>
                      <a:pt x="101" y="116"/>
                      <a:pt x="103" y="115"/>
                      <a:pt x="105" y="113"/>
                    </a:cubicBezTo>
                    <a:cubicBezTo>
                      <a:pt x="105" y="113"/>
                      <a:pt x="106" y="113"/>
                      <a:pt x="106" y="112"/>
                    </a:cubicBezTo>
                    <a:cubicBezTo>
                      <a:pt x="107" y="111"/>
                      <a:pt x="108" y="111"/>
                      <a:pt x="108" y="110"/>
                    </a:cubicBezTo>
                    <a:cubicBezTo>
                      <a:pt x="109" y="110"/>
                      <a:pt x="109" y="110"/>
                      <a:pt x="109" y="110"/>
                    </a:cubicBezTo>
                    <a:cubicBezTo>
                      <a:pt x="110" y="109"/>
                      <a:pt x="111" y="108"/>
                      <a:pt x="111" y="107"/>
                    </a:cubicBezTo>
                    <a:cubicBezTo>
                      <a:pt x="112" y="106"/>
                      <a:pt x="113" y="105"/>
                      <a:pt x="114" y="104"/>
                    </a:cubicBezTo>
                    <a:close/>
                    <a:moveTo>
                      <a:pt x="64" y="112"/>
                    </a:moveTo>
                    <a:cubicBezTo>
                      <a:pt x="38" y="112"/>
                      <a:pt x="16" y="90"/>
                      <a:pt x="16" y="64"/>
                    </a:cubicBezTo>
                    <a:cubicBezTo>
                      <a:pt x="16" y="37"/>
                      <a:pt x="38" y="16"/>
                      <a:pt x="64" y="16"/>
                    </a:cubicBezTo>
                    <a:cubicBezTo>
                      <a:pt x="91" y="16"/>
                      <a:pt x="112" y="37"/>
                      <a:pt x="112" y="64"/>
                    </a:cubicBezTo>
                    <a:cubicBezTo>
                      <a:pt x="112" y="90"/>
                      <a:pt x="91" y="112"/>
                      <a:pt x="64" y="11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9" tIns="45709" rIns="91419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2" name="组合 11"/>
          <p:cNvGrpSpPr/>
          <p:nvPr/>
        </p:nvGrpSpPr>
        <p:grpSpPr>
          <a:xfrm>
            <a:off x="8810854" y="1999421"/>
            <a:ext cx="1748759" cy="2028561"/>
            <a:chOff x="6410720" y="1038815"/>
            <a:chExt cx="1179441" cy="1368152"/>
          </a:xfrm>
        </p:grpSpPr>
        <p:sp>
          <p:nvSpPr>
            <p:cNvPr id="13" name="六边形 12"/>
            <p:cNvSpPr/>
            <p:nvPr/>
          </p:nvSpPr>
          <p:spPr>
            <a:xfrm rot="5400000">
              <a:off x="6316365" y="1133170"/>
              <a:ext cx="1368152" cy="1179441"/>
            </a:xfrm>
            <a:prstGeom prst="hexagon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6730566" y="1476139"/>
              <a:ext cx="539750" cy="493713"/>
              <a:chOff x="568325" y="4538663"/>
              <a:chExt cx="539750" cy="493713"/>
            </a:xfrm>
          </p:grpSpPr>
          <p:sp>
            <p:nvSpPr>
              <p:cNvPr id="15" name="Freeform 49"/>
              <p:cNvSpPr>
                <a:spLocks/>
              </p:cNvSpPr>
              <p:nvPr/>
            </p:nvSpPr>
            <p:spPr bwMode="auto">
              <a:xfrm>
                <a:off x="771525" y="4718050"/>
                <a:ext cx="134938" cy="134938"/>
              </a:xfrm>
              <a:custGeom>
                <a:avLst/>
                <a:gdLst>
                  <a:gd name="T0" fmla="*/ 46 w 48"/>
                  <a:gd name="T1" fmla="*/ 20 h 48"/>
                  <a:gd name="T2" fmla="*/ 6 w 48"/>
                  <a:gd name="T3" fmla="*/ 0 h 48"/>
                  <a:gd name="T4" fmla="*/ 2 w 48"/>
                  <a:gd name="T5" fmla="*/ 0 h 48"/>
                  <a:gd name="T6" fmla="*/ 0 w 48"/>
                  <a:gd name="T7" fmla="*/ 4 h 48"/>
                  <a:gd name="T8" fmla="*/ 0 w 48"/>
                  <a:gd name="T9" fmla="*/ 44 h 48"/>
                  <a:gd name="T10" fmla="*/ 2 w 48"/>
                  <a:gd name="T11" fmla="*/ 47 h 48"/>
                  <a:gd name="T12" fmla="*/ 4 w 48"/>
                  <a:gd name="T13" fmla="*/ 48 h 48"/>
                  <a:gd name="T14" fmla="*/ 6 w 48"/>
                  <a:gd name="T15" fmla="*/ 47 h 48"/>
                  <a:gd name="T16" fmla="*/ 46 w 48"/>
                  <a:gd name="T17" fmla="*/ 27 h 48"/>
                  <a:gd name="T18" fmla="*/ 48 w 48"/>
                  <a:gd name="T19" fmla="*/ 24 h 48"/>
                  <a:gd name="T20" fmla="*/ 46 w 48"/>
                  <a:gd name="T21" fmla="*/ 2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8" h="48">
                    <a:moveTo>
                      <a:pt x="46" y="2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5" y="0"/>
                      <a:pt x="3" y="0"/>
                      <a:pt x="2" y="0"/>
                    </a:cubicBezTo>
                    <a:cubicBezTo>
                      <a:pt x="1" y="1"/>
                      <a:pt x="0" y="2"/>
                      <a:pt x="0" y="4"/>
                    </a:cubicBezTo>
                    <a:cubicBezTo>
                      <a:pt x="0" y="44"/>
                      <a:pt x="0" y="44"/>
                      <a:pt x="0" y="44"/>
                    </a:cubicBezTo>
                    <a:cubicBezTo>
                      <a:pt x="0" y="45"/>
                      <a:pt x="1" y="47"/>
                      <a:pt x="2" y="47"/>
                    </a:cubicBezTo>
                    <a:cubicBezTo>
                      <a:pt x="3" y="48"/>
                      <a:pt x="3" y="48"/>
                      <a:pt x="4" y="48"/>
                    </a:cubicBezTo>
                    <a:cubicBezTo>
                      <a:pt x="5" y="48"/>
                      <a:pt x="5" y="48"/>
                      <a:pt x="6" y="47"/>
                    </a:cubicBezTo>
                    <a:cubicBezTo>
                      <a:pt x="46" y="27"/>
                      <a:pt x="46" y="27"/>
                      <a:pt x="46" y="27"/>
                    </a:cubicBezTo>
                    <a:cubicBezTo>
                      <a:pt x="47" y="27"/>
                      <a:pt x="48" y="25"/>
                      <a:pt x="48" y="24"/>
                    </a:cubicBezTo>
                    <a:cubicBezTo>
                      <a:pt x="48" y="22"/>
                      <a:pt x="47" y="21"/>
                      <a:pt x="46" y="2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9" tIns="45709" rIns="91419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" name="Freeform 50"/>
              <p:cNvSpPr>
                <a:spLocks noEditPoints="1"/>
              </p:cNvSpPr>
              <p:nvPr/>
            </p:nvSpPr>
            <p:spPr bwMode="auto">
              <a:xfrm>
                <a:off x="568325" y="4538663"/>
                <a:ext cx="539750" cy="493713"/>
              </a:xfrm>
              <a:custGeom>
                <a:avLst/>
                <a:gdLst>
                  <a:gd name="T0" fmla="*/ 160 w 192"/>
                  <a:gd name="T1" fmla="*/ 0 h 176"/>
                  <a:gd name="T2" fmla="*/ 120 w 192"/>
                  <a:gd name="T3" fmla="*/ 0 h 176"/>
                  <a:gd name="T4" fmla="*/ 80 w 192"/>
                  <a:gd name="T5" fmla="*/ 0 h 176"/>
                  <a:gd name="T6" fmla="*/ 40 w 192"/>
                  <a:gd name="T7" fmla="*/ 0 h 176"/>
                  <a:gd name="T8" fmla="*/ 4 w 192"/>
                  <a:gd name="T9" fmla="*/ 0 h 176"/>
                  <a:gd name="T10" fmla="*/ 0 w 192"/>
                  <a:gd name="T11" fmla="*/ 36 h 176"/>
                  <a:gd name="T12" fmla="*/ 0 w 192"/>
                  <a:gd name="T13" fmla="*/ 136 h 176"/>
                  <a:gd name="T14" fmla="*/ 0 w 192"/>
                  <a:gd name="T15" fmla="*/ 172 h 176"/>
                  <a:gd name="T16" fmla="*/ 32 w 192"/>
                  <a:gd name="T17" fmla="*/ 176 h 176"/>
                  <a:gd name="T18" fmla="*/ 72 w 192"/>
                  <a:gd name="T19" fmla="*/ 176 h 176"/>
                  <a:gd name="T20" fmla="*/ 112 w 192"/>
                  <a:gd name="T21" fmla="*/ 176 h 176"/>
                  <a:gd name="T22" fmla="*/ 152 w 192"/>
                  <a:gd name="T23" fmla="*/ 176 h 176"/>
                  <a:gd name="T24" fmla="*/ 188 w 192"/>
                  <a:gd name="T25" fmla="*/ 176 h 176"/>
                  <a:gd name="T26" fmla="*/ 192 w 192"/>
                  <a:gd name="T27" fmla="*/ 140 h 176"/>
                  <a:gd name="T28" fmla="*/ 192 w 192"/>
                  <a:gd name="T29" fmla="*/ 40 h 176"/>
                  <a:gd name="T30" fmla="*/ 192 w 192"/>
                  <a:gd name="T31" fmla="*/ 4 h 176"/>
                  <a:gd name="T32" fmla="*/ 152 w 192"/>
                  <a:gd name="T33" fmla="*/ 8 h 176"/>
                  <a:gd name="T34" fmla="*/ 160 w 192"/>
                  <a:gd name="T35" fmla="*/ 32 h 176"/>
                  <a:gd name="T36" fmla="*/ 152 w 192"/>
                  <a:gd name="T37" fmla="*/ 8 h 176"/>
                  <a:gd name="T38" fmla="*/ 120 w 192"/>
                  <a:gd name="T39" fmla="*/ 8 h 176"/>
                  <a:gd name="T40" fmla="*/ 112 w 192"/>
                  <a:gd name="T41" fmla="*/ 32 h 176"/>
                  <a:gd name="T42" fmla="*/ 72 w 192"/>
                  <a:gd name="T43" fmla="*/ 8 h 176"/>
                  <a:gd name="T44" fmla="*/ 80 w 192"/>
                  <a:gd name="T45" fmla="*/ 32 h 176"/>
                  <a:gd name="T46" fmla="*/ 72 w 192"/>
                  <a:gd name="T47" fmla="*/ 8 h 176"/>
                  <a:gd name="T48" fmla="*/ 40 w 192"/>
                  <a:gd name="T49" fmla="*/ 8 h 176"/>
                  <a:gd name="T50" fmla="*/ 32 w 192"/>
                  <a:gd name="T51" fmla="*/ 32 h 176"/>
                  <a:gd name="T52" fmla="*/ 40 w 192"/>
                  <a:gd name="T53" fmla="*/ 168 h 176"/>
                  <a:gd name="T54" fmla="*/ 32 w 192"/>
                  <a:gd name="T55" fmla="*/ 144 h 176"/>
                  <a:gd name="T56" fmla="*/ 40 w 192"/>
                  <a:gd name="T57" fmla="*/ 168 h 176"/>
                  <a:gd name="T58" fmla="*/ 72 w 192"/>
                  <a:gd name="T59" fmla="*/ 168 h 176"/>
                  <a:gd name="T60" fmla="*/ 80 w 192"/>
                  <a:gd name="T61" fmla="*/ 144 h 176"/>
                  <a:gd name="T62" fmla="*/ 120 w 192"/>
                  <a:gd name="T63" fmla="*/ 168 h 176"/>
                  <a:gd name="T64" fmla="*/ 112 w 192"/>
                  <a:gd name="T65" fmla="*/ 144 h 176"/>
                  <a:gd name="T66" fmla="*/ 120 w 192"/>
                  <a:gd name="T67" fmla="*/ 168 h 176"/>
                  <a:gd name="T68" fmla="*/ 152 w 192"/>
                  <a:gd name="T69" fmla="*/ 168 h 176"/>
                  <a:gd name="T70" fmla="*/ 160 w 192"/>
                  <a:gd name="T71" fmla="*/ 144 h 176"/>
                  <a:gd name="T72" fmla="*/ 184 w 192"/>
                  <a:gd name="T73" fmla="*/ 136 h 176"/>
                  <a:gd name="T74" fmla="*/ 32 w 192"/>
                  <a:gd name="T75" fmla="*/ 136 h 176"/>
                  <a:gd name="T76" fmla="*/ 8 w 192"/>
                  <a:gd name="T77" fmla="*/ 40 h 176"/>
                  <a:gd name="T78" fmla="*/ 160 w 192"/>
                  <a:gd name="T79" fmla="*/ 40 h 176"/>
                  <a:gd name="T80" fmla="*/ 184 w 192"/>
                  <a:gd name="T81" fmla="*/ 136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92" h="176">
                    <a:moveTo>
                      <a:pt x="188" y="0"/>
                    </a:moveTo>
                    <a:cubicBezTo>
                      <a:pt x="160" y="0"/>
                      <a:pt x="160" y="0"/>
                      <a:pt x="160" y="0"/>
                    </a:cubicBezTo>
                    <a:cubicBezTo>
                      <a:pt x="152" y="0"/>
                      <a:pt x="152" y="0"/>
                      <a:pt x="152" y="0"/>
                    </a:cubicBezTo>
                    <a:cubicBezTo>
                      <a:pt x="120" y="0"/>
                      <a:pt x="120" y="0"/>
                      <a:pt x="120" y="0"/>
                    </a:cubicBezTo>
                    <a:cubicBezTo>
                      <a:pt x="112" y="0"/>
                      <a:pt x="112" y="0"/>
                      <a:pt x="112" y="0"/>
                    </a:cubicBezTo>
                    <a:cubicBezTo>
                      <a:pt x="80" y="0"/>
                      <a:pt x="80" y="0"/>
                      <a:pt x="8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40" y="0"/>
                      <a:pt x="40" y="0"/>
                      <a:pt x="40" y="0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36"/>
                      <a:pt x="0" y="36"/>
                      <a:pt x="0" y="3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136"/>
                      <a:pt x="0" y="136"/>
                      <a:pt x="0" y="136"/>
                    </a:cubicBezTo>
                    <a:cubicBezTo>
                      <a:pt x="0" y="140"/>
                      <a:pt x="0" y="140"/>
                      <a:pt x="0" y="140"/>
                    </a:cubicBezTo>
                    <a:cubicBezTo>
                      <a:pt x="0" y="172"/>
                      <a:pt x="0" y="172"/>
                      <a:pt x="0" y="172"/>
                    </a:cubicBezTo>
                    <a:cubicBezTo>
                      <a:pt x="0" y="174"/>
                      <a:pt x="2" y="176"/>
                      <a:pt x="4" y="176"/>
                    </a:cubicBezTo>
                    <a:cubicBezTo>
                      <a:pt x="32" y="176"/>
                      <a:pt x="32" y="176"/>
                      <a:pt x="32" y="176"/>
                    </a:cubicBezTo>
                    <a:cubicBezTo>
                      <a:pt x="40" y="176"/>
                      <a:pt x="40" y="176"/>
                      <a:pt x="40" y="176"/>
                    </a:cubicBezTo>
                    <a:cubicBezTo>
                      <a:pt x="72" y="176"/>
                      <a:pt x="72" y="176"/>
                      <a:pt x="72" y="176"/>
                    </a:cubicBezTo>
                    <a:cubicBezTo>
                      <a:pt x="80" y="176"/>
                      <a:pt x="80" y="176"/>
                      <a:pt x="80" y="176"/>
                    </a:cubicBezTo>
                    <a:cubicBezTo>
                      <a:pt x="112" y="176"/>
                      <a:pt x="112" y="176"/>
                      <a:pt x="112" y="176"/>
                    </a:cubicBezTo>
                    <a:cubicBezTo>
                      <a:pt x="120" y="176"/>
                      <a:pt x="120" y="176"/>
                      <a:pt x="120" y="176"/>
                    </a:cubicBezTo>
                    <a:cubicBezTo>
                      <a:pt x="152" y="176"/>
                      <a:pt x="152" y="176"/>
                      <a:pt x="152" y="176"/>
                    </a:cubicBezTo>
                    <a:cubicBezTo>
                      <a:pt x="160" y="176"/>
                      <a:pt x="160" y="176"/>
                      <a:pt x="160" y="176"/>
                    </a:cubicBezTo>
                    <a:cubicBezTo>
                      <a:pt x="188" y="176"/>
                      <a:pt x="188" y="176"/>
                      <a:pt x="188" y="176"/>
                    </a:cubicBezTo>
                    <a:cubicBezTo>
                      <a:pt x="190" y="176"/>
                      <a:pt x="192" y="174"/>
                      <a:pt x="192" y="172"/>
                    </a:cubicBezTo>
                    <a:cubicBezTo>
                      <a:pt x="192" y="140"/>
                      <a:pt x="192" y="140"/>
                      <a:pt x="192" y="140"/>
                    </a:cubicBezTo>
                    <a:cubicBezTo>
                      <a:pt x="192" y="136"/>
                      <a:pt x="192" y="136"/>
                      <a:pt x="192" y="136"/>
                    </a:cubicBezTo>
                    <a:cubicBezTo>
                      <a:pt x="192" y="40"/>
                      <a:pt x="192" y="40"/>
                      <a:pt x="192" y="40"/>
                    </a:cubicBezTo>
                    <a:cubicBezTo>
                      <a:pt x="192" y="36"/>
                      <a:pt x="192" y="36"/>
                      <a:pt x="192" y="36"/>
                    </a:cubicBezTo>
                    <a:cubicBezTo>
                      <a:pt x="192" y="4"/>
                      <a:pt x="192" y="4"/>
                      <a:pt x="192" y="4"/>
                    </a:cubicBezTo>
                    <a:cubicBezTo>
                      <a:pt x="192" y="2"/>
                      <a:pt x="190" y="0"/>
                      <a:pt x="188" y="0"/>
                    </a:cubicBezTo>
                    <a:close/>
                    <a:moveTo>
                      <a:pt x="152" y="8"/>
                    </a:moveTo>
                    <a:cubicBezTo>
                      <a:pt x="160" y="8"/>
                      <a:pt x="160" y="8"/>
                      <a:pt x="160" y="8"/>
                    </a:cubicBezTo>
                    <a:cubicBezTo>
                      <a:pt x="160" y="32"/>
                      <a:pt x="160" y="32"/>
                      <a:pt x="160" y="32"/>
                    </a:cubicBezTo>
                    <a:cubicBezTo>
                      <a:pt x="152" y="32"/>
                      <a:pt x="152" y="32"/>
                      <a:pt x="152" y="32"/>
                    </a:cubicBezTo>
                    <a:lnTo>
                      <a:pt x="152" y="8"/>
                    </a:lnTo>
                    <a:close/>
                    <a:moveTo>
                      <a:pt x="112" y="8"/>
                    </a:moveTo>
                    <a:cubicBezTo>
                      <a:pt x="120" y="8"/>
                      <a:pt x="120" y="8"/>
                      <a:pt x="120" y="8"/>
                    </a:cubicBezTo>
                    <a:cubicBezTo>
                      <a:pt x="120" y="32"/>
                      <a:pt x="120" y="32"/>
                      <a:pt x="120" y="32"/>
                    </a:cubicBezTo>
                    <a:cubicBezTo>
                      <a:pt x="112" y="32"/>
                      <a:pt x="112" y="32"/>
                      <a:pt x="112" y="32"/>
                    </a:cubicBezTo>
                    <a:lnTo>
                      <a:pt x="112" y="8"/>
                    </a:lnTo>
                    <a:close/>
                    <a:moveTo>
                      <a:pt x="72" y="8"/>
                    </a:moveTo>
                    <a:cubicBezTo>
                      <a:pt x="80" y="8"/>
                      <a:pt x="80" y="8"/>
                      <a:pt x="80" y="8"/>
                    </a:cubicBezTo>
                    <a:cubicBezTo>
                      <a:pt x="80" y="32"/>
                      <a:pt x="80" y="32"/>
                      <a:pt x="80" y="32"/>
                    </a:cubicBezTo>
                    <a:cubicBezTo>
                      <a:pt x="72" y="32"/>
                      <a:pt x="72" y="32"/>
                      <a:pt x="72" y="32"/>
                    </a:cubicBezTo>
                    <a:lnTo>
                      <a:pt x="72" y="8"/>
                    </a:lnTo>
                    <a:close/>
                    <a:moveTo>
                      <a:pt x="32" y="8"/>
                    </a:moveTo>
                    <a:cubicBezTo>
                      <a:pt x="40" y="8"/>
                      <a:pt x="40" y="8"/>
                      <a:pt x="40" y="8"/>
                    </a:cubicBezTo>
                    <a:cubicBezTo>
                      <a:pt x="40" y="32"/>
                      <a:pt x="40" y="32"/>
                      <a:pt x="40" y="32"/>
                    </a:cubicBezTo>
                    <a:cubicBezTo>
                      <a:pt x="32" y="32"/>
                      <a:pt x="32" y="32"/>
                      <a:pt x="32" y="32"/>
                    </a:cubicBezTo>
                    <a:lnTo>
                      <a:pt x="32" y="8"/>
                    </a:lnTo>
                    <a:close/>
                    <a:moveTo>
                      <a:pt x="40" y="168"/>
                    </a:moveTo>
                    <a:cubicBezTo>
                      <a:pt x="32" y="168"/>
                      <a:pt x="32" y="168"/>
                      <a:pt x="32" y="168"/>
                    </a:cubicBezTo>
                    <a:cubicBezTo>
                      <a:pt x="32" y="144"/>
                      <a:pt x="32" y="144"/>
                      <a:pt x="32" y="144"/>
                    </a:cubicBezTo>
                    <a:cubicBezTo>
                      <a:pt x="40" y="144"/>
                      <a:pt x="40" y="144"/>
                      <a:pt x="40" y="144"/>
                    </a:cubicBezTo>
                    <a:lnTo>
                      <a:pt x="40" y="168"/>
                    </a:lnTo>
                    <a:close/>
                    <a:moveTo>
                      <a:pt x="80" y="168"/>
                    </a:moveTo>
                    <a:cubicBezTo>
                      <a:pt x="72" y="168"/>
                      <a:pt x="72" y="168"/>
                      <a:pt x="72" y="168"/>
                    </a:cubicBezTo>
                    <a:cubicBezTo>
                      <a:pt x="72" y="144"/>
                      <a:pt x="72" y="144"/>
                      <a:pt x="72" y="144"/>
                    </a:cubicBezTo>
                    <a:cubicBezTo>
                      <a:pt x="80" y="144"/>
                      <a:pt x="80" y="144"/>
                      <a:pt x="80" y="144"/>
                    </a:cubicBezTo>
                    <a:lnTo>
                      <a:pt x="80" y="168"/>
                    </a:lnTo>
                    <a:close/>
                    <a:moveTo>
                      <a:pt x="120" y="168"/>
                    </a:moveTo>
                    <a:cubicBezTo>
                      <a:pt x="112" y="168"/>
                      <a:pt x="112" y="168"/>
                      <a:pt x="112" y="168"/>
                    </a:cubicBezTo>
                    <a:cubicBezTo>
                      <a:pt x="112" y="144"/>
                      <a:pt x="112" y="144"/>
                      <a:pt x="112" y="144"/>
                    </a:cubicBezTo>
                    <a:cubicBezTo>
                      <a:pt x="120" y="144"/>
                      <a:pt x="120" y="144"/>
                      <a:pt x="120" y="144"/>
                    </a:cubicBezTo>
                    <a:lnTo>
                      <a:pt x="120" y="168"/>
                    </a:lnTo>
                    <a:close/>
                    <a:moveTo>
                      <a:pt x="160" y="168"/>
                    </a:moveTo>
                    <a:cubicBezTo>
                      <a:pt x="152" y="168"/>
                      <a:pt x="152" y="168"/>
                      <a:pt x="152" y="168"/>
                    </a:cubicBezTo>
                    <a:cubicBezTo>
                      <a:pt x="152" y="144"/>
                      <a:pt x="152" y="144"/>
                      <a:pt x="152" y="144"/>
                    </a:cubicBezTo>
                    <a:cubicBezTo>
                      <a:pt x="160" y="144"/>
                      <a:pt x="160" y="144"/>
                      <a:pt x="160" y="144"/>
                    </a:cubicBezTo>
                    <a:lnTo>
                      <a:pt x="160" y="168"/>
                    </a:lnTo>
                    <a:close/>
                    <a:moveTo>
                      <a:pt x="184" y="136"/>
                    </a:moveTo>
                    <a:cubicBezTo>
                      <a:pt x="160" y="136"/>
                      <a:pt x="160" y="136"/>
                      <a:pt x="160" y="136"/>
                    </a:cubicBezTo>
                    <a:cubicBezTo>
                      <a:pt x="32" y="136"/>
                      <a:pt x="32" y="136"/>
                      <a:pt x="32" y="136"/>
                    </a:cubicBezTo>
                    <a:cubicBezTo>
                      <a:pt x="8" y="136"/>
                      <a:pt x="8" y="136"/>
                      <a:pt x="8" y="136"/>
                    </a:cubicBezTo>
                    <a:cubicBezTo>
                      <a:pt x="8" y="40"/>
                      <a:pt x="8" y="40"/>
                      <a:pt x="8" y="40"/>
                    </a:cubicBezTo>
                    <a:cubicBezTo>
                      <a:pt x="32" y="40"/>
                      <a:pt x="32" y="40"/>
                      <a:pt x="32" y="40"/>
                    </a:cubicBezTo>
                    <a:cubicBezTo>
                      <a:pt x="160" y="40"/>
                      <a:pt x="160" y="40"/>
                      <a:pt x="160" y="40"/>
                    </a:cubicBezTo>
                    <a:cubicBezTo>
                      <a:pt x="184" y="40"/>
                      <a:pt x="184" y="40"/>
                      <a:pt x="184" y="40"/>
                    </a:cubicBezTo>
                    <a:lnTo>
                      <a:pt x="184" y="13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9" tIns="45709" rIns="91419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7" name="组合 16"/>
          <p:cNvGrpSpPr/>
          <p:nvPr/>
        </p:nvGrpSpPr>
        <p:grpSpPr>
          <a:xfrm>
            <a:off x="1526763" y="1999418"/>
            <a:ext cx="1748759" cy="2028561"/>
            <a:chOff x="1498003" y="1038813"/>
            <a:chExt cx="1179441" cy="1368152"/>
          </a:xfrm>
        </p:grpSpPr>
        <p:sp>
          <p:nvSpPr>
            <p:cNvPr id="18" name="六边形 17"/>
            <p:cNvSpPr/>
            <p:nvPr/>
          </p:nvSpPr>
          <p:spPr>
            <a:xfrm rot="5400000">
              <a:off x="1403648" y="1133168"/>
              <a:ext cx="1368152" cy="1179441"/>
            </a:xfrm>
            <a:prstGeom prst="hexagon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1817849" y="1441108"/>
              <a:ext cx="539750" cy="539750"/>
              <a:chOff x="1895475" y="4516438"/>
              <a:chExt cx="539750" cy="539750"/>
            </a:xfrm>
          </p:grpSpPr>
          <p:sp>
            <p:nvSpPr>
              <p:cNvPr id="20" name="Freeform 51"/>
              <p:cNvSpPr>
                <a:spLocks noEditPoints="1"/>
              </p:cNvSpPr>
              <p:nvPr/>
            </p:nvSpPr>
            <p:spPr bwMode="auto">
              <a:xfrm>
                <a:off x="1895475" y="4516438"/>
                <a:ext cx="539750" cy="269875"/>
              </a:xfrm>
              <a:custGeom>
                <a:avLst/>
                <a:gdLst>
                  <a:gd name="T0" fmla="*/ 189 w 192"/>
                  <a:gd name="T1" fmla="*/ 39 h 96"/>
                  <a:gd name="T2" fmla="*/ 191 w 192"/>
                  <a:gd name="T3" fmla="*/ 38 h 96"/>
                  <a:gd name="T4" fmla="*/ 192 w 192"/>
                  <a:gd name="T5" fmla="*/ 36 h 96"/>
                  <a:gd name="T6" fmla="*/ 189 w 192"/>
                  <a:gd name="T7" fmla="*/ 4 h 96"/>
                  <a:gd name="T8" fmla="*/ 185 w 192"/>
                  <a:gd name="T9" fmla="*/ 0 h 96"/>
                  <a:gd name="T10" fmla="*/ 102 w 192"/>
                  <a:gd name="T11" fmla="*/ 7 h 96"/>
                  <a:gd name="T12" fmla="*/ 55 w 192"/>
                  <a:gd name="T13" fmla="*/ 12 h 96"/>
                  <a:gd name="T14" fmla="*/ 4 w 192"/>
                  <a:gd name="T15" fmla="*/ 16 h 96"/>
                  <a:gd name="T16" fmla="*/ 2 w 192"/>
                  <a:gd name="T17" fmla="*/ 17 h 96"/>
                  <a:gd name="T18" fmla="*/ 1 w 192"/>
                  <a:gd name="T19" fmla="*/ 18 h 96"/>
                  <a:gd name="T20" fmla="*/ 0 w 192"/>
                  <a:gd name="T21" fmla="*/ 19 h 96"/>
                  <a:gd name="T22" fmla="*/ 0 w 192"/>
                  <a:gd name="T23" fmla="*/ 19 h 96"/>
                  <a:gd name="T24" fmla="*/ 0 w 192"/>
                  <a:gd name="T25" fmla="*/ 21 h 96"/>
                  <a:gd name="T26" fmla="*/ 4 w 192"/>
                  <a:gd name="T27" fmla="*/ 55 h 96"/>
                  <a:gd name="T28" fmla="*/ 4 w 192"/>
                  <a:gd name="T29" fmla="*/ 56 h 96"/>
                  <a:gd name="T30" fmla="*/ 3 w 192"/>
                  <a:gd name="T31" fmla="*/ 56 h 96"/>
                  <a:gd name="T32" fmla="*/ 0 w 192"/>
                  <a:gd name="T33" fmla="*/ 58 h 96"/>
                  <a:gd name="T34" fmla="*/ 0 w 192"/>
                  <a:gd name="T35" fmla="*/ 60 h 96"/>
                  <a:gd name="T36" fmla="*/ 0 w 192"/>
                  <a:gd name="T37" fmla="*/ 96 h 96"/>
                  <a:gd name="T38" fmla="*/ 8 w 192"/>
                  <a:gd name="T39" fmla="*/ 96 h 96"/>
                  <a:gd name="T40" fmla="*/ 188 w 192"/>
                  <a:gd name="T41" fmla="*/ 96 h 96"/>
                  <a:gd name="T42" fmla="*/ 192 w 192"/>
                  <a:gd name="T43" fmla="*/ 92 h 96"/>
                  <a:gd name="T44" fmla="*/ 188 w 192"/>
                  <a:gd name="T45" fmla="*/ 56 h 96"/>
                  <a:gd name="T46" fmla="*/ 188 w 192"/>
                  <a:gd name="T47" fmla="*/ 40 h 96"/>
                  <a:gd name="T48" fmla="*/ 184 w 192"/>
                  <a:gd name="T49" fmla="*/ 82 h 96"/>
                  <a:gd name="T50" fmla="*/ 178 w 192"/>
                  <a:gd name="T51" fmla="*/ 88 h 96"/>
                  <a:gd name="T52" fmla="*/ 166 w 192"/>
                  <a:gd name="T53" fmla="*/ 64 h 96"/>
                  <a:gd name="T54" fmla="*/ 138 w 192"/>
                  <a:gd name="T55" fmla="*/ 88 h 96"/>
                  <a:gd name="T56" fmla="*/ 102 w 192"/>
                  <a:gd name="T57" fmla="*/ 64 h 96"/>
                  <a:gd name="T58" fmla="*/ 66 w 192"/>
                  <a:gd name="T59" fmla="*/ 64 h 96"/>
                  <a:gd name="T60" fmla="*/ 78 w 192"/>
                  <a:gd name="T61" fmla="*/ 88 h 96"/>
                  <a:gd name="T62" fmla="*/ 66 w 192"/>
                  <a:gd name="T63" fmla="*/ 64 h 96"/>
                  <a:gd name="T64" fmla="*/ 26 w 192"/>
                  <a:gd name="T65" fmla="*/ 88 h 96"/>
                  <a:gd name="T66" fmla="*/ 8 w 192"/>
                  <a:gd name="T67" fmla="*/ 64 h 96"/>
                  <a:gd name="T68" fmla="*/ 38 w 192"/>
                  <a:gd name="T69" fmla="*/ 88 h 96"/>
                  <a:gd name="T70" fmla="*/ 9 w 192"/>
                  <a:gd name="T71" fmla="*/ 24 h 96"/>
                  <a:gd name="T72" fmla="*/ 40 w 192"/>
                  <a:gd name="T73" fmla="*/ 45 h 96"/>
                  <a:gd name="T74" fmla="*/ 9 w 192"/>
                  <a:gd name="T75" fmla="*/ 30 h 96"/>
                  <a:gd name="T76" fmla="*/ 65 w 192"/>
                  <a:gd name="T77" fmla="*/ 19 h 96"/>
                  <a:gd name="T78" fmla="*/ 80 w 192"/>
                  <a:gd name="T79" fmla="*/ 41 h 96"/>
                  <a:gd name="T80" fmla="*/ 101 w 192"/>
                  <a:gd name="T81" fmla="*/ 15 h 96"/>
                  <a:gd name="T82" fmla="*/ 138 w 192"/>
                  <a:gd name="T83" fmla="*/ 36 h 96"/>
                  <a:gd name="T84" fmla="*/ 101 w 192"/>
                  <a:gd name="T85" fmla="*/ 15 h 96"/>
                  <a:gd name="T86" fmla="*/ 164 w 192"/>
                  <a:gd name="T87" fmla="*/ 10 h 96"/>
                  <a:gd name="T88" fmla="*/ 184 w 192"/>
                  <a:gd name="T89" fmla="*/ 32 h 96"/>
                  <a:gd name="T90" fmla="*/ 153 w 192"/>
                  <a:gd name="T91" fmla="*/ 11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92" h="96">
                    <a:moveTo>
                      <a:pt x="188" y="40"/>
                    </a:moveTo>
                    <a:cubicBezTo>
                      <a:pt x="188" y="40"/>
                      <a:pt x="188" y="40"/>
                      <a:pt x="189" y="39"/>
                    </a:cubicBezTo>
                    <a:cubicBezTo>
                      <a:pt x="189" y="39"/>
                      <a:pt x="190" y="39"/>
                      <a:pt x="190" y="39"/>
                    </a:cubicBezTo>
                    <a:cubicBezTo>
                      <a:pt x="190" y="39"/>
                      <a:pt x="191" y="39"/>
                      <a:pt x="191" y="38"/>
                    </a:cubicBezTo>
                    <a:cubicBezTo>
                      <a:pt x="192" y="38"/>
                      <a:pt x="192" y="37"/>
                      <a:pt x="192" y="36"/>
                    </a:cubicBezTo>
                    <a:cubicBezTo>
                      <a:pt x="192" y="36"/>
                      <a:pt x="192" y="36"/>
                      <a:pt x="192" y="36"/>
                    </a:cubicBezTo>
                    <a:cubicBezTo>
                      <a:pt x="192" y="35"/>
                      <a:pt x="192" y="35"/>
                      <a:pt x="192" y="35"/>
                    </a:cubicBezTo>
                    <a:cubicBezTo>
                      <a:pt x="189" y="4"/>
                      <a:pt x="189" y="4"/>
                      <a:pt x="189" y="4"/>
                    </a:cubicBezTo>
                    <a:cubicBezTo>
                      <a:pt x="189" y="2"/>
                      <a:pt x="189" y="1"/>
                      <a:pt x="188" y="1"/>
                    </a:cubicBezTo>
                    <a:cubicBezTo>
                      <a:pt x="187" y="0"/>
                      <a:pt x="186" y="0"/>
                      <a:pt x="185" y="0"/>
                    </a:cubicBezTo>
                    <a:cubicBezTo>
                      <a:pt x="103" y="7"/>
                      <a:pt x="103" y="7"/>
                      <a:pt x="103" y="7"/>
                    </a:cubicBezTo>
                    <a:cubicBezTo>
                      <a:pt x="102" y="7"/>
                      <a:pt x="102" y="7"/>
                      <a:pt x="102" y="7"/>
                    </a:cubicBezTo>
                    <a:cubicBezTo>
                      <a:pt x="55" y="12"/>
                      <a:pt x="55" y="12"/>
                      <a:pt x="55" y="12"/>
                    </a:cubicBezTo>
                    <a:cubicBezTo>
                      <a:pt x="55" y="12"/>
                      <a:pt x="55" y="12"/>
                      <a:pt x="55" y="12"/>
                    </a:cubicBezTo>
                    <a:cubicBezTo>
                      <a:pt x="4" y="16"/>
                      <a:pt x="4" y="16"/>
                      <a:pt x="4" y="16"/>
                    </a:cubicBezTo>
                    <a:cubicBezTo>
                      <a:pt x="4" y="16"/>
                      <a:pt x="4" y="16"/>
                      <a:pt x="4" y="16"/>
                    </a:cubicBezTo>
                    <a:cubicBezTo>
                      <a:pt x="3" y="16"/>
                      <a:pt x="3" y="16"/>
                      <a:pt x="3" y="16"/>
                    </a:cubicBezTo>
                    <a:cubicBezTo>
                      <a:pt x="3" y="17"/>
                      <a:pt x="3" y="17"/>
                      <a:pt x="2" y="17"/>
                    </a:cubicBezTo>
                    <a:cubicBezTo>
                      <a:pt x="2" y="17"/>
                      <a:pt x="2" y="17"/>
                      <a:pt x="1" y="18"/>
                    </a:cubicBezTo>
                    <a:cubicBezTo>
                      <a:pt x="1" y="18"/>
                      <a:pt x="1" y="18"/>
                      <a:pt x="1" y="18"/>
                    </a:cubicBezTo>
                    <a:cubicBezTo>
                      <a:pt x="1" y="18"/>
                      <a:pt x="1" y="18"/>
                      <a:pt x="1" y="18"/>
                    </a:cubicBezTo>
                    <a:cubicBezTo>
                      <a:pt x="1" y="18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20"/>
                      <a:pt x="0" y="20"/>
                      <a:pt x="0" y="21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3" y="52"/>
                      <a:pt x="3" y="52"/>
                      <a:pt x="3" y="52"/>
                    </a:cubicBezTo>
                    <a:cubicBezTo>
                      <a:pt x="3" y="53"/>
                      <a:pt x="4" y="54"/>
                      <a:pt x="4" y="55"/>
                    </a:cubicBezTo>
                    <a:cubicBezTo>
                      <a:pt x="5" y="56"/>
                      <a:pt x="6" y="56"/>
                      <a:pt x="7" y="56"/>
                    </a:cubicBezTo>
                    <a:cubicBezTo>
                      <a:pt x="4" y="56"/>
                      <a:pt x="4" y="56"/>
                      <a:pt x="4" y="56"/>
                    </a:cubicBezTo>
                    <a:cubicBezTo>
                      <a:pt x="4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2" y="56"/>
                      <a:pt x="2" y="57"/>
                      <a:pt x="1" y="57"/>
                    </a:cubicBezTo>
                    <a:cubicBezTo>
                      <a:pt x="1" y="57"/>
                      <a:pt x="1" y="58"/>
                      <a:pt x="0" y="58"/>
                    </a:cubicBezTo>
                    <a:cubicBezTo>
                      <a:pt x="0" y="59"/>
                      <a:pt x="0" y="59"/>
                      <a:pt x="0" y="59"/>
                    </a:cubicBezTo>
                    <a:cubicBezTo>
                      <a:pt x="0" y="59"/>
                      <a:pt x="0" y="60"/>
                      <a:pt x="0" y="60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4" y="96"/>
                      <a:pt x="4" y="96"/>
                      <a:pt x="4" y="96"/>
                    </a:cubicBezTo>
                    <a:cubicBezTo>
                      <a:pt x="8" y="96"/>
                      <a:pt x="8" y="96"/>
                      <a:pt x="8" y="96"/>
                    </a:cubicBezTo>
                    <a:cubicBezTo>
                      <a:pt x="184" y="96"/>
                      <a:pt x="184" y="96"/>
                      <a:pt x="184" y="96"/>
                    </a:cubicBezTo>
                    <a:cubicBezTo>
                      <a:pt x="188" y="96"/>
                      <a:pt x="188" y="96"/>
                      <a:pt x="188" y="96"/>
                    </a:cubicBezTo>
                    <a:cubicBezTo>
                      <a:pt x="192" y="96"/>
                      <a:pt x="192" y="96"/>
                      <a:pt x="192" y="96"/>
                    </a:cubicBezTo>
                    <a:cubicBezTo>
                      <a:pt x="192" y="92"/>
                      <a:pt x="192" y="92"/>
                      <a:pt x="192" y="92"/>
                    </a:cubicBezTo>
                    <a:cubicBezTo>
                      <a:pt x="192" y="60"/>
                      <a:pt x="192" y="60"/>
                      <a:pt x="192" y="60"/>
                    </a:cubicBezTo>
                    <a:cubicBezTo>
                      <a:pt x="192" y="58"/>
                      <a:pt x="190" y="56"/>
                      <a:pt x="188" y="56"/>
                    </a:cubicBezTo>
                    <a:cubicBezTo>
                      <a:pt x="7" y="56"/>
                      <a:pt x="7" y="56"/>
                      <a:pt x="7" y="56"/>
                    </a:cubicBezTo>
                    <a:cubicBezTo>
                      <a:pt x="188" y="40"/>
                      <a:pt x="188" y="40"/>
                      <a:pt x="188" y="40"/>
                    </a:cubicBezTo>
                    <a:close/>
                    <a:moveTo>
                      <a:pt x="166" y="64"/>
                    </a:moveTo>
                    <a:cubicBezTo>
                      <a:pt x="184" y="82"/>
                      <a:pt x="184" y="82"/>
                      <a:pt x="184" y="82"/>
                    </a:cubicBezTo>
                    <a:cubicBezTo>
                      <a:pt x="184" y="88"/>
                      <a:pt x="184" y="88"/>
                      <a:pt x="184" y="88"/>
                    </a:cubicBezTo>
                    <a:cubicBezTo>
                      <a:pt x="178" y="88"/>
                      <a:pt x="178" y="88"/>
                      <a:pt x="178" y="88"/>
                    </a:cubicBezTo>
                    <a:cubicBezTo>
                      <a:pt x="154" y="64"/>
                      <a:pt x="154" y="64"/>
                      <a:pt x="154" y="64"/>
                    </a:cubicBezTo>
                    <a:lnTo>
                      <a:pt x="166" y="64"/>
                    </a:lnTo>
                    <a:close/>
                    <a:moveTo>
                      <a:pt x="114" y="64"/>
                    </a:moveTo>
                    <a:cubicBezTo>
                      <a:pt x="138" y="88"/>
                      <a:pt x="138" y="88"/>
                      <a:pt x="138" y="88"/>
                    </a:cubicBezTo>
                    <a:cubicBezTo>
                      <a:pt x="126" y="88"/>
                      <a:pt x="126" y="88"/>
                      <a:pt x="126" y="88"/>
                    </a:cubicBezTo>
                    <a:cubicBezTo>
                      <a:pt x="102" y="64"/>
                      <a:pt x="102" y="64"/>
                      <a:pt x="102" y="64"/>
                    </a:cubicBezTo>
                    <a:lnTo>
                      <a:pt x="114" y="64"/>
                    </a:lnTo>
                    <a:close/>
                    <a:moveTo>
                      <a:pt x="66" y="64"/>
                    </a:moveTo>
                    <a:cubicBezTo>
                      <a:pt x="90" y="88"/>
                      <a:pt x="90" y="88"/>
                      <a:pt x="90" y="88"/>
                    </a:cubicBezTo>
                    <a:cubicBezTo>
                      <a:pt x="78" y="88"/>
                      <a:pt x="78" y="88"/>
                      <a:pt x="78" y="88"/>
                    </a:cubicBezTo>
                    <a:cubicBezTo>
                      <a:pt x="54" y="64"/>
                      <a:pt x="54" y="64"/>
                      <a:pt x="54" y="64"/>
                    </a:cubicBezTo>
                    <a:lnTo>
                      <a:pt x="66" y="64"/>
                    </a:lnTo>
                    <a:close/>
                    <a:moveTo>
                      <a:pt x="38" y="88"/>
                    </a:moveTo>
                    <a:cubicBezTo>
                      <a:pt x="26" y="88"/>
                      <a:pt x="26" y="88"/>
                      <a:pt x="26" y="88"/>
                    </a:cubicBezTo>
                    <a:cubicBezTo>
                      <a:pt x="8" y="70"/>
                      <a:pt x="8" y="70"/>
                      <a:pt x="8" y="70"/>
                    </a:cubicBezTo>
                    <a:cubicBezTo>
                      <a:pt x="8" y="64"/>
                      <a:pt x="8" y="64"/>
                      <a:pt x="8" y="64"/>
                    </a:cubicBezTo>
                    <a:cubicBezTo>
                      <a:pt x="14" y="64"/>
                      <a:pt x="14" y="64"/>
                      <a:pt x="14" y="64"/>
                    </a:cubicBezTo>
                    <a:lnTo>
                      <a:pt x="38" y="88"/>
                    </a:lnTo>
                    <a:close/>
                    <a:moveTo>
                      <a:pt x="9" y="30"/>
                    </a:moveTo>
                    <a:cubicBezTo>
                      <a:pt x="9" y="24"/>
                      <a:pt x="9" y="24"/>
                      <a:pt x="9" y="24"/>
                    </a:cubicBezTo>
                    <a:cubicBezTo>
                      <a:pt x="14" y="23"/>
                      <a:pt x="14" y="23"/>
                      <a:pt x="14" y="23"/>
                    </a:cubicBezTo>
                    <a:cubicBezTo>
                      <a:pt x="40" y="45"/>
                      <a:pt x="40" y="45"/>
                      <a:pt x="40" y="45"/>
                    </a:cubicBezTo>
                    <a:cubicBezTo>
                      <a:pt x="29" y="46"/>
                      <a:pt x="29" y="46"/>
                      <a:pt x="29" y="46"/>
                    </a:cubicBezTo>
                    <a:lnTo>
                      <a:pt x="9" y="30"/>
                    </a:lnTo>
                    <a:close/>
                    <a:moveTo>
                      <a:pt x="54" y="20"/>
                    </a:moveTo>
                    <a:cubicBezTo>
                      <a:pt x="65" y="19"/>
                      <a:pt x="65" y="19"/>
                      <a:pt x="65" y="19"/>
                    </a:cubicBezTo>
                    <a:cubicBezTo>
                      <a:pt x="91" y="40"/>
                      <a:pt x="91" y="40"/>
                      <a:pt x="91" y="40"/>
                    </a:cubicBezTo>
                    <a:cubicBezTo>
                      <a:pt x="80" y="41"/>
                      <a:pt x="80" y="41"/>
                      <a:pt x="80" y="41"/>
                    </a:cubicBezTo>
                    <a:lnTo>
                      <a:pt x="54" y="20"/>
                    </a:lnTo>
                    <a:close/>
                    <a:moveTo>
                      <a:pt x="101" y="15"/>
                    </a:moveTo>
                    <a:cubicBezTo>
                      <a:pt x="113" y="14"/>
                      <a:pt x="113" y="14"/>
                      <a:pt x="113" y="14"/>
                    </a:cubicBezTo>
                    <a:cubicBezTo>
                      <a:pt x="138" y="36"/>
                      <a:pt x="138" y="36"/>
                      <a:pt x="138" y="36"/>
                    </a:cubicBezTo>
                    <a:cubicBezTo>
                      <a:pt x="127" y="37"/>
                      <a:pt x="127" y="37"/>
                      <a:pt x="127" y="37"/>
                    </a:cubicBezTo>
                    <a:lnTo>
                      <a:pt x="101" y="15"/>
                    </a:lnTo>
                    <a:close/>
                    <a:moveTo>
                      <a:pt x="153" y="11"/>
                    </a:moveTo>
                    <a:cubicBezTo>
                      <a:pt x="164" y="10"/>
                      <a:pt x="164" y="10"/>
                      <a:pt x="164" y="10"/>
                    </a:cubicBezTo>
                    <a:cubicBezTo>
                      <a:pt x="183" y="26"/>
                      <a:pt x="183" y="26"/>
                      <a:pt x="183" y="26"/>
                    </a:cubicBezTo>
                    <a:cubicBezTo>
                      <a:pt x="184" y="32"/>
                      <a:pt x="184" y="32"/>
                      <a:pt x="184" y="32"/>
                    </a:cubicBezTo>
                    <a:cubicBezTo>
                      <a:pt x="178" y="32"/>
                      <a:pt x="178" y="32"/>
                      <a:pt x="178" y="32"/>
                    </a:cubicBezTo>
                    <a:lnTo>
                      <a:pt x="153" y="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9" tIns="45709" rIns="91419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1" name="Freeform 52"/>
              <p:cNvSpPr>
                <a:spLocks noEditPoints="1"/>
              </p:cNvSpPr>
              <p:nvPr/>
            </p:nvSpPr>
            <p:spPr bwMode="auto">
              <a:xfrm>
                <a:off x="1895475" y="4808538"/>
                <a:ext cx="539750" cy="247650"/>
              </a:xfrm>
              <a:custGeom>
                <a:avLst/>
                <a:gdLst>
                  <a:gd name="T0" fmla="*/ 0 w 192"/>
                  <a:gd name="T1" fmla="*/ 68 h 88"/>
                  <a:gd name="T2" fmla="*/ 20 w 192"/>
                  <a:gd name="T3" fmla="*/ 88 h 88"/>
                  <a:gd name="T4" fmla="*/ 172 w 192"/>
                  <a:gd name="T5" fmla="*/ 88 h 88"/>
                  <a:gd name="T6" fmla="*/ 192 w 192"/>
                  <a:gd name="T7" fmla="*/ 68 h 88"/>
                  <a:gd name="T8" fmla="*/ 192 w 192"/>
                  <a:gd name="T9" fmla="*/ 0 h 88"/>
                  <a:gd name="T10" fmla="*/ 0 w 192"/>
                  <a:gd name="T11" fmla="*/ 0 h 88"/>
                  <a:gd name="T12" fmla="*/ 0 w 192"/>
                  <a:gd name="T13" fmla="*/ 68 h 88"/>
                  <a:gd name="T14" fmla="*/ 36 w 192"/>
                  <a:gd name="T15" fmla="*/ 16 h 88"/>
                  <a:gd name="T16" fmla="*/ 156 w 192"/>
                  <a:gd name="T17" fmla="*/ 16 h 88"/>
                  <a:gd name="T18" fmla="*/ 160 w 192"/>
                  <a:gd name="T19" fmla="*/ 20 h 88"/>
                  <a:gd name="T20" fmla="*/ 156 w 192"/>
                  <a:gd name="T21" fmla="*/ 24 h 88"/>
                  <a:gd name="T22" fmla="*/ 36 w 192"/>
                  <a:gd name="T23" fmla="*/ 24 h 88"/>
                  <a:gd name="T24" fmla="*/ 32 w 192"/>
                  <a:gd name="T25" fmla="*/ 20 h 88"/>
                  <a:gd name="T26" fmla="*/ 36 w 192"/>
                  <a:gd name="T27" fmla="*/ 16 h 88"/>
                  <a:gd name="T28" fmla="*/ 36 w 192"/>
                  <a:gd name="T29" fmla="*/ 40 h 88"/>
                  <a:gd name="T30" fmla="*/ 156 w 192"/>
                  <a:gd name="T31" fmla="*/ 40 h 88"/>
                  <a:gd name="T32" fmla="*/ 160 w 192"/>
                  <a:gd name="T33" fmla="*/ 44 h 88"/>
                  <a:gd name="T34" fmla="*/ 156 w 192"/>
                  <a:gd name="T35" fmla="*/ 48 h 88"/>
                  <a:gd name="T36" fmla="*/ 36 w 192"/>
                  <a:gd name="T37" fmla="*/ 48 h 88"/>
                  <a:gd name="T38" fmla="*/ 32 w 192"/>
                  <a:gd name="T39" fmla="*/ 44 h 88"/>
                  <a:gd name="T40" fmla="*/ 36 w 192"/>
                  <a:gd name="T41" fmla="*/ 4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92" h="88">
                    <a:moveTo>
                      <a:pt x="0" y="68"/>
                    </a:moveTo>
                    <a:cubicBezTo>
                      <a:pt x="0" y="79"/>
                      <a:pt x="9" y="88"/>
                      <a:pt x="20" y="88"/>
                    </a:cubicBezTo>
                    <a:cubicBezTo>
                      <a:pt x="172" y="88"/>
                      <a:pt x="172" y="88"/>
                      <a:pt x="172" y="88"/>
                    </a:cubicBezTo>
                    <a:cubicBezTo>
                      <a:pt x="183" y="88"/>
                      <a:pt x="192" y="79"/>
                      <a:pt x="192" y="68"/>
                    </a:cubicBezTo>
                    <a:cubicBezTo>
                      <a:pt x="192" y="0"/>
                      <a:pt x="192" y="0"/>
                      <a:pt x="192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68"/>
                    </a:lnTo>
                    <a:close/>
                    <a:moveTo>
                      <a:pt x="36" y="16"/>
                    </a:moveTo>
                    <a:cubicBezTo>
                      <a:pt x="156" y="16"/>
                      <a:pt x="156" y="16"/>
                      <a:pt x="156" y="16"/>
                    </a:cubicBezTo>
                    <a:cubicBezTo>
                      <a:pt x="158" y="16"/>
                      <a:pt x="160" y="18"/>
                      <a:pt x="160" y="20"/>
                    </a:cubicBezTo>
                    <a:cubicBezTo>
                      <a:pt x="160" y="22"/>
                      <a:pt x="158" y="24"/>
                      <a:pt x="156" y="24"/>
                    </a:cubicBezTo>
                    <a:cubicBezTo>
                      <a:pt x="36" y="24"/>
                      <a:pt x="36" y="24"/>
                      <a:pt x="36" y="24"/>
                    </a:cubicBezTo>
                    <a:cubicBezTo>
                      <a:pt x="34" y="24"/>
                      <a:pt x="32" y="22"/>
                      <a:pt x="32" y="20"/>
                    </a:cubicBezTo>
                    <a:cubicBezTo>
                      <a:pt x="32" y="18"/>
                      <a:pt x="34" y="16"/>
                      <a:pt x="36" y="16"/>
                    </a:cubicBezTo>
                    <a:close/>
                    <a:moveTo>
                      <a:pt x="36" y="40"/>
                    </a:moveTo>
                    <a:cubicBezTo>
                      <a:pt x="156" y="40"/>
                      <a:pt x="156" y="40"/>
                      <a:pt x="156" y="40"/>
                    </a:cubicBezTo>
                    <a:cubicBezTo>
                      <a:pt x="158" y="40"/>
                      <a:pt x="160" y="42"/>
                      <a:pt x="160" y="44"/>
                    </a:cubicBezTo>
                    <a:cubicBezTo>
                      <a:pt x="160" y="46"/>
                      <a:pt x="158" y="48"/>
                      <a:pt x="156" y="48"/>
                    </a:cubicBezTo>
                    <a:cubicBezTo>
                      <a:pt x="36" y="48"/>
                      <a:pt x="36" y="48"/>
                      <a:pt x="36" y="48"/>
                    </a:cubicBezTo>
                    <a:cubicBezTo>
                      <a:pt x="34" y="48"/>
                      <a:pt x="32" y="46"/>
                      <a:pt x="32" y="44"/>
                    </a:cubicBezTo>
                    <a:cubicBezTo>
                      <a:pt x="32" y="42"/>
                      <a:pt x="34" y="40"/>
                      <a:pt x="36" y="4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9" tIns="45709" rIns="91419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2" name="组合 21"/>
          <p:cNvGrpSpPr/>
          <p:nvPr/>
        </p:nvGrpSpPr>
        <p:grpSpPr>
          <a:xfrm>
            <a:off x="799785" y="4365674"/>
            <a:ext cx="3202715" cy="1209691"/>
            <a:chOff x="724369" y="4415092"/>
            <a:chExt cx="3202715" cy="1209691"/>
          </a:xfrm>
        </p:grpSpPr>
        <p:sp>
          <p:nvSpPr>
            <p:cNvPr id="23" name="文本框 22"/>
            <p:cNvSpPr txBox="1"/>
            <p:nvPr/>
          </p:nvSpPr>
          <p:spPr>
            <a:xfrm>
              <a:off x="724369" y="4835656"/>
              <a:ext cx="3202715" cy="7891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content, content to match the title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1177015" y="4415092"/>
              <a:ext cx="2297424" cy="420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133" spc="300" dirty="0">
                  <a:solidFill>
                    <a:srgbClr val="E14B55"/>
                  </a:solidFill>
                  <a:cs typeface="+mn-ea"/>
                  <a:sym typeface="+mn-lt"/>
                </a:rPr>
                <a:t>Add title text</a:t>
              </a:r>
              <a:endParaRPr lang="zh-CN" altLang="en-US" sz="2133" spc="300" dirty="0">
                <a:solidFill>
                  <a:srgbClr val="E14B55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4503473" y="4365675"/>
            <a:ext cx="3202715" cy="1209691"/>
            <a:chOff x="724369" y="4415092"/>
            <a:chExt cx="3202715" cy="1209691"/>
          </a:xfrm>
        </p:grpSpPr>
        <p:sp>
          <p:nvSpPr>
            <p:cNvPr id="26" name="文本框 25"/>
            <p:cNvSpPr txBox="1"/>
            <p:nvPr/>
          </p:nvSpPr>
          <p:spPr>
            <a:xfrm>
              <a:off x="724369" y="4835656"/>
              <a:ext cx="3202715" cy="7891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content, content to match the title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1177015" y="4415092"/>
              <a:ext cx="2297424" cy="420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133" spc="300" dirty="0">
                  <a:solidFill>
                    <a:srgbClr val="E14B55"/>
                  </a:solidFill>
                  <a:cs typeface="+mn-ea"/>
                  <a:sym typeface="+mn-lt"/>
                </a:rPr>
                <a:t>Add title text</a:t>
              </a:r>
              <a:endParaRPr lang="zh-CN" altLang="en-US" sz="2133" spc="300" dirty="0">
                <a:solidFill>
                  <a:srgbClr val="E14B55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8083876" y="4365674"/>
            <a:ext cx="3202715" cy="1209691"/>
            <a:chOff x="724369" y="4415092"/>
            <a:chExt cx="3202715" cy="1209691"/>
          </a:xfrm>
        </p:grpSpPr>
        <p:sp>
          <p:nvSpPr>
            <p:cNvPr id="29" name="文本框 28"/>
            <p:cNvSpPr txBox="1"/>
            <p:nvPr/>
          </p:nvSpPr>
          <p:spPr>
            <a:xfrm>
              <a:off x="724369" y="4835656"/>
              <a:ext cx="3202715" cy="7891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content, content to match the title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1177015" y="4415092"/>
              <a:ext cx="2297424" cy="420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133" spc="300" dirty="0">
                  <a:solidFill>
                    <a:srgbClr val="E14B55"/>
                  </a:solidFill>
                  <a:cs typeface="+mn-ea"/>
                  <a:sym typeface="+mn-lt"/>
                </a:rPr>
                <a:t>Add title text</a:t>
              </a:r>
              <a:endParaRPr lang="zh-CN" altLang="en-US" sz="2133" spc="300" dirty="0">
                <a:solidFill>
                  <a:srgbClr val="E14B55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3863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 xmlns:a14="http://schemas.microsoft.com/office/drawing/2010/main">
      <p:transition spd="slow" advClick="0" advTm="3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">
            <a:extLst>
              <a:ext uri="{FF2B5EF4-FFF2-40B4-BE49-F238E27FC236}">
                <a16:creationId xmlns:a16="http://schemas.microsoft.com/office/drawing/2014/main" id="{06EF29CD-5B05-0E6A-B41E-B039DE1AAEF2}"/>
              </a:ext>
            </a:extLst>
          </p:cNvPr>
          <p:cNvSpPr txBox="1"/>
          <p:nvPr/>
        </p:nvSpPr>
        <p:spPr>
          <a:xfrm>
            <a:off x="406400" y="6504145"/>
            <a:ext cx="54006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solidFill>
                  <a:schemeClr val="bg1"/>
                </a:solidFill>
                <a:cs typeface="+mn-ea"/>
                <a:sym typeface="+mn-lt"/>
              </a:rPr>
              <a:t>PPT</a:t>
            </a:r>
            <a:r>
              <a:rPr lang="zh-CN" altLang="en-US" sz="100" dirty="0">
                <a:solidFill>
                  <a:schemeClr val="bg1"/>
                </a:solidFill>
                <a:cs typeface="+mn-ea"/>
                <a:sym typeface="+mn-lt"/>
              </a:rPr>
              <a:t>模板 </a:t>
            </a:r>
            <a:r>
              <a:rPr lang="en-US" altLang="zh-CN" sz="100" dirty="0">
                <a:solidFill>
                  <a:schemeClr val="bg1"/>
                </a:solidFill>
                <a:cs typeface="+mn-ea"/>
                <a:sym typeface="+mn-lt"/>
              </a:rPr>
              <a:t>http://www.1ppt.com/moban/</a:t>
            </a:r>
            <a:r>
              <a:rPr lang="zh-CN" altLang="en-US" sz="100" dirty="0">
                <a:solidFill>
                  <a:schemeClr val="bg1"/>
                </a:solidFill>
                <a:cs typeface="+mn-ea"/>
                <a:sym typeface="+mn-lt"/>
              </a:rPr>
              <a:t> </a:t>
            </a:r>
            <a:endParaRPr lang="en-US" altLang="zh-CN" sz="1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-1705708" y="1705708"/>
            <a:ext cx="6858000" cy="344658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038411" y="331724"/>
            <a:ext cx="3718454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5400" dirty="0">
                <a:solidFill>
                  <a:srgbClr val="E14B55"/>
                </a:solidFill>
                <a:cs typeface="+mn-ea"/>
                <a:sym typeface="+mn-lt"/>
              </a:rPr>
              <a:t>CONTENS</a:t>
            </a:r>
            <a:endParaRPr lang="zh-CN" altLang="en-US" sz="5400" dirty="0">
              <a:solidFill>
                <a:srgbClr val="E14B55"/>
              </a:solidFill>
              <a:cs typeface="+mn-ea"/>
              <a:sym typeface="+mn-lt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107440" y="1493520"/>
            <a:ext cx="10678160" cy="5069840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2286015" y="3083701"/>
            <a:ext cx="4102085" cy="894208"/>
            <a:chOff x="7717943" y="1707592"/>
            <a:chExt cx="3595949" cy="783876"/>
          </a:xfrm>
        </p:grpSpPr>
        <p:sp>
          <p:nvSpPr>
            <p:cNvPr id="19" name="文本框 18"/>
            <p:cNvSpPr txBox="1"/>
            <p:nvPr/>
          </p:nvSpPr>
          <p:spPr>
            <a:xfrm>
              <a:off x="7717943" y="1707592"/>
              <a:ext cx="2196634" cy="404702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2400" b="1" dirty="0">
                  <a:solidFill>
                    <a:srgbClr val="E14B55"/>
                  </a:solidFill>
                  <a:cs typeface="+mn-ea"/>
                  <a:sym typeface="+mn-lt"/>
                </a:rPr>
                <a:t>01 . </a:t>
              </a:r>
              <a:r>
                <a:rPr lang="en-US" altLang="zh-CN" sz="2400" dirty="0">
                  <a:solidFill>
                    <a:srgbClr val="E14B55"/>
                  </a:solidFill>
                  <a:cs typeface="+mn-ea"/>
                  <a:sym typeface="+mn-lt"/>
                </a:rPr>
                <a:t>Add title text</a:t>
              </a:r>
              <a:endParaRPr lang="zh-CN" altLang="en-US" sz="2400" dirty="0">
                <a:solidFill>
                  <a:srgbClr val="E14B55"/>
                </a:solidFill>
                <a:cs typeface="+mn-ea"/>
                <a:sym typeface="+mn-lt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7717943" y="2086766"/>
              <a:ext cx="3595949" cy="40470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We have many PowerPoint </a:t>
              </a:r>
              <a:r>
                <a:rPr lang="zh-CN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templates</a:t>
              </a:r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 that has been specifically designed to help anyone</a:t>
              </a:r>
              <a:endParaRPr lang="en-US" altLang="zh-CN" sz="1200" dirty="0">
                <a:solidFill>
                  <a:srgbClr val="E14B55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6892486" y="3083701"/>
            <a:ext cx="4102085" cy="894208"/>
            <a:chOff x="7717943" y="1707592"/>
            <a:chExt cx="3595949" cy="783876"/>
          </a:xfrm>
        </p:grpSpPr>
        <p:sp>
          <p:nvSpPr>
            <p:cNvPr id="22" name="文本框 21"/>
            <p:cNvSpPr txBox="1"/>
            <p:nvPr/>
          </p:nvSpPr>
          <p:spPr>
            <a:xfrm>
              <a:off x="7717943" y="1707592"/>
              <a:ext cx="2311861" cy="404702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2400" b="1" dirty="0">
                  <a:solidFill>
                    <a:srgbClr val="E14B55"/>
                  </a:solidFill>
                  <a:cs typeface="+mn-ea"/>
                  <a:sym typeface="+mn-lt"/>
                </a:rPr>
                <a:t>03 . </a:t>
              </a:r>
              <a:r>
                <a:rPr lang="en-US" altLang="zh-CN" sz="2400" dirty="0">
                  <a:solidFill>
                    <a:srgbClr val="E14B55"/>
                  </a:solidFill>
                  <a:cs typeface="+mn-ea"/>
                  <a:sym typeface="+mn-lt"/>
                </a:rPr>
                <a:t>Add title text</a:t>
              </a:r>
              <a:endParaRPr lang="zh-CN" altLang="en-US" sz="2400" dirty="0">
                <a:solidFill>
                  <a:srgbClr val="E14B55"/>
                </a:solidFill>
                <a:cs typeface="+mn-ea"/>
                <a:sym typeface="+mn-lt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7717943" y="2086766"/>
              <a:ext cx="3595949" cy="40470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We have many PowerPoint </a:t>
              </a:r>
              <a:r>
                <a:rPr lang="zh-CN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templates</a:t>
              </a:r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 that has been specifically designed to help anyone</a:t>
              </a:r>
              <a:endParaRPr lang="en-US" altLang="zh-CN" sz="1200" dirty="0">
                <a:solidFill>
                  <a:srgbClr val="E14B55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2286015" y="4454842"/>
            <a:ext cx="4190985" cy="894208"/>
            <a:chOff x="7717943" y="1707592"/>
            <a:chExt cx="3673880" cy="783876"/>
          </a:xfrm>
        </p:grpSpPr>
        <p:sp>
          <p:nvSpPr>
            <p:cNvPr id="25" name="文本框 24"/>
            <p:cNvSpPr txBox="1"/>
            <p:nvPr/>
          </p:nvSpPr>
          <p:spPr>
            <a:xfrm>
              <a:off x="7717943" y="1707592"/>
              <a:ext cx="2311861" cy="404702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2400" b="1" dirty="0">
                  <a:solidFill>
                    <a:srgbClr val="E14B55"/>
                  </a:solidFill>
                  <a:cs typeface="+mn-ea"/>
                  <a:sym typeface="+mn-lt"/>
                </a:rPr>
                <a:t>02 . </a:t>
              </a:r>
              <a:r>
                <a:rPr lang="en-US" altLang="zh-CN" sz="2400" dirty="0">
                  <a:solidFill>
                    <a:srgbClr val="E14B55"/>
                  </a:solidFill>
                  <a:cs typeface="+mn-ea"/>
                  <a:sym typeface="+mn-lt"/>
                </a:rPr>
                <a:t>Add title text</a:t>
              </a:r>
              <a:endParaRPr lang="zh-CN" altLang="en-US" sz="2400" dirty="0">
                <a:solidFill>
                  <a:srgbClr val="E14B55"/>
                </a:solidFill>
                <a:cs typeface="+mn-ea"/>
                <a:sym typeface="+mn-lt"/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7717943" y="2086766"/>
              <a:ext cx="3673880" cy="40470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We have many PowerPoint </a:t>
              </a:r>
              <a:r>
                <a:rPr lang="zh-CN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templates</a:t>
              </a:r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 that has been specifically designed to help anyone</a:t>
              </a:r>
              <a:endParaRPr lang="en-US" altLang="zh-CN" sz="1200" dirty="0">
                <a:solidFill>
                  <a:srgbClr val="E14B55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6892486" y="4454842"/>
            <a:ext cx="4102085" cy="894208"/>
            <a:chOff x="7717943" y="1707592"/>
            <a:chExt cx="3595949" cy="783876"/>
          </a:xfrm>
        </p:grpSpPr>
        <p:sp>
          <p:nvSpPr>
            <p:cNvPr id="28" name="文本框 27"/>
            <p:cNvSpPr txBox="1"/>
            <p:nvPr/>
          </p:nvSpPr>
          <p:spPr>
            <a:xfrm>
              <a:off x="7717943" y="1707592"/>
              <a:ext cx="2311862" cy="404702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2400" b="1" dirty="0">
                  <a:solidFill>
                    <a:srgbClr val="E14B55"/>
                  </a:solidFill>
                  <a:cs typeface="+mn-ea"/>
                  <a:sym typeface="+mn-lt"/>
                </a:rPr>
                <a:t>04 . </a:t>
              </a:r>
              <a:r>
                <a:rPr lang="en-US" altLang="zh-CN" sz="2400" dirty="0">
                  <a:solidFill>
                    <a:srgbClr val="E14B55"/>
                  </a:solidFill>
                  <a:cs typeface="+mn-ea"/>
                  <a:sym typeface="+mn-lt"/>
                </a:rPr>
                <a:t>Add title text</a:t>
              </a:r>
              <a:endParaRPr lang="zh-CN" altLang="en-US" sz="2400" dirty="0">
                <a:solidFill>
                  <a:srgbClr val="E14B55"/>
                </a:solidFill>
                <a:cs typeface="+mn-ea"/>
                <a:sym typeface="+mn-lt"/>
              </a:endParaRP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7717943" y="2086766"/>
              <a:ext cx="3595949" cy="40470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We have many PowerPoint </a:t>
              </a:r>
              <a:r>
                <a:rPr lang="zh-CN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templates</a:t>
              </a:r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 that has been specifically designed to help anyone</a:t>
              </a:r>
              <a:endParaRPr lang="en-US" altLang="zh-CN" sz="1200" dirty="0">
                <a:solidFill>
                  <a:srgbClr val="E14B55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1098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 xmlns:a14="http://schemas.microsoft.com/office/drawing/2010/main">
      <p:transition spd="slow" advClick="0" advTm="3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752762"/>
            <a:ext cx="12192000" cy="510523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7194" y="429707"/>
            <a:ext cx="11217612" cy="5809992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4346878" y="1261131"/>
            <a:ext cx="3498244" cy="2215991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 defTabSz="457200"/>
            <a:r>
              <a:rPr lang="en-US" altLang="zh-CN" sz="13800" b="1" i="1" dirty="0">
                <a:solidFill>
                  <a:srgbClr val="E14B55"/>
                </a:solidFill>
                <a:cs typeface="+mn-ea"/>
                <a:sym typeface="+mn-lt"/>
              </a:rPr>
              <a:t>04</a:t>
            </a:r>
            <a:endParaRPr lang="zh-CN" altLang="en-US" sz="13800" b="1" i="1" dirty="0">
              <a:solidFill>
                <a:srgbClr val="E14B55"/>
              </a:solidFill>
              <a:cs typeface="+mn-ea"/>
              <a:sym typeface="+mn-lt"/>
            </a:endParaRPr>
          </a:p>
        </p:txBody>
      </p:sp>
      <p:sp>
        <p:nvSpPr>
          <p:cNvPr id="7" name="矩形 259"/>
          <p:cNvSpPr>
            <a:spLocks noChangeArrowheads="1"/>
          </p:cNvSpPr>
          <p:nvPr/>
        </p:nvSpPr>
        <p:spPr bwMode="auto">
          <a:xfrm>
            <a:off x="2733468" y="3204827"/>
            <a:ext cx="672506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4400" spc="600" dirty="0">
                <a:solidFill>
                  <a:srgbClr val="E14B55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4400" spc="600" dirty="0">
              <a:solidFill>
                <a:srgbClr val="E14B55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" name="矩形 259"/>
          <p:cNvSpPr>
            <a:spLocks noChangeArrowheads="1"/>
          </p:cNvSpPr>
          <p:nvPr/>
        </p:nvSpPr>
        <p:spPr bwMode="auto">
          <a:xfrm>
            <a:off x="1625600" y="4043836"/>
            <a:ext cx="8940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We have many PowerPoint </a:t>
            </a: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templates</a:t>
            </a: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 that has been specifically designed to help anyone that is stepping into the world of PowerPoint for the very first time.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72229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 xmlns:a14="http://schemas.microsoft.com/office/drawing/2010/main">
      <p:transition spd="slow" advClick="0" advTm="3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470412" y="101152"/>
            <a:ext cx="3904343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ctr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en-US" altLang="zh-CN" sz="3200" b="0" dirty="0">
                <a:solidFill>
                  <a:srgbClr val="E14B55"/>
                </a:solidFill>
                <a:latin typeface="+mn-lt"/>
                <a:cs typeface="+mn-ea"/>
                <a:sym typeface="+mn-lt"/>
              </a:rPr>
              <a:t>Add title text</a:t>
            </a:r>
            <a:endParaRPr lang="zh-CN" altLang="en-US" sz="3200" b="0" dirty="0">
              <a:solidFill>
                <a:srgbClr val="E14B55"/>
              </a:solidFill>
              <a:latin typeface="+mn-lt"/>
              <a:cs typeface="+mn-ea"/>
              <a:sym typeface="+mn-lt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D8519644-A1FF-47A0-AAA5-3795593E60B0}"/>
              </a:ext>
            </a:extLst>
          </p:cNvPr>
          <p:cNvGrpSpPr/>
          <p:nvPr/>
        </p:nvGrpSpPr>
        <p:grpSpPr>
          <a:xfrm>
            <a:off x="3398045" y="2528476"/>
            <a:ext cx="5395910" cy="3023344"/>
            <a:chOff x="3442158" y="2277691"/>
            <a:chExt cx="5395910" cy="3023344"/>
          </a:xfrm>
        </p:grpSpPr>
        <p:grpSp>
          <p:nvGrpSpPr>
            <p:cNvPr id="4" name="Group 2">
              <a:extLst>
                <a:ext uri="{FF2B5EF4-FFF2-40B4-BE49-F238E27FC236}">
                  <a16:creationId xmlns:a16="http://schemas.microsoft.com/office/drawing/2014/main" id="{0FCE2B64-328F-4449-974C-97D6EF2D4CBF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5400000">
              <a:off x="4628441" y="1091408"/>
              <a:ext cx="3023344" cy="5395910"/>
              <a:chOff x="2689" y="825"/>
              <a:chExt cx="2311" cy="3300"/>
            </a:xfrm>
          </p:grpSpPr>
          <p:sp>
            <p:nvSpPr>
              <p:cNvPr id="10" name="Freeform: Shape 7">
                <a:extLst>
                  <a:ext uri="{FF2B5EF4-FFF2-40B4-BE49-F238E27FC236}">
                    <a16:creationId xmlns:a16="http://schemas.microsoft.com/office/drawing/2014/main" id="{7BF76DB9-B3B5-4998-8DB4-8C1BA24CB2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1" y="1179"/>
                <a:ext cx="462" cy="2068"/>
              </a:xfrm>
              <a:custGeom>
                <a:avLst/>
                <a:gdLst>
                  <a:gd name="T0" fmla="*/ 0 w 462"/>
                  <a:gd name="T1" fmla="*/ 0 h 2068"/>
                  <a:gd name="T2" fmla="*/ 0 w 462"/>
                  <a:gd name="T3" fmla="*/ 2068 h 2068"/>
                  <a:gd name="T4" fmla="*/ 462 w 462"/>
                  <a:gd name="T5" fmla="*/ 1702 h 2068"/>
                  <a:gd name="T6" fmla="*/ 462 w 462"/>
                  <a:gd name="T7" fmla="*/ 0 h 2068"/>
                  <a:gd name="T8" fmla="*/ 0 w 462"/>
                  <a:gd name="T9" fmla="*/ 0 h 20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2" h="2068">
                    <a:moveTo>
                      <a:pt x="0" y="0"/>
                    </a:moveTo>
                    <a:lnTo>
                      <a:pt x="0" y="2068"/>
                    </a:lnTo>
                    <a:lnTo>
                      <a:pt x="462" y="1702"/>
                    </a:lnTo>
                    <a:lnTo>
                      <a:pt x="46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6A5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1" name="Freeform: Shape 8">
                <a:extLst>
                  <a:ext uri="{FF2B5EF4-FFF2-40B4-BE49-F238E27FC236}">
                    <a16:creationId xmlns:a16="http://schemas.microsoft.com/office/drawing/2014/main" id="{F79FDDC9-8A40-4E0E-BFB1-17A468B0CE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1" y="1179"/>
                <a:ext cx="462" cy="2068"/>
              </a:xfrm>
              <a:custGeom>
                <a:avLst/>
                <a:gdLst>
                  <a:gd name="T0" fmla="*/ 0 w 462"/>
                  <a:gd name="T1" fmla="*/ 0 h 2068"/>
                  <a:gd name="T2" fmla="*/ 0 w 462"/>
                  <a:gd name="T3" fmla="*/ 2068 h 2068"/>
                  <a:gd name="T4" fmla="*/ 462 w 462"/>
                  <a:gd name="T5" fmla="*/ 1702 h 2068"/>
                  <a:gd name="T6" fmla="*/ 462 w 462"/>
                  <a:gd name="T7" fmla="*/ 0 h 2068"/>
                  <a:gd name="T8" fmla="*/ 0 w 462"/>
                  <a:gd name="T9" fmla="*/ 0 h 20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2" h="2068">
                    <a:moveTo>
                      <a:pt x="0" y="0"/>
                    </a:moveTo>
                    <a:lnTo>
                      <a:pt x="0" y="2068"/>
                    </a:lnTo>
                    <a:lnTo>
                      <a:pt x="462" y="1702"/>
                    </a:lnTo>
                    <a:lnTo>
                      <a:pt x="462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2" name="Freeform: Shape 9">
                <a:extLst>
                  <a:ext uri="{FF2B5EF4-FFF2-40B4-BE49-F238E27FC236}">
                    <a16:creationId xmlns:a16="http://schemas.microsoft.com/office/drawing/2014/main" id="{40747FDC-28B3-4020-8836-D3DCE15919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4" y="825"/>
                <a:ext cx="916" cy="395"/>
              </a:xfrm>
              <a:custGeom>
                <a:avLst/>
                <a:gdLst>
                  <a:gd name="T0" fmla="*/ 458 w 916"/>
                  <a:gd name="T1" fmla="*/ 0 h 395"/>
                  <a:gd name="T2" fmla="*/ 916 w 916"/>
                  <a:gd name="T3" fmla="*/ 395 h 395"/>
                  <a:gd name="T4" fmla="*/ 458 w 916"/>
                  <a:gd name="T5" fmla="*/ 395 h 395"/>
                  <a:gd name="T6" fmla="*/ 0 w 916"/>
                  <a:gd name="T7" fmla="*/ 395 h 395"/>
                  <a:gd name="T8" fmla="*/ 458 w 916"/>
                  <a:gd name="T9" fmla="*/ 0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16" h="395">
                    <a:moveTo>
                      <a:pt x="458" y="0"/>
                    </a:moveTo>
                    <a:lnTo>
                      <a:pt x="916" y="395"/>
                    </a:lnTo>
                    <a:lnTo>
                      <a:pt x="458" y="395"/>
                    </a:lnTo>
                    <a:lnTo>
                      <a:pt x="0" y="395"/>
                    </a:lnTo>
                    <a:lnTo>
                      <a:pt x="458" y="0"/>
                    </a:lnTo>
                    <a:close/>
                  </a:path>
                </a:pathLst>
              </a:custGeom>
              <a:solidFill>
                <a:srgbClr val="A6A5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3" name="Freeform: Shape 10">
                <a:extLst>
                  <a:ext uri="{FF2B5EF4-FFF2-40B4-BE49-F238E27FC236}">
                    <a16:creationId xmlns:a16="http://schemas.microsoft.com/office/drawing/2014/main" id="{DB840E9B-5D97-4851-87B7-198ED7E0A3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4" y="825"/>
                <a:ext cx="916" cy="395"/>
              </a:xfrm>
              <a:custGeom>
                <a:avLst/>
                <a:gdLst>
                  <a:gd name="T0" fmla="*/ 458 w 916"/>
                  <a:gd name="T1" fmla="*/ 0 h 395"/>
                  <a:gd name="T2" fmla="*/ 916 w 916"/>
                  <a:gd name="T3" fmla="*/ 395 h 395"/>
                  <a:gd name="T4" fmla="*/ 458 w 916"/>
                  <a:gd name="T5" fmla="*/ 395 h 395"/>
                  <a:gd name="T6" fmla="*/ 0 w 916"/>
                  <a:gd name="T7" fmla="*/ 395 h 395"/>
                  <a:gd name="T8" fmla="*/ 458 w 916"/>
                  <a:gd name="T9" fmla="*/ 0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16" h="395">
                    <a:moveTo>
                      <a:pt x="458" y="0"/>
                    </a:moveTo>
                    <a:lnTo>
                      <a:pt x="916" y="395"/>
                    </a:lnTo>
                    <a:lnTo>
                      <a:pt x="458" y="395"/>
                    </a:lnTo>
                    <a:lnTo>
                      <a:pt x="0" y="395"/>
                    </a:lnTo>
                    <a:lnTo>
                      <a:pt x="458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4" name="Freeform: Shape 11">
                <a:extLst>
                  <a:ext uri="{FF2B5EF4-FFF2-40B4-BE49-F238E27FC236}">
                    <a16:creationId xmlns:a16="http://schemas.microsoft.com/office/drawing/2014/main" id="{4699FB68-96B5-4A1D-9156-32D11A07FD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4" y="825"/>
                <a:ext cx="458" cy="395"/>
              </a:xfrm>
              <a:custGeom>
                <a:avLst/>
                <a:gdLst>
                  <a:gd name="T0" fmla="*/ 458 w 458"/>
                  <a:gd name="T1" fmla="*/ 0 h 395"/>
                  <a:gd name="T2" fmla="*/ 0 w 458"/>
                  <a:gd name="T3" fmla="*/ 395 h 395"/>
                  <a:gd name="T4" fmla="*/ 227 w 458"/>
                  <a:gd name="T5" fmla="*/ 395 h 395"/>
                  <a:gd name="T6" fmla="*/ 0 w 458"/>
                  <a:gd name="T7" fmla="*/ 395 h 395"/>
                  <a:gd name="T8" fmla="*/ 210 w 458"/>
                  <a:gd name="T9" fmla="*/ 214 h 395"/>
                  <a:gd name="T10" fmla="*/ 458 w 458"/>
                  <a:gd name="T11" fmla="*/ 0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58" h="395">
                    <a:moveTo>
                      <a:pt x="458" y="0"/>
                    </a:moveTo>
                    <a:lnTo>
                      <a:pt x="0" y="395"/>
                    </a:lnTo>
                    <a:lnTo>
                      <a:pt x="227" y="395"/>
                    </a:lnTo>
                    <a:lnTo>
                      <a:pt x="0" y="395"/>
                    </a:lnTo>
                    <a:lnTo>
                      <a:pt x="210" y="214"/>
                    </a:lnTo>
                    <a:lnTo>
                      <a:pt x="458" y="0"/>
                    </a:lnTo>
                    <a:close/>
                  </a:path>
                </a:pathLst>
              </a:custGeom>
              <a:solidFill>
                <a:srgbClr val="A6A5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5" name="Freeform: Shape 12">
                <a:extLst>
                  <a:ext uri="{FF2B5EF4-FFF2-40B4-BE49-F238E27FC236}">
                    <a16:creationId xmlns:a16="http://schemas.microsoft.com/office/drawing/2014/main" id="{87983A76-CE2A-43B0-8FA7-6640C8D027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4" y="825"/>
                <a:ext cx="458" cy="395"/>
              </a:xfrm>
              <a:custGeom>
                <a:avLst/>
                <a:gdLst>
                  <a:gd name="T0" fmla="*/ 458 w 458"/>
                  <a:gd name="T1" fmla="*/ 0 h 395"/>
                  <a:gd name="T2" fmla="*/ 0 w 458"/>
                  <a:gd name="T3" fmla="*/ 395 h 395"/>
                  <a:gd name="T4" fmla="*/ 227 w 458"/>
                  <a:gd name="T5" fmla="*/ 395 h 395"/>
                  <a:gd name="T6" fmla="*/ 0 w 458"/>
                  <a:gd name="T7" fmla="*/ 395 h 395"/>
                  <a:gd name="T8" fmla="*/ 210 w 458"/>
                  <a:gd name="T9" fmla="*/ 214 h 395"/>
                  <a:gd name="T10" fmla="*/ 458 w 458"/>
                  <a:gd name="T11" fmla="*/ 0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58" h="395">
                    <a:moveTo>
                      <a:pt x="458" y="0"/>
                    </a:moveTo>
                    <a:lnTo>
                      <a:pt x="0" y="395"/>
                    </a:lnTo>
                    <a:lnTo>
                      <a:pt x="227" y="395"/>
                    </a:lnTo>
                    <a:lnTo>
                      <a:pt x="0" y="395"/>
                    </a:lnTo>
                    <a:lnTo>
                      <a:pt x="210" y="214"/>
                    </a:lnTo>
                    <a:lnTo>
                      <a:pt x="458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6" name="Freeform: Shape 13">
                <a:extLst>
                  <a:ext uri="{FF2B5EF4-FFF2-40B4-BE49-F238E27FC236}">
                    <a16:creationId xmlns:a16="http://schemas.microsoft.com/office/drawing/2014/main" id="{E978337A-9B12-4FFA-BD5A-571A4F4EBD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2" y="825"/>
                <a:ext cx="458" cy="395"/>
              </a:xfrm>
              <a:custGeom>
                <a:avLst/>
                <a:gdLst>
                  <a:gd name="T0" fmla="*/ 0 w 458"/>
                  <a:gd name="T1" fmla="*/ 0 h 395"/>
                  <a:gd name="T2" fmla="*/ 0 w 458"/>
                  <a:gd name="T3" fmla="*/ 0 h 395"/>
                  <a:gd name="T4" fmla="*/ 458 w 458"/>
                  <a:gd name="T5" fmla="*/ 395 h 395"/>
                  <a:gd name="T6" fmla="*/ 458 w 458"/>
                  <a:gd name="T7" fmla="*/ 395 h 395"/>
                  <a:gd name="T8" fmla="*/ 0 w 458"/>
                  <a:gd name="T9" fmla="*/ 0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8" h="395">
                    <a:moveTo>
                      <a:pt x="0" y="0"/>
                    </a:moveTo>
                    <a:lnTo>
                      <a:pt x="0" y="0"/>
                    </a:lnTo>
                    <a:lnTo>
                      <a:pt x="458" y="395"/>
                    </a:lnTo>
                    <a:lnTo>
                      <a:pt x="458" y="3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EAD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7" name="Freeform: Shape 14">
                <a:extLst>
                  <a:ext uri="{FF2B5EF4-FFF2-40B4-BE49-F238E27FC236}">
                    <a16:creationId xmlns:a16="http://schemas.microsoft.com/office/drawing/2014/main" id="{FBCE0E89-1D44-45C9-9C4A-C11C7EC43D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2" y="825"/>
                <a:ext cx="458" cy="395"/>
              </a:xfrm>
              <a:custGeom>
                <a:avLst/>
                <a:gdLst>
                  <a:gd name="T0" fmla="*/ 0 w 458"/>
                  <a:gd name="T1" fmla="*/ 0 h 395"/>
                  <a:gd name="T2" fmla="*/ 0 w 458"/>
                  <a:gd name="T3" fmla="*/ 0 h 395"/>
                  <a:gd name="T4" fmla="*/ 458 w 458"/>
                  <a:gd name="T5" fmla="*/ 395 h 395"/>
                  <a:gd name="T6" fmla="*/ 458 w 458"/>
                  <a:gd name="T7" fmla="*/ 395 h 395"/>
                  <a:gd name="T8" fmla="*/ 0 w 458"/>
                  <a:gd name="T9" fmla="*/ 0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8" h="395">
                    <a:moveTo>
                      <a:pt x="0" y="0"/>
                    </a:moveTo>
                    <a:lnTo>
                      <a:pt x="0" y="0"/>
                    </a:lnTo>
                    <a:lnTo>
                      <a:pt x="458" y="395"/>
                    </a:lnTo>
                    <a:lnTo>
                      <a:pt x="458" y="395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8" name="Freeform: Shape 15">
                <a:extLst>
                  <a:ext uri="{FF2B5EF4-FFF2-40B4-BE49-F238E27FC236}">
                    <a16:creationId xmlns:a16="http://schemas.microsoft.com/office/drawing/2014/main" id="{DBCC9F92-C3D9-4F62-8BE5-4F42897700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1" y="1220"/>
                <a:ext cx="462" cy="2027"/>
              </a:xfrm>
              <a:custGeom>
                <a:avLst/>
                <a:gdLst>
                  <a:gd name="T0" fmla="*/ 462 w 462"/>
                  <a:gd name="T1" fmla="*/ 0 h 2027"/>
                  <a:gd name="T2" fmla="*/ 231 w 462"/>
                  <a:gd name="T3" fmla="*/ 0 h 2027"/>
                  <a:gd name="T4" fmla="*/ 0 w 462"/>
                  <a:gd name="T5" fmla="*/ 0 h 2027"/>
                  <a:gd name="T6" fmla="*/ 0 w 462"/>
                  <a:gd name="T7" fmla="*/ 2027 h 2027"/>
                  <a:gd name="T8" fmla="*/ 462 w 462"/>
                  <a:gd name="T9" fmla="*/ 1661 h 2027"/>
                  <a:gd name="T10" fmla="*/ 462 w 462"/>
                  <a:gd name="T11" fmla="*/ 0 h 20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62" h="2027">
                    <a:moveTo>
                      <a:pt x="462" y="0"/>
                    </a:moveTo>
                    <a:lnTo>
                      <a:pt x="231" y="0"/>
                    </a:lnTo>
                    <a:lnTo>
                      <a:pt x="0" y="0"/>
                    </a:lnTo>
                    <a:lnTo>
                      <a:pt x="0" y="2027"/>
                    </a:lnTo>
                    <a:lnTo>
                      <a:pt x="462" y="1661"/>
                    </a:lnTo>
                    <a:lnTo>
                      <a:pt x="462" y="0"/>
                    </a:lnTo>
                    <a:close/>
                  </a:path>
                </a:pathLst>
              </a:custGeom>
              <a:solidFill>
                <a:srgbClr val="E14B55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9" name="Freeform: Shape 16">
                <a:extLst>
                  <a:ext uri="{FF2B5EF4-FFF2-40B4-BE49-F238E27FC236}">
                    <a16:creationId xmlns:a16="http://schemas.microsoft.com/office/drawing/2014/main" id="{DA0F495F-7C69-4E1E-BA93-70C38600F6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1" y="1220"/>
                <a:ext cx="462" cy="2027"/>
              </a:xfrm>
              <a:custGeom>
                <a:avLst/>
                <a:gdLst>
                  <a:gd name="T0" fmla="*/ 462 w 462"/>
                  <a:gd name="T1" fmla="*/ 0 h 2027"/>
                  <a:gd name="T2" fmla="*/ 231 w 462"/>
                  <a:gd name="T3" fmla="*/ 0 h 2027"/>
                  <a:gd name="T4" fmla="*/ 0 w 462"/>
                  <a:gd name="T5" fmla="*/ 0 h 2027"/>
                  <a:gd name="T6" fmla="*/ 0 w 462"/>
                  <a:gd name="T7" fmla="*/ 2027 h 2027"/>
                  <a:gd name="T8" fmla="*/ 462 w 462"/>
                  <a:gd name="T9" fmla="*/ 1661 h 2027"/>
                  <a:gd name="T10" fmla="*/ 462 w 462"/>
                  <a:gd name="T11" fmla="*/ 0 h 20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62" h="2027">
                    <a:moveTo>
                      <a:pt x="462" y="0"/>
                    </a:moveTo>
                    <a:lnTo>
                      <a:pt x="231" y="0"/>
                    </a:lnTo>
                    <a:lnTo>
                      <a:pt x="0" y="0"/>
                    </a:lnTo>
                    <a:lnTo>
                      <a:pt x="0" y="2027"/>
                    </a:lnTo>
                    <a:lnTo>
                      <a:pt x="462" y="1661"/>
                    </a:lnTo>
                    <a:lnTo>
                      <a:pt x="46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0" name="Freeform: Shape 17">
                <a:extLst>
                  <a:ext uri="{FF2B5EF4-FFF2-40B4-BE49-F238E27FC236}">
                    <a16:creationId xmlns:a16="http://schemas.microsoft.com/office/drawing/2014/main" id="{CC338025-2A38-4325-8A81-5DA72A3920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4" y="825"/>
                <a:ext cx="916" cy="395"/>
              </a:xfrm>
              <a:custGeom>
                <a:avLst/>
                <a:gdLst>
                  <a:gd name="T0" fmla="*/ 458 w 916"/>
                  <a:gd name="T1" fmla="*/ 0 h 395"/>
                  <a:gd name="T2" fmla="*/ 458 w 916"/>
                  <a:gd name="T3" fmla="*/ 0 h 395"/>
                  <a:gd name="T4" fmla="*/ 210 w 916"/>
                  <a:gd name="T5" fmla="*/ 214 h 395"/>
                  <a:gd name="T6" fmla="*/ 0 w 916"/>
                  <a:gd name="T7" fmla="*/ 395 h 395"/>
                  <a:gd name="T8" fmla="*/ 227 w 916"/>
                  <a:gd name="T9" fmla="*/ 395 h 395"/>
                  <a:gd name="T10" fmla="*/ 458 w 916"/>
                  <a:gd name="T11" fmla="*/ 395 h 395"/>
                  <a:gd name="T12" fmla="*/ 689 w 916"/>
                  <a:gd name="T13" fmla="*/ 395 h 395"/>
                  <a:gd name="T14" fmla="*/ 916 w 916"/>
                  <a:gd name="T15" fmla="*/ 395 h 395"/>
                  <a:gd name="T16" fmla="*/ 458 w 916"/>
                  <a:gd name="T17" fmla="*/ 0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16" h="395">
                    <a:moveTo>
                      <a:pt x="458" y="0"/>
                    </a:moveTo>
                    <a:lnTo>
                      <a:pt x="458" y="0"/>
                    </a:lnTo>
                    <a:lnTo>
                      <a:pt x="210" y="214"/>
                    </a:lnTo>
                    <a:lnTo>
                      <a:pt x="0" y="395"/>
                    </a:lnTo>
                    <a:lnTo>
                      <a:pt x="227" y="395"/>
                    </a:lnTo>
                    <a:lnTo>
                      <a:pt x="458" y="395"/>
                    </a:lnTo>
                    <a:lnTo>
                      <a:pt x="689" y="395"/>
                    </a:lnTo>
                    <a:lnTo>
                      <a:pt x="916" y="395"/>
                    </a:lnTo>
                    <a:lnTo>
                      <a:pt x="458" y="0"/>
                    </a:lnTo>
                    <a:close/>
                  </a:path>
                </a:pathLst>
              </a:custGeom>
              <a:solidFill>
                <a:srgbClr val="E14B55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1" name="Freeform: Shape 18">
                <a:extLst>
                  <a:ext uri="{FF2B5EF4-FFF2-40B4-BE49-F238E27FC236}">
                    <a16:creationId xmlns:a16="http://schemas.microsoft.com/office/drawing/2014/main" id="{1E6E0CEE-F40F-4C1C-98F2-AA6549B9FF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4" y="825"/>
                <a:ext cx="916" cy="395"/>
              </a:xfrm>
              <a:custGeom>
                <a:avLst/>
                <a:gdLst>
                  <a:gd name="T0" fmla="*/ 458 w 916"/>
                  <a:gd name="T1" fmla="*/ 0 h 395"/>
                  <a:gd name="T2" fmla="*/ 458 w 916"/>
                  <a:gd name="T3" fmla="*/ 0 h 395"/>
                  <a:gd name="T4" fmla="*/ 210 w 916"/>
                  <a:gd name="T5" fmla="*/ 214 h 395"/>
                  <a:gd name="T6" fmla="*/ 0 w 916"/>
                  <a:gd name="T7" fmla="*/ 395 h 395"/>
                  <a:gd name="T8" fmla="*/ 227 w 916"/>
                  <a:gd name="T9" fmla="*/ 395 h 395"/>
                  <a:gd name="T10" fmla="*/ 458 w 916"/>
                  <a:gd name="T11" fmla="*/ 395 h 395"/>
                  <a:gd name="T12" fmla="*/ 689 w 916"/>
                  <a:gd name="T13" fmla="*/ 395 h 395"/>
                  <a:gd name="T14" fmla="*/ 916 w 916"/>
                  <a:gd name="T15" fmla="*/ 395 h 395"/>
                  <a:gd name="T16" fmla="*/ 458 w 916"/>
                  <a:gd name="T17" fmla="*/ 0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16" h="395">
                    <a:moveTo>
                      <a:pt x="458" y="0"/>
                    </a:moveTo>
                    <a:lnTo>
                      <a:pt x="458" y="0"/>
                    </a:lnTo>
                    <a:lnTo>
                      <a:pt x="210" y="214"/>
                    </a:lnTo>
                    <a:lnTo>
                      <a:pt x="0" y="395"/>
                    </a:lnTo>
                    <a:lnTo>
                      <a:pt x="227" y="395"/>
                    </a:lnTo>
                    <a:lnTo>
                      <a:pt x="458" y="395"/>
                    </a:lnTo>
                    <a:lnTo>
                      <a:pt x="689" y="395"/>
                    </a:lnTo>
                    <a:lnTo>
                      <a:pt x="916" y="395"/>
                    </a:lnTo>
                    <a:lnTo>
                      <a:pt x="458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2" name="Freeform: Shape 19">
                <a:extLst>
                  <a:ext uri="{FF2B5EF4-FFF2-40B4-BE49-F238E27FC236}">
                    <a16:creationId xmlns:a16="http://schemas.microsoft.com/office/drawing/2014/main" id="{1AC3C35C-5600-4DED-A36B-80E67F71F6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4" y="1950"/>
                <a:ext cx="467" cy="1532"/>
              </a:xfrm>
              <a:custGeom>
                <a:avLst/>
                <a:gdLst>
                  <a:gd name="T0" fmla="*/ 0 w 467"/>
                  <a:gd name="T1" fmla="*/ 1532 h 1532"/>
                  <a:gd name="T2" fmla="*/ 0 w 467"/>
                  <a:gd name="T3" fmla="*/ 0 h 1532"/>
                  <a:gd name="T4" fmla="*/ 467 w 467"/>
                  <a:gd name="T5" fmla="*/ 366 h 1532"/>
                  <a:gd name="T6" fmla="*/ 467 w 467"/>
                  <a:gd name="T7" fmla="*/ 1532 h 1532"/>
                  <a:gd name="T8" fmla="*/ 0 w 467"/>
                  <a:gd name="T9" fmla="*/ 1532 h 15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7" h="1532">
                    <a:moveTo>
                      <a:pt x="0" y="1532"/>
                    </a:moveTo>
                    <a:lnTo>
                      <a:pt x="0" y="0"/>
                    </a:lnTo>
                    <a:lnTo>
                      <a:pt x="467" y="366"/>
                    </a:lnTo>
                    <a:lnTo>
                      <a:pt x="467" y="1532"/>
                    </a:lnTo>
                    <a:lnTo>
                      <a:pt x="0" y="1532"/>
                    </a:lnTo>
                    <a:close/>
                  </a:path>
                </a:pathLst>
              </a:custGeom>
              <a:solidFill>
                <a:srgbClr val="A6A5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3" name="Freeform: Shape 20">
                <a:extLst>
                  <a:ext uri="{FF2B5EF4-FFF2-40B4-BE49-F238E27FC236}">
                    <a16:creationId xmlns:a16="http://schemas.microsoft.com/office/drawing/2014/main" id="{5B3D78AE-25E1-4132-A8FD-4399628780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4" y="1950"/>
                <a:ext cx="467" cy="1532"/>
              </a:xfrm>
              <a:custGeom>
                <a:avLst/>
                <a:gdLst>
                  <a:gd name="T0" fmla="*/ 0 w 467"/>
                  <a:gd name="T1" fmla="*/ 1532 h 1532"/>
                  <a:gd name="T2" fmla="*/ 0 w 467"/>
                  <a:gd name="T3" fmla="*/ 0 h 1532"/>
                  <a:gd name="T4" fmla="*/ 467 w 467"/>
                  <a:gd name="T5" fmla="*/ 366 h 1532"/>
                  <a:gd name="T6" fmla="*/ 467 w 467"/>
                  <a:gd name="T7" fmla="*/ 1532 h 1532"/>
                  <a:gd name="T8" fmla="*/ 0 w 467"/>
                  <a:gd name="T9" fmla="*/ 1532 h 15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7" h="1532">
                    <a:moveTo>
                      <a:pt x="0" y="1532"/>
                    </a:moveTo>
                    <a:lnTo>
                      <a:pt x="0" y="0"/>
                    </a:lnTo>
                    <a:lnTo>
                      <a:pt x="467" y="366"/>
                    </a:lnTo>
                    <a:lnTo>
                      <a:pt x="467" y="1532"/>
                    </a:lnTo>
                    <a:lnTo>
                      <a:pt x="0" y="153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4" name="Freeform: Shape 21">
                <a:extLst>
                  <a:ext uri="{FF2B5EF4-FFF2-40B4-BE49-F238E27FC236}">
                    <a16:creationId xmlns:a16="http://schemas.microsoft.com/office/drawing/2014/main" id="{0065FA5D-6CD7-4D25-AA70-BA4C4E9579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7" y="3441"/>
                <a:ext cx="917" cy="396"/>
              </a:xfrm>
              <a:custGeom>
                <a:avLst/>
                <a:gdLst>
                  <a:gd name="T0" fmla="*/ 458 w 917"/>
                  <a:gd name="T1" fmla="*/ 396 h 396"/>
                  <a:gd name="T2" fmla="*/ 917 w 917"/>
                  <a:gd name="T3" fmla="*/ 0 h 396"/>
                  <a:gd name="T4" fmla="*/ 458 w 917"/>
                  <a:gd name="T5" fmla="*/ 0 h 396"/>
                  <a:gd name="T6" fmla="*/ 0 w 917"/>
                  <a:gd name="T7" fmla="*/ 0 h 396"/>
                  <a:gd name="T8" fmla="*/ 458 w 917"/>
                  <a:gd name="T9" fmla="*/ 396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17" h="396">
                    <a:moveTo>
                      <a:pt x="458" y="396"/>
                    </a:moveTo>
                    <a:lnTo>
                      <a:pt x="917" y="0"/>
                    </a:lnTo>
                    <a:lnTo>
                      <a:pt x="458" y="0"/>
                    </a:lnTo>
                    <a:lnTo>
                      <a:pt x="0" y="0"/>
                    </a:lnTo>
                    <a:lnTo>
                      <a:pt x="458" y="396"/>
                    </a:lnTo>
                    <a:close/>
                  </a:path>
                </a:pathLst>
              </a:custGeom>
              <a:solidFill>
                <a:srgbClr val="E14B55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5" name="Freeform: Shape 22">
                <a:extLst>
                  <a:ext uri="{FF2B5EF4-FFF2-40B4-BE49-F238E27FC236}">
                    <a16:creationId xmlns:a16="http://schemas.microsoft.com/office/drawing/2014/main" id="{D25E0F78-2971-4A6E-9C85-6762D10DB9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7" y="3441"/>
                <a:ext cx="917" cy="396"/>
              </a:xfrm>
              <a:custGeom>
                <a:avLst/>
                <a:gdLst>
                  <a:gd name="T0" fmla="*/ 458 w 917"/>
                  <a:gd name="T1" fmla="*/ 396 h 396"/>
                  <a:gd name="T2" fmla="*/ 917 w 917"/>
                  <a:gd name="T3" fmla="*/ 0 h 396"/>
                  <a:gd name="T4" fmla="*/ 458 w 917"/>
                  <a:gd name="T5" fmla="*/ 0 h 396"/>
                  <a:gd name="T6" fmla="*/ 0 w 917"/>
                  <a:gd name="T7" fmla="*/ 0 h 396"/>
                  <a:gd name="T8" fmla="*/ 458 w 917"/>
                  <a:gd name="T9" fmla="*/ 396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17" h="396">
                    <a:moveTo>
                      <a:pt x="458" y="396"/>
                    </a:moveTo>
                    <a:lnTo>
                      <a:pt x="917" y="0"/>
                    </a:lnTo>
                    <a:lnTo>
                      <a:pt x="458" y="0"/>
                    </a:lnTo>
                    <a:lnTo>
                      <a:pt x="0" y="0"/>
                    </a:lnTo>
                    <a:lnTo>
                      <a:pt x="458" y="396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6" name="Freeform: Shape 23">
                <a:extLst>
                  <a:ext uri="{FF2B5EF4-FFF2-40B4-BE49-F238E27FC236}">
                    <a16:creationId xmlns:a16="http://schemas.microsoft.com/office/drawing/2014/main" id="{98219631-F95E-419E-A250-A98F26D4A0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7" y="3441"/>
                <a:ext cx="917" cy="396"/>
              </a:xfrm>
              <a:custGeom>
                <a:avLst/>
                <a:gdLst>
                  <a:gd name="T0" fmla="*/ 917 w 917"/>
                  <a:gd name="T1" fmla="*/ 0 h 396"/>
                  <a:gd name="T2" fmla="*/ 917 w 917"/>
                  <a:gd name="T3" fmla="*/ 0 h 396"/>
                  <a:gd name="T4" fmla="*/ 458 w 917"/>
                  <a:gd name="T5" fmla="*/ 396 h 396"/>
                  <a:gd name="T6" fmla="*/ 0 w 917"/>
                  <a:gd name="T7" fmla="*/ 0 h 396"/>
                  <a:gd name="T8" fmla="*/ 0 w 917"/>
                  <a:gd name="T9" fmla="*/ 0 h 396"/>
                  <a:gd name="T10" fmla="*/ 458 w 917"/>
                  <a:gd name="T11" fmla="*/ 396 h 396"/>
                  <a:gd name="T12" fmla="*/ 917 w 917"/>
                  <a:gd name="T13" fmla="*/ 0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17" h="396">
                    <a:moveTo>
                      <a:pt x="917" y="0"/>
                    </a:moveTo>
                    <a:lnTo>
                      <a:pt x="917" y="0"/>
                    </a:lnTo>
                    <a:lnTo>
                      <a:pt x="458" y="396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458" y="396"/>
                    </a:lnTo>
                    <a:lnTo>
                      <a:pt x="917" y="0"/>
                    </a:lnTo>
                    <a:close/>
                  </a:path>
                </a:pathLst>
              </a:custGeom>
              <a:solidFill>
                <a:srgbClr val="A6A5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7" name="Freeform: Shape 24">
                <a:extLst>
                  <a:ext uri="{FF2B5EF4-FFF2-40B4-BE49-F238E27FC236}">
                    <a16:creationId xmlns:a16="http://schemas.microsoft.com/office/drawing/2014/main" id="{43880A85-9EAF-4297-A168-C9F51ADB2D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7" y="3441"/>
                <a:ext cx="917" cy="396"/>
              </a:xfrm>
              <a:custGeom>
                <a:avLst/>
                <a:gdLst>
                  <a:gd name="T0" fmla="*/ 917 w 917"/>
                  <a:gd name="T1" fmla="*/ 0 h 396"/>
                  <a:gd name="T2" fmla="*/ 917 w 917"/>
                  <a:gd name="T3" fmla="*/ 0 h 396"/>
                  <a:gd name="T4" fmla="*/ 458 w 917"/>
                  <a:gd name="T5" fmla="*/ 396 h 396"/>
                  <a:gd name="T6" fmla="*/ 0 w 917"/>
                  <a:gd name="T7" fmla="*/ 0 h 396"/>
                  <a:gd name="T8" fmla="*/ 0 w 917"/>
                  <a:gd name="T9" fmla="*/ 0 h 396"/>
                  <a:gd name="T10" fmla="*/ 458 w 917"/>
                  <a:gd name="T11" fmla="*/ 396 h 396"/>
                  <a:gd name="T12" fmla="*/ 917 w 917"/>
                  <a:gd name="T13" fmla="*/ 0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17" h="396">
                    <a:moveTo>
                      <a:pt x="917" y="0"/>
                    </a:moveTo>
                    <a:lnTo>
                      <a:pt x="917" y="0"/>
                    </a:lnTo>
                    <a:lnTo>
                      <a:pt x="458" y="396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458" y="396"/>
                    </a:lnTo>
                    <a:lnTo>
                      <a:pt x="917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8" name="Freeform: Shape 25">
                <a:extLst>
                  <a:ext uri="{FF2B5EF4-FFF2-40B4-BE49-F238E27FC236}">
                    <a16:creationId xmlns:a16="http://schemas.microsoft.com/office/drawing/2014/main" id="{5D02524D-1DBB-4131-8EF9-A4E04CC60B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7" y="1950"/>
                <a:ext cx="917" cy="1491"/>
              </a:xfrm>
              <a:custGeom>
                <a:avLst/>
                <a:gdLst>
                  <a:gd name="T0" fmla="*/ 227 w 917"/>
                  <a:gd name="T1" fmla="*/ 1491 h 1491"/>
                  <a:gd name="T2" fmla="*/ 0 w 917"/>
                  <a:gd name="T3" fmla="*/ 1491 h 1491"/>
                  <a:gd name="T4" fmla="*/ 227 w 917"/>
                  <a:gd name="T5" fmla="*/ 1491 h 1491"/>
                  <a:gd name="T6" fmla="*/ 227 w 917"/>
                  <a:gd name="T7" fmla="*/ 1491 h 1491"/>
                  <a:gd name="T8" fmla="*/ 227 w 917"/>
                  <a:gd name="T9" fmla="*/ 0 h 1491"/>
                  <a:gd name="T10" fmla="*/ 227 w 917"/>
                  <a:gd name="T11" fmla="*/ 0 h 1491"/>
                  <a:gd name="T12" fmla="*/ 694 w 917"/>
                  <a:gd name="T13" fmla="*/ 366 h 1491"/>
                  <a:gd name="T14" fmla="*/ 694 w 917"/>
                  <a:gd name="T15" fmla="*/ 1491 h 1491"/>
                  <a:gd name="T16" fmla="*/ 917 w 917"/>
                  <a:gd name="T17" fmla="*/ 1491 h 1491"/>
                  <a:gd name="T18" fmla="*/ 917 w 917"/>
                  <a:gd name="T19" fmla="*/ 1491 h 1491"/>
                  <a:gd name="T20" fmla="*/ 694 w 917"/>
                  <a:gd name="T21" fmla="*/ 1491 h 1491"/>
                  <a:gd name="T22" fmla="*/ 694 w 917"/>
                  <a:gd name="T23" fmla="*/ 366 h 1491"/>
                  <a:gd name="T24" fmla="*/ 227 w 917"/>
                  <a:gd name="T25" fmla="*/ 0 h 14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17" h="1491">
                    <a:moveTo>
                      <a:pt x="227" y="1491"/>
                    </a:moveTo>
                    <a:lnTo>
                      <a:pt x="0" y="1491"/>
                    </a:lnTo>
                    <a:lnTo>
                      <a:pt x="227" y="1491"/>
                    </a:lnTo>
                    <a:lnTo>
                      <a:pt x="227" y="1491"/>
                    </a:lnTo>
                    <a:close/>
                    <a:moveTo>
                      <a:pt x="227" y="0"/>
                    </a:moveTo>
                    <a:lnTo>
                      <a:pt x="227" y="0"/>
                    </a:lnTo>
                    <a:lnTo>
                      <a:pt x="694" y="366"/>
                    </a:lnTo>
                    <a:lnTo>
                      <a:pt x="694" y="1491"/>
                    </a:lnTo>
                    <a:lnTo>
                      <a:pt x="917" y="1491"/>
                    </a:lnTo>
                    <a:lnTo>
                      <a:pt x="917" y="1491"/>
                    </a:lnTo>
                    <a:lnTo>
                      <a:pt x="694" y="1491"/>
                    </a:lnTo>
                    <a:lnTo>
                      <a:pt x="694" y="366"/>
                    </a:lnTo>
                    <a:lnTo>
                      <a:pt x="227" y="0"/>
                    </a:lnTo>
                    <a:close/>
                  </a:path>
                </a:pathLst>
              </a:custGeom>
              <a:solidFill>
                <a:srgbClr val="A6A5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9" name="Freeform: Shape 26">
                <a:extLst>
                  <a:ext uri="{FF2B5EF4-FFF2-40B4-BE49-F238E27FC236}">
                    <a16:creationId xmlns:a16="http://schemas.microsoft.com/office/drawing/2014/main" id="{18F532F2-83FA-4445-A8F2-36A55539F7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7" y="1950"/>
                <a:ext cx="917" cy="1491"/>
              </a:xfrm>
              <a:custGeom>
                <a:avLst/>
                <a:gdLst>
                  <a:gd name="T0" fmla="*/ 227 w 917"/>
                  <a:gd name="T1" fmla="*/ 1491 h 1491"/>
                  <a:gd name="T2" fmla="*/ 0 w 917"/>
                  <a:gd name="T3" fmla="*/ 1491 h 1491"/>
                  <a:gd name="T4" fmla="*/ 227 w 917"/>
                  <a:gd name="T5" fmla="*/ 1491 h 1491"/>
                  <a:gd name="T6" fmla="*/ 227 w 917"/>
                  <a:gd name="T7" fmla="*/ 1491 h 1491"/>
                  <a:gd name="T8" fmla="*/ 227 w 917"/>
                  <a:gd name="T9" fmla="*/ 0 h 1491"/>
                  <a:gd name="T10" fmla="*/ 227 w 917"/>
                  <a:gd name="T11" fmla="*/ 0 h 1491"/>
                  <a:gd name="T12" fmla="*/ 694 w 917"/>
                  <a:gd name="T13" fmla="*/ 366 h 1491"/>
                  <a:gd name="T14" fmla="*/ 694 w 917"/>
                  <a:gd name="T15" fmla="*/ 1491 h 1491"/>
                  <a:gd name="T16" fmla="*/ 917 w 917"/>
                  <a:gd name="T17" fmla="*/ 1491 h 1491"/>
                  <a:gd name="T18" fmla="*/ 917 w 917"/>
                  <a:gd name="T19" fmla="*/ 1491 h 1491"/>
                  <a:gd name="T20" fmla="*/ 694 w 917"/>
                  <a:gd name="T21" fmla="*/ 1491 h 1491"/>
                  <a:gd name="T22" fmla="*/ 694 w 917"/>
                  <a:gd name="T23" fmla="*/ 366 h 1491"/>
                  <a:gd name="T24" fmla="*/ 227 w 917"/>
                  <a:gd name="T25" fmla="*/ 0 h 14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17" h="1491">
                    <a:moveTo>
                      <a:pt x="227" y="1491"/>
                    </a:moveTo>
                    <a:lnTo>
                      <a:pt x="0" y="1491"/>
                    </a:lnTo>
                    <a:lnTo>
                      <a:pt x="227" y="1491"/>
                    </a:lnTo>
                    <a:lnTo>
                      <a:pt x="227" y="1491"/>
                    </a:lnTo>
                    <a:moveTo>
                      <a:pt x="227" y="0"/>
                    </a:moveTo>
                    <a:lnTo>
                      <a:pt x="227" y="0"/>
                    </a:lnTo>
                    <a:lnTo>
                      <a:pt x="694" y="366"/>
                    </a:lnTo>
                    <a:lnTo>
                      <a:pt x="694" y="1491"/>
                    </a:lnTo>
                    <a:lnTo>
                      <a:pt x="917" y="1491"/>
                    </a:lnTo>
                    <a:lnTo>
                      <a:pt x="917" y="1491"/>
                    </a:lnTo>
                    <a:lnTo>
                      <a:pt x="694" y="1491"/>
                    </a:lnTo>
                    <a:lnTo>
                      <a:pt x="694" y="366"/>
                    </a:lnTo>
                    <a:lnTo>
                      <a:pt x="227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0" name="Freeform: Shape 27">
                <a:extLst>
                  <a:ext uri="{FF2B5EF4-FFF2-40B4-BE49-F238E27FC236}">
                    <a16:creationId xmlns:a16="http://schemas.microsoft.com/office/drawing/2014/main" id="{E824233F-DB1C-4572-BAAB-6B023AB13D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4" y="1950"/>
                <a:ext cx="467" cy="1491"/>
              </a:xfrm>
              <a:custGeom>
                <a:avLst/>
                <a:gdLst>
                  <a:gd name="T0" fmla="*/ 0 w 467"/>
                  <a:gd name="T1" fmla="*/ 0 h 1491"/>
                  <a:gd name="T2" fmla="*/ 0 w 467"/>
                  <a:gd name="T3" fmla="*/ 1491 h 1491"/>
                  <a:gd name="T4" fmla="*/ 0 w 467"/>
                  <a:gd name="T5" fmla="*/ 1491 h 1491"/>
                  <a:gd name="T6" fmla="*/ 231 w 467"/>
                  <a:gd name="T7" fmla="*/ 1491 h 1491"/>
                  <a:gd name="T8" fmla="*/ 467 w 467"/>
                  <a:gd name="T9" fmla="*/ 1491 h 1491"/>
                  <a:gd name="T10" fmla="*/ 467 w 467"/>
                  <a:gd name="T11" fmla="*/ 366 h 1491"/>
                  <a:gd name="T12" fmla="*/ 0 w 467"/>
                  <a:gd name="T13" fmla="*/ 0 h 14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67" h="1491">
                    <a:moveTo>
                      <a:pt x="0" y="0"/>
                    </a:moveTo>
                    <a:lnTo>
                      <a:pt x="0" y="1491"/>
                    </a:lnTo>
                    <a:lnTo>
                      <a:pt x="0" y="1491"/>
                    </a:lnTo>
                    <a:lnTo>
                      <a:pt x="231" y="1491"/>
                    </a:lnTo>
                    <a:lnTo>
                      <a:pt x="467" y="1491"/>
                    </a:lnTo>
                    <a:lnTo>
                      <a:pt x="467" y="3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14B55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1" name="Freeform: Shape 28">
                <a:extLst>
                  <a:ext uri="{FF2B5EF4-FFF2-40B4-BE49-F238E27FC236}">
                    <a16:creationId xmlns:a16="http://schemas.microsoft.com/office/drawing/2014/main" id="{46975956-DA73-4B3A-8494-A16FC38593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4" y="1950"/>
                <a:ext cx="467" cy="1491"/>
              </a:xfrm>
              <a:custGeom>
                <a:avLst/>
                <a:gdLst>
                  <a:gd name="T0" fmla="*/ 0 w 467"/>
                  <a:gd name="T1" fmla="*/ 0 h 1491"/>
                  <a:gd name="T2" fmla="*/ 0 w 467"/>
                  <a:gd name="T3" fmla="*/ 1491 h 1491"/>
                  <a:gd name="T4" fmla="*/ 0 w 467"/>
                  <a:gd name="T5" fmla="*/ 1491 h 1491"/>
                  <a:gd name="T6" fmla="*/ 231 w 467"/>
                  <a:gd name="T7" fmla="*/ 1491 h 1491"/>
                  <a:gd name="T8" fmla="*/ 467 w 467"/>
                  <a:gd name="T9" fmla="*/ 1491 h 1491"/>
                  <a:gd name="T10" fmla="*/ 467 w 467"/>
                  <a:gd name="T11" fmla="*/ 366 h 1491"/>
                  <a:gd name="T12" fmla="*/ 0 w 467"/>
                  <a:gd name="T13" fmla="*/ 0 h 14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67" h="1491">
                    <a:moveTo>
                      <a:pt x="0" y="0"/>
                    </a:moveTo>
                    <a:lnTo>
                      <a:pt x="0" y="1491"/>
                    </a:lnTo>
                    <a:lnTo>
                      <a:pt x="0" y="1491"/>
                    </a:lnTo>
                    <a:lnTo>
                      <a:pt x="231" y="1491"/>
                    </a:lnTo>
                    <a:lnTo>
                      <a:pt x="467" y="1491"/>
                    </a:lnTo>
                    <a:lnTo>
                      <a:pt x="467" y="366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2" name="Freeform: Shape 29">
                <a:extLst>
                  <a:ext uri="{FF2B5EF4-FFF2-40B4-BE49-F238E27FC236}">
                    <a16:creationId xmlns:a16="http://schemas.microsoft.com/office/drawing/2014/main" id="{1202BB33-DB57-4501-B138-7A71CB3007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7" y="3441"/>
                <a:ext cx="917" cy="396"/>
              </a:xfrm>
              <a:custGeom>
                <a:avLst/>
                <a:gdLst>
                  <a:gd name="T0" fmla="*/ 917 w 917"/>
                  <a:gd name="T1" fmla="*/ 0 h 396"/>
                  <a:gd name="T2" fmla="*/ 694 w 917"/>
                  <a:gd name="T3" fmla="*/ 0 h 396"/>
                  <a:gd name="T4" fmla="*/ 458 w 917"/>
                  <a:gd name="T5" fmla="*/ 0 h 396"/>
                  <a:gd name="T6" fmla="*/ 227 w 917"/>
                  <a:gd name="T7" fmla="*/ 0 h 396"/>
                  <a:gd name="T8" fmla="*/ 0 w 917"/>
                  <a:gd name="T9" fmla="*/ 0 h 396"/>
                  <a:gd name="T10" fmla="*/ 458 w 917"/>
                  <a:gd name="T11" fmla="*/ 396 h 396"/>
                  <a:gd name="T12" fmla="*/ 917 w 917"/>
                  <a:gd name="T13" fmla="*/ 0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17" h="396">
                    <a:moveTo>
                      <a:pt x="917" y="0"/>
                    </a:moveTo>
                    <a:lnTo>
                      <a:pt x="694" y="0"/>
                    </a:lnTo>
                    <a:lnTo>
                      <a:pt x="458" y="0"/>
                    </a:lnTo>
                    <a:lnTo>
                      <a:pt x="227" y="0"/>
                    </a:lnTo>
                    <a:lnTo>
                      <a:pt x="0" y="0"/>
                    </a:lnTo>
                    <a:lnTo>
                      <a:pt x="458" y="396"/>
                    </a:lnTo>
                    <a:lnTo>
                      <a:pt x="917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3" name="Freeform: Shape 30">
                <a:extLst>
                  <a:ext uri="{FF2B5EF4-FFF2-40B4-BE49-F238E27FC236}">
                    <a16:creationId xmlns:a16="http://schemas.microsoft.com/office/drawing/2014/main" id="{21BBF25B-69AB-4ED4-9E24-4D91484A37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8" y="1426"/>
                <a:ext cx="466" cy="1591"/>
              </a:xfrm>
              <a:custGeom>
                <a:avLst/>
                <a:gdLst>
                  <a:gd name="T0" fmla="*/ 466 w 466"/>
                  <a:gd name="T1" fmla="*/ 0 h 1591"/>
                  <a:gd name="T2" fmla="*/ 466 w 466"/>
                  <a:gd name="T3" fmla="*/ 1591 h 1591"/>
                  <a:gd name="T4" fmla="*/ 0 w 466"/>
                  <a:gd name="T5" fmla="*/ 1224 h 1591"/>
                  <a:gd name="T6" fmla="*/ 0 w 466"/>
                  <a:gd name="T7" fmla="*/ 0 h 1591"/>
                  <a:gd name="T8" fmla="*/ 466 w 466"/>
                  <a:gd name="T9" fmla="*/ 0 h 15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6" h="1591">
                    <a:moveTo>
                      <a:pt x="466" y="0"/>
                    </a:moveTo>
                    <a:lnTo>
                      <a:pt x="466" y="1591"/>
                    </a:lnTo>
                    <a:lnTo>
                      <a:pt x="0" y="1224"/>
                    </a:lnTo>
                    <a:lnTo>
                      <a:pt x="0" y="0"/>
                    </a:lnTo>
                    <a:lnTo>
                      <a:pt x="466" y="0"/>
                    </a:lnTo>
                    <a:close/>
                  </a:path>
                </a:pathLst>
              </a:custGeom>
              <a:solidFill>
                <a:srgbClr val="A6A5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4" name="Freeform: Shape 31">
                <a:extLst>
                  <a:ext uri="{FF2B5EF4-FFF2-40B4-BE49-F238E27FC236}">
                    <a16:creationId xmlns:a16="http://schemas.microsoft.com/office/drawing/2014/main" id="{3AF10D94-9085-448E-88C8-5F8402B91E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8" y="1426"/>
                <a:ext cx="466" cy="1591"/>
              </a:xfrm>
              <a:custGeom>
                <a:avLst/>
                <a:gdLst>
                  <a:gd name="T0" fmla="*/ 466 w 466"/>
                  <a:gd name="T1" fmla="*/ 0 h 1591"/>
                  <a:gd name="T2" fmla="*/ 466 w 466"/>
                  <a:gd name="T3" fmla="*/ 1591 h 1591"/>
                  <a:gd name="T4" fmla="*/ 0 w 466"/>
                  <a:gd name="T5" fmla="*/ 1224 h 1591"/>
                  <a:gd name="T6" fmla="*/ 0 w 466"/>
                  <a:gd name="T7" fmla="*/ 0 h 1591"/>
                  <a:gd name="T8" fmla="*/ 466 w 466"/>
                  <a:gd name="T9" fmla="*/ 0 h 15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6" h="1591">
                    <a:moveTo>
                      <a:pt x="466" y="0"/>
                    </a:moveTo>
                    <a:lnTo>
                      <a:pt x="466" y="1591"/>
                    </a:lnTo>
                    <a:lnTo>
                      <a:pt x="0" y="1224"/>
                    </a:lnTo>
                    <a:lnTo>
                      <a:pt x="0" y="0"/>
                    </a:lnTo>
                    <a:lnTo>
                      <a:pt x="466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5" name="Freeform: Shape 32">
                <a:extLst>
                  <a:ext uri="{FF2B5EF4-FFF2-40B4-BE49-F238E27FC236}">
                    <a16:creationId xmlns:a16="http://schemas.microsoft.com/office/drawing/2014/main" id="{1F74E722-666B-43C9-B835-C05F7D9F28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1" y="1072"/>
                <a:ext cx="920" cy="396"/>
              </a:xfrm>
              <a:custGeom>
                <a:avLst/>
                <a:gdLst>
                  <a:gd name="T0" fmla="*/ 462 w 920"/>
                  <a:gd name="T1" fmla="*/ 0 h 396"/>
                  <a:gd name="T2" fmla="*/ 0 w 920"/>
                  <a:gd name="T3" fmla="*/ 396 h 396"/>
                  <a:gd name="T4" fmla="*/ 462 w 920"/>
                  <a:gd name="T5" fmla="*/ 396 h 396"/>
                  <a:gd name="T6" fmla="*/ 920 w 920"/>
                  <a:gd name="T7" fmla="*/ 396 h 396"/>
                  <a:gd name="T8" fmla="*/ 462 w 920"/>
                  <a:gd name="T9" fmla="*/ 0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20" h="396">
                    <a:moveTo>
                      <a:pt x="462" y="0"/>
                    </a:moveTo>
                    <a:lnTo>
                      <a:pt x="0" y="396"/>
                    </a:lnTo>
                    <a:lnTo>
                      <a:pt x="462" y="396"/>
                    </a:lnTo>
                    <a:lnTo>
                      <a:pt x="920" y="396"/>
                    </a:lnTo>
                    <a:lnTo>
                      <a:pt x="462" y="0"/>
                    </a:lnTo>
                    <a:close/>
                  </a:path>
                </a:pathLst>
              </a:custGeom>
              <a:solidFill>
                <a:srgbClr val="E14B55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6" name="Freeform: Shape 33">
                <a:extLst>
                  <a:ext uri="{FF2B5EF4-FFF2-40B4-BE49-F238E27FC236}">
                    <a16:creationId xmlns:a16="http://schemas.microsoft.com/office/drawing/2014/main" id="{CDA468D3-9AF1-473E-B29E-1C8E4402A3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1" y="1072"/>
                <a:ext cx="920" cy="396"/>
              </a:xfrm>
              <a:custGeom>
                <a:avLst/>
                <a:gdLst>
                  <a:gd name="T0" fmla="*/ 462 w 920"/>
                  <a:gd name="T1" fmla="*/ 0 h 396"/>
                  <a:gd name="T2" fmla="*/ 0 w 920"/>
                  <a:gd name="T3" fmla="*/ 396 h 396"/>
                  <a:gd name="T4" fmla="*/ 462 w 920"/>
                  <a:gd name="T5" fmla="*/ 396 h 396"/>
                  <a:gd name="T6" fmla="*/ 920 w 920"/>
                  <a:gd name="T7" fmla="*/ 396 h 396"/>
                  <a:gd name="T8" fmla="*/ 462 w 920"/>
                  <a:gd name="T9" fmla="*/ 0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20" h="396">
                    <a:moveTo>
                      <a:pt x="462" y="0"/>
                    </a:moveTo>
                    <a:lnTo>
                      <a:pt x="0" y="396"/>
                    </a:lnTo>
                    <a:lnTo>
                      <a:pt x="462" y="396"/>
                    </a:lnTo>
                    <a:lnTo>
                      <a:pt x="920" y="396"/>
                    </a:lnTo>
                    <a:lnTo>
                      <a:pt x="46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7" name="Freeform: Shape 34">
                <a:extLst>
                  <a:ext uri="{FF2B5EF4-FFF2-40B4-BE49-F238E27FC236}">
                    <a16:creationId xmlns:a16="http://schemas.microsoft.com/office/drawing/2014/main" id="{43F86DAE-A01B-4440-95C3-A35B94C1BC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8" y="1468"/>
                <a:ext cx="466" cy="1549"/>
              </a:xfrm>
              <a:custGeom>
                <a:avLst/>
                <a:gdLst>
                  <a:gd name="T0" fmla="*/ 466 w 466"/>
                  <a:gd name="T1" fmla="*/ 0 h 1549"/>
                  <a:gd name="T2" fmla="*/ 235 w 466"/>
                  <a:gd name="T3" fmla="*/ 0 h 1549"/>
                  <a:gd name="T4" fmla="*/ 0 w 466"/>
                  <a:gd name="T5" fmla="*/ 0 h 1549"/>
                  <a:gd name="T6" fmla="*/ 0 w 466"/>
                  <a:gd name="T7" fmla="*/ 539 h 1549"/>
                  <a:gd name="T8" fmla="*/ 0 w 466"/>
                  <a:gd name="T9" fmla="*/ 539 h 1549"/>
                  <a:gd name="T10" fmla="*/ 0 w 466"/>
                  <a:gd name="T11" fmla="*/ 1182 h 1549"/>
                  <a:gd name="T12" fmla="*/ 466 w 466"/>
                  <a:gd name="T13" fmla="*/ 1549 h 1549"/>
                  <a:gd name="T14" fmla="*/ 466 w 466"/>
                  <a:gd name="T15" fmla="*/ 0 h 15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66" h="1549">
                    <a:moveTo>
                      <a:pt x="466" y="0"/>
                    </a:moveTo>
                    <a:lnTo>
                      <a:pt x="235" y="0"/>
                    </a:lnTo>
                    <a:lnTo>
                      <a:pt x="0" y="0"/>
                    </a:lnTo>
                    <a:lnTo>
                      <a:pt x="0" y="539"/>
                    </a:lnTo>
                    <a:lnTo>
                      <a:pt x="0" y="539"/>
                    </a:lnTo>
                    <a:lnTo>
                      <a:pt x="0" y="1182"/>
                    </a:lnTo>
                    <a:lnTo>
                      <a:pt x="466" y="1549"/>
                    </a:lnTo>
                    <a:lnTo>
                      <a:pt x="466" y="0"/>
                    </a:lnTo>
                    <a:close/>
                  </a:path>
                </a:pathLst>
              </a:custGeom>
              <a:solidFill>
                <a:srgbClr val="E14B55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8" name="Freeform: Shape 35">
                <a:extLst>
                  <a:ext uri="{FF2B5EF4-FFF2-40B4-BE49-F238E27FC236}">
                    <a16:creationId xmlns:a16="http://schemas.microsoft.com/office/drawing/2014/main" id="{6B3309C4-2441-45AD-98B3-B14FF8DD22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8" y="1468"/>
                <a:ext cx="466" cy="1549"/>
              </a:xfrm>
              <a:custGeom>
                <a:avLst/>
                <a:gdLst>
                  <a:gd name="T0" fmla="*/ 466 w 466"/>
                  <a:gd name="T1" fmla="*/ 0 h 1549"/>
                  <a:gd name="T2" fmla="*/ 235 w 466"/>
                  <a:gd name="T3" fmla="*/ 0 h 1549"/>
                  <a:gd name="T4" fmla="*/ 0 w 466"/>
                  <a:gd name="T5" fmla="*/ 0 h 1549"/>
                  <a:gd name="T6" fmla="*/ 0 w 466"/>
                  <a:gd name="T7" fmla="*/ 539 h 1549"/>
                  <a:gd name="T8" fmla="*/ 0 w 466"/>
                  <a:gd name="T9" fmla="*/ 539 h 1549"/>
                  <a:gd name="T10" fmla="*/ 0 w 466"/>
                  <a:gd name="T11" fmla="*/ 1182 h 1549"/>
                  <a:gd name="T12" fmla="*/ 466 w 466"/>
                  <a:gd name="T13" fmla="*/ 1549 h 1549"/>
                  <a:gd name="T14" fmla="*/ 466 w 466"/>
                  <a:gd name="T15" fmla="*/ 0 h 15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66" h="1549">
                    <a:moveTo>
                      <a:pt x="466" y="0"/>
                    </a:moveTo>
                    <a:lnTo>
                      <a:pt x="235" y="0"/>
                    </a:lnTo>
                    <a:lnTo>
                      <a:pt x="0" y="0"/>
                    </a:lnTo>
                    <a:lnTo>
                      <a:pt x="0" y="539"/>
                    </a:lnTo>
                    <a:lnTo>
                      <a:pt x="0" y="539"/>
                    </a:lnTo>
                    <a:lnTo>
                      <a:pt x="0" y="1182"/>
                    </a:lnTo>
                    <a:lnTo>
                      <a:pt x="466" y="1549"/>
                    </a:lnTo>
                    <a:lnTo>
                      <a:pt x="466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9" name="Freeform: Shape 36">
                <a:extLst>
                  <a:ext uri="{FF2B5EF4-FFF2-40B4-BE49-F238E27FC236}">
                    <a16:creationId xmlns:a16="http://schemas.microsoft.com/office/drawing/2014/main" id="{5CF08872-CA13-4B6E-B1AB-1A243A0E68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1" y="1072"/>
                <a:ext cx="920" cy="396"/>
              </a:xfrm>
              <a:custGeom>
                <a:avLst/>
                <a:gdLst>
                  <a:gd name="T0" fmla="*/ 462 w 920"/>
                  <a:gd name="T1" fmla="*/ 0 h 396"/>
                  <a:gd name="T2" fmla="*/ 0 w 920"/>
                  <a:gd name="T3" fmla="*/ 396 h 396"/>
                  <a:gd name="T4" fmla="*/ 227 w 920"/>
                  <a:gd name="T5" fmla="*/ 396 h 396"/>
                  <a:gd name="T6" fmla="*/ 462 w 920"/>
                  <a:gd name="T7" fmla="*/ 396 h 396"/>
                  <a:gd name="T8" fmla="*/ 693 w 920"/>
                  <a:gd name="T9" fmla="*/ 396 h 396"/>
                  <a:gd name="T10" fmla="*/ 920 w 920"/>
                  <a:gd name="T11" fmla="*/ 396 h 396"/>
                  <a:gd name="T12" fmla="*/ 462 w 920"/>
                  <a:gd name="T13" fmla="*/ 0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20" h="396">
                    <a:moveTo>
                      <a:pt x="462" y="0"/>
                    </a:moveTo>
                    <a:lnTo>
                      <a:pt x="0" y="396"/>
                    </a:lnTo>
                    <a:lnTo>
                      <a:pt x="227" y="396"/>
                    </a:lnTo>
                    <a:lnTo>
                      <a:pt x="462" y="396"/>
                    </a:lnTo>
                    <a:lnTo>
                      <a:pt x="693" y="396"/>
                    </a:lnTo>
                    <a:lnTo>
                      <a:pt x="920" y="396"/>
                    </a:lnTo>
                    <a:lnTo>
                      <a:pt x="46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0" name="Freeform: Shape 37">
                <a:extLst>
                  <a:ext uri="{FF2B5EF4-FFF2-40B4-BE49-F238E27FC236}">
                    <a16:creationId xmlns:a16="http://schemas.microsoft.com/office/drawing/2014/main" id="{0F722481-381A-4E38-BFE8-4CB0485158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2007"/>
                <a:ext cx="462" cy="1768"/>
              </a:xfrm>
              <a:custGeom>
                <a:avLst/>
                <a:gdLst>
                  <a:gd name="T0" fmla="*/ 462 w 462"/>
                  <a:gd name="T1" fmla="*/ 1768 h 1768"/>
                  <a:gd name="T2" fmla="*/ 462 w 462"/>
                  <a:gd name="T3" fmla="*/ 0 h 1768"/>
                  <a:gd name="T4" fmla="*/ 0 w 462"/>
                  <a:gd name="T5" fmla="*/ 367 h 1768"/>
                  <a:gd name="T6" fmla="*/ 0 w 462"/>
                  <a:gd name="T7" fmla="*/ 1768 h 1768"/>
                  <a:gd name="T8" fmla="*/ 462 w 462"/>
                  <a:gd name="T9" fmla="*/ 1768 h 17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2" h="1768">
                    <a:moveTo>
                      <a:pt x="462" y="1768"/>
                    </a:moveTo>
                    <a:lnTo>
                      <a:pt x="462" y="0"/>
                    </a:lnTo>
                    <a:lnTo>
                      <a:pt x="0" y="367"/>
                    </a:lnTo>
                    <a:lnTo>
                      <a:pt x="0" y="1768"/>
                    </a:lnTo>
                    <a:lnTo>
                      <a:pt x="462" y="1768"/>
                    </a:lnTo>
                    <a:close/>
                  </a:path>
                </a:pathLst>
              </a:custGeom>
              <a:solidFill>
                <a:srgbClr val="A6A5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1" name="Freeform: Shape 38">
                <a:extLst>
                  <a:ext uri="{FF2B5EF4-FFF2-40B4-BE49-F238E27FC236}">
                    <a16:creationId xmlns:a16="http://schemas.microsoft.com/office/drawing/2014/main" id="{978A7C65-51E0-4C78-8557-3C9ECBA922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2007"/>
                <a:ext cx="462" cy="1768"/>
              </a:xfrm>
              <a:custGeom>
                <a:avLst/>
                <a:gdLst>
                  <a:gd name="T0" fmla="*/ 462 w 462"/>
                  <a:gd name="T1" fmla="*/ 1768 h 1768"/>
                  <a:gd name="T2" fmla="*/ 462 w 462"/>
                  <a:gd name="T3" fmla="*/ 0 h 1768"/>
                  <a:gd name="T4" fmla="*/ 0 w 462"/>
                  <a:gd name="T5" fmla="*/ 367 h 1768"/>
                  <a:gd name="T6" fmla="*/ 0 w 462"/>
                  <a:gd name="T7" fmla="*/ 1768 h 1768"/>
                  <a:gd name="T8" fmla="*/ 462 w 462"/>
                  <a:gd name="T9" fmla="*/ 1768 h 17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2" h="1768">
                    <a:moveTo>
                      <a:pt x="462" y="1768"/>
                    </a:moveTo>
                    <a:lnTo>
                      <a:pt x="462" y="0"/>
                    </a:lnTo>
                    <a:lnTo>
                      <a:pt x="0" y="367"/>
                    </a:lnTo>
                    <a:lnTo>
                      <a:pt x="0" y="1768"/>
                    </a:lnTo>
                    <a:lnTo>
                      <a:pt x="462" y="1768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2" name="Freeform: Shape 39">
                <a:extLst>
                  <a:ext uri="{FF2B5EF4-FFF2-40B4-BE49-F238E27FC236}">
                    <a16:creationId xmlns:a16="http://schemas.microsoft.com/office/drawing/2014/main" id="{0D67C474-B884-4696-A47A-A23FCA21CA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9" y="3729"/>
                <a:ext cx="916" cy="396"/>
              </a:xfrm>
              <a:custGeom>
                <a:avLst/>
                <a:gdLst>
                  <a:gd name="T0" fmla="*/ 458 w 916"/>
                  <a:gd name="T1" fmla="*/ 396 h 396"/>
                  <a:gd name="T2" fmla="*/ 0 w 916"/>
                  <a:gd name="T3" fmla="*/ 0 h 396"/>
                  <a:gd name="T4" fmla="*/ 458 w 916"/>
                  <a:gd name="T5" fmla="*/ 0 h 396"/>
                  <a:gd name="T6" fmla="*/ 916 w 916"/>
                  <a:gd name="T7" fmla="*/ 0 h 396"/>
                  <a:gd name="T8" fmla="*/ 458 w 916"/>
                  <a:gd name="T9" fmla="*/ 396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16" h="396">
                    <a:moveTo>
                      <a:pt x="458" y="396"/>
                    </a:moveTo>
                    <a:lnTo>
                      <a:pt x="0" y="0"/>
                    </a:lnTo>
                    <a:lnTo>
                      <a:pt x="458" y="0"/>
                    </a:lnTo>
                    <a:lnTo>
                      <a:pt x="916" y="0"/>
                    </a:lnTo>
                    <a:lnTo>
                      <a:pt x="458" y="396"/>
                    </a:lnTo>
                    <a:close/>
                  </a:path>
                </a:pathLst>
              </a:custGeom>
              <a:solidFill>
                <a:srgbClr val="A6A5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3" name="Freeform: Shape 40">
                <a:extLst>
                  <a:ext uri="{FF2B5EF4-FFF2-40B4-BE49-F238E27FC236}">
                    <a16:creationId xmlns:a16="http://schemas.microsoft.com/office/drawing/2014/main" id="{A6D27F40-82C0-42C5-8A78-A30462DE72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9" y="3729"/>
                <a:ext cx="916" cy="396"/>
              </a:xfrm>
              <a:custGeom>
                <a:avLst/>
                <a:gdLst>
                  <a:gd name="T0" fmla="*/ 458 w 916"/>
                  <a:gd name="T1" fmla="*/ 396 h 396"/>
                  <a:gd name="T2" fmla="*/ 0 w 916"/>
                  <a:gd name="T3" fmla="*/ 0 h 396"/>
                  <a:gd name="T4" fmla="*/ 458 w 916"/>
                  <a:gd name="T5" fmla="*/ 0 h 396"/>
                  <a:gd name="T6" fmla="*/ 916 w 916"/>
                  <a:gd name="T7" fmla="*/ 0 h 396"/>
                  <a:gd name="T8" fmla="*/ 458 w 916"/>
                  <a:gd name="T9" fmla="*/ 396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16" h="396">
                    <a:moveTo>
                      <a:pt x="458" y="396"/>
                    </a:moveTo>
                    <a:lnTo>
                      <a:pt x="0" y="0"/>
                    </a:lnTo>
                    <a:lnTo>
                      <a:pt x="458" y="0"/>
                    </a:lnTo>
                    <a:lnTo>
                      <a:pt x="916" y="0"/>
                    </a:lnTo>
                    <a:lnTo>
                      <a:pt x="458" y="396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4" name="Freeform: Shape 41">
                <a:extLst>
                  <a:ext uri="{FF2B5EF4-FFF2-40B4-BE49-F238E27FC236}">
                    <a16:creationId xmlns:a16="http://schemas.microsoft.com/office/drawing/2014/main" id="{C6269385-002C-4F75-9269-71F67C76A5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7" y="3729"/>
                <a:ext cx="458" cy="396"/>
              </a:xfrm>
              <a:custGeom>
                <a:avLst/>
                <a:gdLst>
                  <a:gd name="T0" fmla="*/ 458 w 458"/>
                  <a:gd name="T1" fmla="*/ 0 h 396"/>
                  <a:gd name="T2" fmla="*/ 0 w 458"/>
                  <a:gd name="T3" fmla="*/ 396 h 396"/>
                  <a:gd name="T4" fmla="*/ 396 w 458"/>
                  <a:gd name="T5" fmla="*/ 58 h 396"/>
                  <a:gd name="T6" fmla="*/ 458 w 458"/>
                  <a:gd name="T7" fmla="*/ 0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58" h="396">
                    <a:moveTo>
                      <a:pt x="458" y="0"/>
                    </a:moveTo>
                    <a:lnTo>
                      <a:pt x="0" y="396"/>
                    </a:lnTo>
                    <a:lnTo>
                      <a:pt x="396" y="58"/>
                    </a:lnTo>
                    <a:lnTo>
                      <a:pt x="458" y="0"/>
                    </a:lnTo>
                    <a:close/>
                  </a:path>
                </a:pathLst>
              </a:custGeom>
              <a:solidFill>
                <a:srgbClr val="A6A5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5" name="Freeform: Shape 42">
                <a:extLst>
                  <a:ext uri="{FF2B5EF4-FFF2-40B4-BE49-F238E27FC236}">
                    <a16:creationId xmlns:a16="http://schemas.microsoft.com/office/drawing/2014/main" id="{B576FFB6-1779-431B-8CA2-6293FD2F9C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7" y="3729"/>
                <a:ext cx="458" cy="396"/>
              </a:xfrm>
              <a:custGeom>
                <a:avLst/>
                <a:gdLst>
                  <a:gd name="T0" fmla="*/ 458 w 458"/>
                  <a:gd name="T1" fmla="*/ 0 h 396"/>
                  <a:gd name="T2" fmla="*/ 0 w 458"/>
                  <a:gd name="T3" fmla="*/ 396 h 396"/>
                  <a:gd name="T4" fmla="*/ 396 w 458"/>
                  <a:gd name="T5" fmla="*/ 58 h 396"/>
                  <a:gd name="T6" fmla="*/ 458 w 458"/>
                  <a:gd name="T7" fmla="*/ 0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58" h="396">
                    <a:moveTo>
                      <a:pt x="458" y="0"/>
                    </a:moveTo>
                    <a:lnTo>
                      <a:pt x="0" y="396"/>
                    </a:lnTo>
                    <a:lnTo>
                      <a:pt x="396" y="58"/>
                    </a:lnTo>
                    <a:lnTo>
                      <a:pt x="458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6" name="Freeform: Shape 43">
                <a:extLst>
                  <a:ext uri="{FF2B5EF4-FFF2-40B4-BE49-F238E27FC236}">
                    <a16:creationId xmlns:a16="http://schemas.microsoft.com/office/drawing/2014/main" id="{53E133A8-80E6-4A86-A722-5098A1AA37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2007"/>
                <a:ext cx="462" cy="1722"/>
              </a:xfrm>
              <a:custGeom>
                <a:avLst/>
                <a:gdLst>
                  <a:gd name="T0" fmla="*/ 462 w 462"/>
                  <a:gd name="T1" fmla="*/ 0 h 1722"/>
                  <a:gd name="T2" fmla="*/ 0 w 462"/>
                  <a:gd name="T3" fmla="*/ 367 h 1722"/>
                  <a:gd name="T4" fmla="*/ 0 w 462"/>
                  <a:gd name="T5" fmla="*/ 1722 h 1722"/>
                  <a:gd name="T6" fmla="*/ 231 w 462"/>
                  <a:gd name="T7" fmla="*/ 1722 h 1722"/>
                  <a:gd name="T8" fmla="*/ 462 w 462"/>
                  <a:gd name="T9" fmla="*/ 1722 h 1722"/>
                  <a:gd name="T10" fmla="*/ 462 w 462"/>
                  <a:gd name="T11" fmla="*/ 0 h 17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62" h="1722">
                    <a:moveTo>
                      <a:pt x="462" y="0"/>
                    </a:moveTo>
                    <a:lnTo>
                      <a:pt x="0" y="367"/>
                    </a:lnTo>
                    <a:lnTo>
                      <a:pt x="0" y="1722"/>
                    </a:lnTo>
                    <a:lnTo>
                      <a:pt x="231" y="1722"/>
                    </a:lnTo>
                    <a:lnTo>
                      <a:pt x="462" y="1722"/>
                    </a:lnTo>
                    <a:lnTo>
                      <a:pt x="462" y="0"/>
                    </a:lnTo>
                    <a:close/>
                  </a:path>
                </a:pathLst>
              </a:custGeom>
              <a:solidFill>
                <a:srgbClr val="E14B55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7" name="Freeform: Shape 44">
                <a:extLst>
                  <a:ext uri="{FF2B5EF4-FFF2-40B4-BE49-F238E27FC236}">
                    <a16:creationId xmlns:a16="http://schemas.microsoft.com/office/drawing/2014/main" id="{27746ED1-3D55-463A-9302-4D147C0BF7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2007"/>
                <a:ext cx="462" cy="1722"/>
              </a:xfrm>
              <a:custGeom>
                <a:avLst/>
                <a:gdLst>
                  <a:gd name="T0" fmla="*/ 462 w 462"/>
                  <a:gd name="T1" fmla="*/ 0 h 1722"/>
                  <a:gd name="T2" fmla="*/ 0 w 462"/>
                  <a:gd name="T3" fmla="*/ 367 h 1722"/>
                  <a:gd name="T4" fmla="*/ 0 w 462"/>
                  <a:gd name="T5" fmla="*/ 1722 h 1722"/>
                  <a:gd name="T6" fmla="*/ 231 w 462"/>
                  <a:gd name="T7" fmla="*/ 1722 h 1722"/>
                  <a:gd name="T8" fmla="*/ 462 w 462"/>
                  <a:gd name="T9" fmla="*/ 1722 h 1722"/>
                  <a:gd name="T10" fmla="*/ 462 w 462"/>
                  <a:gd name="T11" fmla="*/ 0 h 17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62" h="1722">
                    <a:moveTo>
                      <a:pt x="462" y="0"/>
                    </a:moveTo>
                    <a:lnTo>
                      <a:pt x="0" y="367"/>
                    </a:lnTo>
                    <a:lnTo>
                      <a:pt x="0" y="1722"/>
                    </a:lnTo>
                    <a:lnTo>
                      <a:pt x="231" y="1722"/>
                    </a:lnTo>
                    <a:lnTo>
                      <a:pt x="462" y="1722"/>
                    </a:lnTo>
                    <a:lnTo>
                      <a:pt x="46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8" name="Freeform: Shape 45">
                <a:extLst>
                  <a:ext uri="{FF2B5EF4-FFF2-40B4-BE49-F238E27FC236}">
                    <a16:creationId xmlns:a16="http://schemas.microsoft.com/office/drawing/2014/main" id="{0DAFF162-C6DF-4EA5-B551-77747068CD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9" y="3729"/>
                <a:ext cx="916" cy="396"/>
              </a:xfrm>
              <a:custGeom>
                <a:avLst/>
                <a:gdLst>
                  <a:gd name="T0" fmla="*/ 916 w 916"/>
                  <a:gd name="T1" fmla="*/ 0 h 396"/>
                  <a:gd name="T2" fmla="*/ 689 w 916"/>
                  <a:gd name="T3" fmla="*/ 0 h 396"/>
                  <a:gd name="T4" fmla="*/ 458 w 916"/>
                  <a:gd name="T5" fmla="*/ 0 h 396"/>
                  <a:gd name="T6" fmla="*/ 227 w 916"/>
                  <a:gd name="T7" fmla="*/ 0 h 396"/>
                  <a:gd name="T8" fmla="*/ 0 w 916"/>
                  <a:gd name="T9" fmla="*/ 0 h 396"/>
                  <a:gd name="T10" fmla="*/ 458 w 916"/>
                  <a:gd name="T11" fmla="*/ 396 h 396"/>
                  <a:gd name="T12" fmla="*/ 916 w 916"/>
                  <a:gd name="T13" fmla="*/ 0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16" h="396">
                    <a:moveTo>
                      <a:pt x="916" y="0"/>
                    </a:moveTo>
                    <a:lnTo>
                      <a:pt x="689" y="0"/>
                    </a:lnTo>
                    <a:lnTo>
                      <a:pt x="458" y="0"/>
                    </a:lnTo>
                    <a:lnTo>
                      <a:pt x="227" y="0"/>
                    </a:lnTo>
                    <a:lnTo>
                      <a:pt x="0" y="0"/>
                    </a:lnTo>
                    <a:lnTo>
                      <a:pt x="458" y="396"/>
                    </a:lnTo>
                    <a:lnTo>
                      <a:pt x="916" y="0"/>
                    </a:lnTo>
                    <a:close/>
                  </a:path>
                </a:pathLst>
              </a:custGeom>
              <a:solidFill>
                <a:srgbClr val="E14B55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9" name="Freeform: Shape 46">
                <a:extLst>
                  <a:ext uri="{FF2B5EF4-FFF2-40B4-BE49-F238E27FC236}">
                    <a16:creationId xmlns:a16="http://schemas.microsoft.com/office/drawing/2014/main" id="{90B1F981-6B75-42FD-8CA6-0DC2C7E381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9" y="3729"/>
                <a:ext cx="916" cy="396"/>
              </a:xfrm>
              <a:custGeom>
                <a:avLst/>
                <a:gdLst>
                  <a:gd name="T0" fmla="*/ 916 w 916"/>
                  <a:gd name="T1" fmla="*/ 0 h 396"/>
                  <a:gd name="T2" fmla="*/ 689 w 916"/>
                  <a:gd name="T3" fmla="*/ 0 h 396"/>
                  <a:gd name="T4" fmla="*/ 458 w 916"/>
                  <a:gd name="T5" fmla="*/ 0 h 396"/>
                  <a:gd name="T6" fmla="*/ 227 w 916"/>
                  <a:gd name="T7" fmla="*/ 0 h 396"/>
                  <a:gd name="T8" fmla="*/ 0 w 916"/>
                  <a:gd name="T9" fmla="*/ 0 h 396"/>
                  <a:gd name="T10" fmla="*/ 458 w 916"/>
                  <a:gd name="T11" fmla="*/ 396 h 396"/>
                  <a:gd name="T12" fmla="*/ 916 w 916"/>
                  <a:gd name="T13" fmla="*/ 0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16" h="396">
                    <a:moveTo>
                      <a:pt x="916" y="0"/>
                    </a:moveTo>
                    <a:lnTo>
                      <a:pt x="689" y="0"/>
                    </a:lnTo>
                    <a:lnTo>
                      <a:pt x="458" y="0"/>
                    </a:lnTo>
                    <a:lnTo>
                      <a:pt x="227" y="0"/>
                    </a:lnTo>
                    <a:lnTo>
                      <a:pt x="0" y="0"/>
                    </a:lnTo>
                    <a:lnTo>
                      <a:pt x="458" y="396"/>
                    </a:lnTo>
                    <a:lnTo>
                      <a:pt x="916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16036F8C-060D-4C9C-9E5C-185723E8EBB1}"/>
                </a:ext>
              </a:extLst>
            </p:cNvPr>
            <p:cNvSpPr/>
            <p:nvPr/>
          </p:nvSpPr>
          <p:spPr>
            <a:xfrm>
              <a:off x="4173814" y="2672962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6544DF4E-F67F-4D7F-89F1-EBE99CB736EE}"/>
                </a:ext>
              </a:extLst>
            </p:cNvPr>
            <p:cNvSpPr/>
            <p:nvPr/>
          </p:nvSpPr>
          <p:spPr>
            <a:xfrm>
              <a:off x="4173814" y="3849907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D2987350-C3BA-4DDF-A44A-04450D6DB812}"/>
                </a:ext>
              </a:extLst>
            </p:cNvPr>
            <p:cNvSpPr/>
            <p:nvPr/>
          </p:nvSpPr>
          <p:spPr>
            <a:xfrm>
              <a:off x="5579047" y="3277649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690DD37D-6B8F-4519-A3C3-4FFB54F20D4E}"/>
                </a:ext>
              </a:extLst>
            </p:cNvPr>
            <p:cNvSpPr/>
            <p:nvPr/>
          </p:nvSpPr>
          <p:spPr>
            <a:xfrm>
              <a:off x="5579047" y="4496753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0" name="文本框 49"/>
          <p:cNvSpPr txBox="1"/>
          <p:nvPr/>
        </p:nvSpPr>
        <p:spPr>
          <a:xfrm>
            <a:off x="8851068" y="3030205"/>
            <a:ext cx="2182558" cy="62485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cs typeface="+mn-ea"/>
                <a:sym typeface="+mn-lt"/>
              </a:rPr>
              <a:t>Click here to add content, content to match the title</a:t>
            </a:r>
          </a:p>
        </p:txBody>
      </p:sp>
      <p:sp>
        <p:nvSpPr>
          <p:cNvPr id="51" name="文本框 50"/>
          <p:cNvSpPr txBox="1"/>
          <p:nvPr/>
        </p:nvSpPr>
        <p:spPr>
          <a:xfrm>
            <a:off x="8851068" y="4960754"/>
            <a:ext cx="2182558" cy="62485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cs typeface="+mn-ea"/>
                <a:sym typeface="+mn-lt"/>
              </a:rPr>
              <a:t>Click here to add content, content to match the title</a:t>
            </a:r>
          </a:p>
        </p:txBody>
      </p:sp>
      <p:sp>
        <p:nvSpPr>
          <p:cNvPr id="52" name="文本框 51"/>
          <p:cNvSpPr txBox="1"/>
          <p:nvPr/>
        </p:nvSpPr>
        <p:spPr>
          <a:xfrm>
            <a:off x="1180678" y="2321941"/>
            <a:ext cx="2182558" cy="62485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>
              <a:lnSpc>
                <a:spcPct val="130000"/>
              </a:lnSpc>
            </a:pPr>
            <a:r>
              <a:rPr lang="en-US" altLang="zh-CN" sz="1400" dirty="0">
                <a:cs typeface="+mn-ea"/>
                <a:sym typeface="+mn-lt"/>
              </a:rPr>
              <a:t>Click here to add content, content to match the title</a:t>
            </a:r>
          </a:p>
        </p:txBody>
      </p:sp>
      <p:sp>
        <p:nvSpPr>
          <p:cNvPr id="53" name="文本框 52"/>
          <p:cNvSpPr txBox="1"/>
          <p:nvPr/>
        </p:nvSpPr>
        <p:spPr>
          <a:xfrm>
            <a:off x="1180678" y="4253410"/>
            <a:ext cx="2182558" cy="62485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>
              <a:lnSpc>
                <a:spcPct val="130000"/>
              </a:lnSpc>
            </a:pPr>
            <a:r>
              <a:rPr lang="en-US" altLang="zh-CN" sz="1400" dirty="0">
                <a:cs typeface="+mn-ea"/>
                <a:sym typeface="+mn-lt"/>
              </a:rPr>
              <a:t>Click here to add content, content to match the title</a:t>
            </a:r>
          </a:p>
        </p:txBody>
      </p:sp>
    </p:spTree>
    <p:extLst>
      <p:ext uri="{BB962C8B-B14F-4D97-AF65-F5344CB8AC3E}">
        <p14:creationId xmlns:p14="http://schemas.microsoft.com/office/powerpoint/2010/main" val="3911251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 xmlns:a16="http://schemas.microsoft.com/office/drawing/2014/main" xmlns:a14="http://schemas.microsoft.com/office/drawing/2010/main">
      <p:transition spd="slow" advClick="0" advTm="3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470412" y="101152"/>
            <a:ext cx="3904343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ctr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en-US" altLang="zh-CN" sz="3200" b="0" dirty="0">
                <a:solidFill>
                  <a:srgbClr val="E14B55"/>
                </a:solidFill>
                <a:latin typeface="+mn-lt"/>
                <a:cs typeface="+mn-ea"/>
                <a:sym typeface="+mn-lt"/>
              </a:rPr>
              <a:t>Add title text</a:t>
            </a:r>
            <a:endParaRPr lang="zh-CN" altLang="en-US" sz="3200" b="0" dirty="0">
              <a:solidFill>
                <a:srgbClr val="E14B55"/>
              </a:solidFill>
              <a:latin typeface="+mn-lt"/>
              <a:cs typeface="+mn-ea"/>
              <a:sym typeface="+mn-lt"/>
            </a:endParaRPr>
          </a:p>
        </p:txBody>
      </p:sp>
      <p:grpSp>
        <p:nvGrpSpPr>
          <p:cNvPr id="3" name="ïs1iḑê"/>
          <p:cNvGrpSpPr/>
          <p:nvPr/>
        </p:nvGrpSpPr>
        <p:grpSpPr>
          <a:xfrm>
            <a:off x="2667000" y="3007691"/>
            <a:ext cx="6819900" cy="687034"/>
            <a:chOff x="3411415" y="3383480"/>
            <a:chExt cx="5341015" cy="589346"/>
          </a:xfrm>
        </p:grpSpPr>
        <p:cxnSp>
          <p:nvCxnSpPr>
            <p:cNvPr id="4" name="Straight Connector 31"/>
            <p:cNvCxnSpPr/>
            <p:nvPr/>
          </p:nvCxnSpPr>
          <p:spPr>
            <a:xfrm>
              <a:off x="4317248" y="3383480"/>
              <a:ext cx="0" cy="297387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32"/>
            <p:cNvCxnSpPr/>
            <p:nvPr/>
          </p:nvCxnSpPr>
          <p:spPr>
            <a:xfrm>
              <a:off x="6096000" y="3383480"/>
              <a:ext cx="0" cy="297387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33"/>
            <p:cNvCxnSpPr/>
            <p:nvPr/>
          </p:nvCxnSpPr>
          <p:spPr>
            <a:xfrm>
              <a:off x="7874752" y="3383480"/>
              <a:ext cx="0" cy="297387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34"/>
            <p:cNvCxnSpPr/>
            <p:nvPr/>
          </p:nvCxnSpPr>
          <p:spPr>
            <a:xfrm>
              <a:off x="3416174" y="3675439"/>
              <a:ext cx="0" cy="297387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35"/>
            <p:cNvCxnSpPr/>
            <p:nvPr/>
          </p:nvCxnSpPr>
          <p:spPr>
            <a:xfrm>
              <a:off x="5194926" y="3675439"/>
              <a:ext cx="0" cy="297387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36"/>
            <p:cNvCxnSpPr/>
            <p:nvPr/>
          </p:nvCxnSpPr>
          <p:spPr>
            <a:xfrm>
              <a:off x="6973678" y="3675439"/>
              <a:ext cx="0" cy="297387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37"/>
            <p:cNvCxnSpPr/>
            <p:nvPr/>
          </p:nvCxnSpPr>
          <p:spPr>
            <a:xfrm>
              <a:off x="8752430" y="3675439"/>
              <a:ext cx="0" cy="297387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38"/>
            <p:cNvCxnSpPr/>
            <p:nvPr/>
          </p:nvCxnSpPr>
          <p:spPr>
            <a:xfrm>
              <a:off x="3411415" y="3675439"/>
              <a:ext cx="5341015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" name="islîďe"/>
          <p:cNvSpPr/>
          <p:nvPr/>
        </p:nvSpPr>
        <p:spPr>
          <a:xfrm>
            <a:off x="6636061" y="3662363"/>
            <a:ext cx="1226243" cy="1226243"/>
          </a:xfrm>
          <a:prstGeom prst="ellipse">
            <a:avLst/>
          </a:prstGeom>
          <a:solidFill>
            <a:srgbClr val="E14B55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4" name="i$liḑê"/>
          <p:cNvSpPr/>
          <p:nvPr/>
        </p:nvSpPr>
        <p:spPr>
          <a:xfrm>
            <a:off x="2074140" y="3662363"/>
            <a:ext cx="1226243" cy="1226243"/>
          </a:xfrm>
          <a:prstGeom prst="ellipse">
            <a:avLst/>
          </a:prstGeom>
          <a:solidFill>
            <a:srgbClr val="E14B55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5" name="ïşḷïḋe"/>
          <p:cNvSpPr/>
          <p:nvPr/>
        </p:nvSpPr>
        <p:spPr>
          <a:xfrm>
            <a:off x="4351417" y="3662363"/>
            <a:ext cx="1226243" cy="1226243"/>
          </a:xfrm>
          <a:prstGeom prst="ellipse">
            <a:avLst/>
          </a:prstGeom>
          <a:solidFill>
            <a:srgbClr val="E14B55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6" name="iṡḷiḑê"/>
          <p:cNvSpPr/>
          <p:nvPr/>
        </p:nvSpPr>
        <p:spPr>
          <a:xfrm>
            <a:off x="8912012" y="3662363"/>
            <a:ext cx="1226243" cy="1226243"/>
          </a:xfrm>
          <a:prstGeom prst="ellipse">
            <a:avLst/>
          </a:prstGeom>
          <a:solidFill>
            <a:srgbClr val="E14B55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7" name="î$lïḋè"/>
          <p:cNvSpPr/>
          <p:nvPr/>
        </p:nvSpPr>
        <p:spPr>
          <a:xfrm>
            <a:off x="7793612" y="1792243"/>
            <a:ext cx="1226243" cy="1226243"/>
          </a:xfrm>
          <a:prstGeom prst="ellipse">
            <a:avLst/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8" name="íśľíḓê"/>
          <p:cNvSpPr/>
          <p:nvPr/>
        </p:nvSpPr>
        <p:spPr>
          <a:xfrm>
            <a:off x="5497636" y="1792243"/>
            <a:ext cx="1226243" cy="1226243"/>
          </a:xfrm>
          <a:prstGeom prst="ellipse">
            <a:avLst/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9" name="ïṩḷiḋe"/>
          <p:cNvSpPr/>
          <p:nvPr/>
        </p:nvSpPr>
        <p:spPr>
          <a:xfrm>
            <a:off x="3217416" y="1792243"/>
            <a:ext cx="1226243" cy="1226243"/>
          </a:xfrm>
          <a:prstGeom prst="ellipse">
            <a:avLst/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20" name="ïšļiḋé"/>
          <p:cNvSpPr>
            <a:spLocks/>
          </p:cNvSpPr>
          <p:nvPr/>
        </p:nvSpPr>
        <p:spPr bwMode="auto">
          <a:xfrm>
            <a:off x="2370659" y="3958881"/>
            <a:ext cx="633204" cy="633204"/>
          </a:xfrm>
          <a:custGeom>
            <a:avLst/>
            <a:gdLst>
              <a:gd name="T0" fmla="*/ 223 w 228"/>
              <a:gd name="T1" fmla="*/ 95 h 228"/>
              <a:gd name="T2" fmla="*/ 196 w 228"/>
              <a:gd name="T3" fmla="*/ 90 h 228"/>
              <a:gd name="T4" fmla="*/ 189 w 228"/>
              <a:gd name="T5" fmla="*/ 74 h 228"/>
              <a:gd name="T6" fmla="*/ 205 w 228"/>
              <a:gd name="T7" fmla="*/ 50 h 228"/>
              <a:gd name="T8" fmla="*/ 205 w 228"/>
              <a:gd name="T9" fmla="*/ 43 h 228"/>
              <a:gd name="T10" fmla="*/ 185 w 228"/>
              <a:gd name="T11" fmla="*/ 24 h 228"/>
              <a:gd name="T12" fmla="*/ 178 w 228"/>
              <a:gd name="T13" fmla="*/ 23 h 228"/>
              <a:gd name="T14" fmla="*/ 155 w 228"/>
              <a:gd name="T15" fmla="*/ 39 h 228"/>
              <a:gd name="T16" fmla="*/ 138 w 228"/>
              <a:gd name="T17" fmla="*/ 32 h 228"/>
              <a:gd name="T18" fmla="*/ 133 w 228"/>
              <a:gd name="T19" fmla="*/ 5 h 228"/>
              <a:gd name="T20" fmla="*/ 127 w 228"/>
              <a:gd name="T21" fmla="*/ 0 h 228"/>
              <a:gd name="T22" fmla="*/ 100 w 228"/>
              <a:gd name="T23" fmla="*/ 0 h 228"/>
              <a:gd name="T24" fmla="*/ 94 w 228"/>
              <a:gd name="T25" fmla="*/ 5 h 228"/>
              <a:gd name="T26" fmla="*/ 89 w 228"/>
              <a:gd name="T27" fmla="*/ 32 h 228"/>
              <a:gd name="T28" fmla="*/ 73 w 228"/>
              <a:gd name="T29" fmla="*/ 39 h 228"/>
              <a:gd name="T30" fmla="*/ 50 w 228"/>
              <a:gd name="T31" fmla="*/ 23 h 228"/>
              <a:gd name="T32" fmla="*/ 43 w 228"/>
              <a:gd name="T33" fmla="*/ 24 h 228"/>
              <a:gd name="T34" fmla="*/ 23 w 228"/>
              <a:gd name="T35" fmla="*/ 43 h 228"/>
              <a:gd name="T36" fmla="*/ 23 w 228"/>
              <a:gd name="T37" fmla="*/ 51 h 228"/>
              <a:gd name="T38" fmla="*/ 39 w 228"/>
              <a:gd name="T39" fmla="*/ 74 h 228"/>
              <a:gd name="T40" fmla="*/ 32 w 228"/>
              <a:gd name="T41" fmla="*/ 90 h 228"/>
              <a:gd name="T42" fmla="*/ 5 w 228"/>
              <a:gd name="T43" fmla="*/ 95 h 228"/>
              <a:gd name="T44" fmla="*/ 0 w 228"/>
              <a:gd name="T45" fmla="*/ 100 h 228"/>
              <a:gd name="T46" fmla="*/ 0 w 228"/>
              <a:gd name="T47" fmla="*/ 128 h 228"/>
              <a:gd name="T48" fmla="*/ 5 w 228"/>
              <a:gd name="T49" fmla="*/ 134 h 228"/>
              <a:gd name="T50" fmla="*/ 32 w 228"/>
              <a:gd name="T51" fmla="*/ 139 h 228"/>
              <a:gd name="T52" fmla="*/ 39 w 228"/>
              <a:gd name="T53" fmla="*/ 155 h 228"/>
              <a:gd name="T54" fmla="*/ 23 w 228"/>
              <a:gd name="T55" fmla="*/ 178 h 228"/>
              <a:gd name="T56" fmla="*/ 24 w 228"/>
              <a:gd name="T57" fmla="*/ 185 h 228"/>
              <a:gd name="T58" fmla="*/ 43 w 228"/>
              <a:gd name="T59" fmla="*/ 204 h 228"/>
              <a:gd name="T60" fmla="*/ 51 w 228"/>
              <a:gd name="T61" fmla="*/ 205 h 228"/>
              <a:gd name="T62" fmla="*/ 73 w 228"/>
              <a:gd name="T63" fmla="*/ 189 h 228"/>
              <a:gd name="T64" fmla="*/ 89 w 228"/>
              <a:gd name="T65" fmla="*/ 196 h 228"/>
              <a:gd name="T66" fmla="*/ 94 w 228"/>
              <a:gd name="T67" fmla="*/ 223 h 228"/>
              <a:gd name="T68" fmla="*/ 100 w 228"/>
              <a:gd name="T69" fmla="*/ 228 h 228"/>
              <a:gd name="T70" fmla="*/ 127 w 228"/>
              <a:gd name="T71" fmla="*/ 228 h 228"/>
              <a:gd name="T72" fmla="*/ 133 w 228"/>
              <a:gd name="T73" fmla="*/ 223 h 228"/>
              <a:gd name="T74" fmla="*/ 138 w 228"/>
              <a:gd name="T75" fmla="*/ 196 h 228"/>
              <a:gd name="T76" fmla="*/ 154 w 228"/>
              <a:gd name="T77" fmla="*/ 190 h 228"/>
              <a:gd name="T78" fmla="*/ 177 w 228"/>
              <a:gd name="T79" fmla="*/ 205 h 228"/>
              <a:gd name="T80" fmla="*/ 185 w 228"/>
              <a:gd name="T81" fmla="*/ 205 h 228"/>
              <a:gd name="T82" fmla="*/ 204 w 228"/>
              <a:gd name="T83" fmla="*/ 185 h 228"/>
              <a:gd name="T84" fmla="*/ 205 w 228"/>
              <a:gd name="T85" fmla="*/ 178 h 228"/>
              <a:gd name="T86" fmla="*/ 189 w 228"/>
              <a:gd name="T87" fmla="*/ 155 h 228"/>
              <a:gd name="T88" fmla="*/ 196 w 228"/>
              <a:gd name="T89" fmla="*/ 139 h 228"/>
              <a:gd name="T90" fmla="*/ 223 w 228"/>
              <a:gd name="T91" fmla="*/ 134 h 228"/>
              <a:gd name="T92" fmla="*/ 228 w 228"/>
              <a:gd name="T93" fmla="*/ 128 h 228"/>
              <a:gd name="T94" fmla="*/ 228 w 228"/>
              <a:gd name="T95" fmla="*/ 100 h 228"/>
              <a:gd name="T96" fmla="*/ 223 w 228"/>
              <a:gd name="T97" fmla="*/ 95 h 228"/>
              <a:gd name="T98" fmla="*/ 114 w 228"/>
              <a:gd name="T99" fmla="*/ 149 h 228"/>
              <a:gd name="T100" fmla="*/ 79 w 228"/>
              <a:gd name="T101" fmla="*/ 114 h 228"/>
              <a:gd name="T102" fmla="*/ 114 w 228"/>
              <a:gd name="T103" fmla="*/ 79 h 228"/>
              <a:gd name="T104" fmla="*/ 149 w 228"/>
              <a:gd name="T105" fmla="*/ 114 h 228"/>
              <a:gd name="T106" fmla="*/ 114 w 228"/>
              <a:gd name="T107" fmla="*/ 149 h 2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28" h="228">
                <a:moveTo>
                  <a:pt x="223" y="95"/>
                </a:moveTo>
                <a:cubicBezTo>
                  <a:pt x="196" y="90"/>
                  <a:pt x="196" y="90"/>
                  <a:pt x="196" y="90"/>
                </a:cubicBezTo>
                <a:cubicBezTo>
                  <a:pt x="194" y="84"/>
                  <a:pt x="192" y="79"/>
                  <a:pt x="189" y="74"/>
                </a:cubicBezTo>
                <a:cubicBezTo>
                  <a:pt x="205" y="50"/>
                  <a:pt x="205" y="50"/>
                  <a:pt x="205" y="50"/>
                </a:cubicBezTo>
                <a:cubicBezTo>
                  <a:pt x="207" y="48"/>
                  <a:pt x="206" y="45"/>
                  <a:pt x="205" y="43"/>
                </a:cubicBezTo>
                <a:cubicBezTo>
                  <a:pt x="185" y="24"/>
                  <a:pt x="185" y="24"/>
                  <a:pt x="185" y="24"/>
                </a:cubicBezTo>
                <a:cubicBezTo>
                  <a:pt x="183" y="22"/>
                  <a:pt x="180" y="21"/>
                  <a:pt x="178" y="23"/>
                </a:cubicBezTo>
                <a:cubicBezTo>
                  <a:pt x="155" y="39"/>
                  <a:pt x="155" y="39"/>
                  <a:pt x="155" y="39"/>
                </a:cubicBezTo>
                <a:cubicBezTo>
                  <a:pt x="149" y="36"/>
                  <a:pt x="144" y="34"/>
                  <a:pt x="138" y="32"/>
                </a:cubicBezTo>
                <a:cubicBezTo>
                  <a:pt x="133" y="5"/>
                  <a:pt x="133" y="5"/>
                  <a:pt x="133" y="5"/>
                </a:cubicBezTo>
                <a:cubicBezTo>
                  <a:pt x="133" y="2"/>
                  <a:pt x="130" y="0"/>
                  <a:pt x="127" y="0"/>
                </a:cubicBezTo>
                <a:cubicBezTo>
                  <a:pt x="100" y="0"/>
                  <a:pt x="100" y="0"/>
                  <a:pt x="100" y="0"/>
                </a:cubicBezTo>
                <a:cubicBezTo>
                  <a:pt x="97" y="0"/>
                  <a:pt x="95" y="2"/>
                  <a:pt x="94" y="5"/>
                </a:cubicBezTo>
                <a:cubicBezTo>
                  <a:pt x="89" y="32"/>
                  <a:pt x="89" y="32"/>
                  <a:pt x="89" y="32"/>
                </a:cubicBezTo>
                <a:cubicBezTo>
                  <a:pt x="83" y="34"/>
                  <a:pt x="78" y="36"/>
                  <a:pt x="73" y="39"/>
                </a:cubicBezTo>
                <a:cubicBezTo>
                  <a:pt x="50" y="23"/>
                  <a:pt x="50" y="23"/>
                  <a:pt x="50" y="23"/>
                </a:cubicBezTo>
                <a:cubicBezTo>
                  <a:pt x="48" y="22"/>
                  <a:pt x="45" y="22"/>
                  <a:pt x="43" y="24"/>
                </a:cubicBezTo>
                <a:cubicBezTo>
                  <a:pt x="23" y="43"/>
                  <a:pt x="23" y="43"/>
                  <a:pt x="23" y="43"/>
                </a:cubicBezTo>
                <a:cubicBezTo>
                  <a:pt x="22" y="45"/>
                  <a:pt x="21" y="49"/>
                  <a:pt x="23" y="51"/>
                </a:cubicBezTo>
                <a:cubicBezTo>
                  <a:pt x="39" y="74"/>
                  <a:pt x="39" y="74"/>
                  <a:pt x="39" y="74"/>
                </a:cubicBezTo>
                <a:cubicBezTo>
                  <a:pt x="36" y="79"/>
                  <a:pt x="34" y="84"/>
                  <a:pt x="32" y="90"/>
                </a:cubicBezTo>
                <a:cubicBezTo>
                  <a:pt x="5" y="95"/>
                  <a:pt x="5" y="95"/>
                  <a:pt x="5" y="95"/>
                </a:cubicBezTo>
                <a:cubicBezTo>
                  <a:pt x="2" y="95"/>
                  <a:pt x="0" y="98"/>
                  <a:pt x="0" y="100"/>
                </a:cubicBezTo>
                <a:cubicBezTo>
                  <a:pt x="0" y="128"/>
                  <a:pt x="0" y="128"/>
                  <a:pt x="0" y="128"/>
                </a:cubicBezTo>
                <a:cubicBezTo>
                  <a:pt x="0" y="131"/>
                  <a:pt x="2" y="133"/>
                  <a:pt x="5" y="134"/>
                </a:cubicBezTo>
                <a:cubicBezTo>
                  <a:pt x="32" y="139"/>
                  <a:pt x="32" y="139"/>
                  <a:pt x="32" y="139"/>
                </a:cubicBezTo>
                <a:cubicBezTo>
                  <a:pt x="34" y="144"/>
                  <a:pt x="36" y="150"/>
                  <a:pt x="39" y="155"/>
                </a:cubicBezTo>
                <a:cubicBezTo>
                  <a:pt x="23" y="178"/>
                  <a:pt x="23" y="178"/>
                  <a:pt x="23" y="178"/>
                </a:cubicBezTo>
                <a:cubicBezTo>
                  <a:pt x="22" y="180"/>
                  <a:pt x="22" y="183"/>
                  <a:pt x="24" y="185"/>
                </a:cubicBezTo>
                <a:cubicBezTo>
                  <a:pt x="43" y="204"/>
                  <a:pt x="43" y="204"/>
                  <a:pt x="43" y="204"/>
                </a:cubicBezTo>
                <a:cubicBezTo>
                  <a:pt x="45" y="206"/>
                  <a:pt x="48" y="207"/>
                  <a:pt x="51" y="205"/>
                </a:cubicBezTo>
                <a:cubicBezTo>
                  <a:pt x="73" y="189"/>
                  <a:pt x="73" y="189"/>
                  <a:pt x="73" y="189"/>
                </a:cubicBezTo>
                <a:cubicBezTo>
                  <a:pt x="78" y="192"/>
                  <a:pt x="84" y="194"/>
                  <a:pt x="89" y="196"/>
                </a:cubicBezTo>
                <a:cubicBezTo>
                  <a:pt x="94" y="223"/>
                  <a:pt x="94" y="223"/>
                  <a:pt x="94" y="223"/>
                </a:cubicBezTo>
                <a:cubicBezTo>
                  <a:pt x="95" y="226"/>
                  <a:pt x="97" y="228"/>
                  <a:pt x="100" y="228"/>
                </a:cubicBezTo>
                <a:cubicBezTo>
                  <a:pt x="127" y="228"/>
                  <a:pt x="127" y="228"/>
                  <a:pt x="127" y="228"/>
                </a:cubicBezTo>
                <a:cubicBezTo>
                  <a:pt x="130" y="228"/>
                  <a:pt x="133" y="226"/>
                  <a:pt x="133" y="223"/>
                </a:cubicBezTo>
                <a:cubicBezTo>
                  <a:pt x="138" y="196"/>
                  <a:pt x="138" y="196"/>
                  <a:pt x="138" y="196"/>
                </a:cubicBezTo>
                <a:cubicBezTo>
                  <a:pt x="144" y="194"/>
                  <a:pt x="149" y="192"/>
                  <a:pt x="154" y="190"/>
                </a:cubicBezTo>
                <a:cubicBezTo>
                  <a:pt x="177" y="205"/>
                  <a:pt x="177" y="205"/>
                  <a:pt x="177" y="205"/>
                </a:cubicBezTo>
                <a:cubicBezTo>
                  <a:pt x="180" y="207"/>
                  <a:pt x="183" y="207"/>
                  <a:pt x="185" y="205"/>
                </a:cubicBezTo>
                <a:cubicBezTo>
                  <a:pt x="204" y="185"/>
                  <a:pt x="204" y="185"/>
                  <a:pt x="204" y="185"/>
                </a:cubicBezTo>
                <a:cubicBezTo>
                  <a:pt x="206" y="183"/>
                  <a:pt x="206" y="180"/>
                  <a:pt x="205" y="178"/>
                </a:cubicBezTo>
                <a:cubicBezTo>
                  <a:pt x="189" y="155"/>
                  <a:pt x="189" y="155"/>
                  <a:pt x="189" y="155"/>
                </a:cubicBezTo>
                <a:cubicBezTo>
                  <a:pt x="192" y="150"/>
                  <a:pt x="194" y="144"/>
                  <a:pt x="196" y="139"/>
                </a:cubicBezTo>
                <a:cubicBezTo>
                  <a:pt x="223" y="134"/>
                  <a:pt x="223" y="134"/>
                  <a:pt x="223" y="134"/>
                </a:cubicBezTo>
                <a:cubicBezTo>
                  <a:pt x="226" y="133"/>
                  <a:pt x="228" y="131"/>
                  <a:pt x="228" y="128"/>
                </a:cubicBezTo>
                <a:cubicBezTo>
                  <a:pt x="228" y="100"/>
                  <a:pt x="228" y="100"/>
                  <a:pt x="228" y="100"/>
                </a:cubicBezTo>
                <a:cubicBezTo>
                  <a:pt x="228" y="98"/>
                  <a:pt x="226" y="95"/>
                  <a:pt x="223" y="95"/>
                </a:cubicBezTo>
                <a:close/>
                <a:moveTo>
                  <a:pt x="114" y="149"/>
                </a:moveTo>
                <a:cubicBezTo>
                  <a:pt x="95" y="149"/>
                  <a:pt x="79" y="133"/>
                  <a:pt x="79" y="114"/>
                </a:cubicBezTo>
                <a:cubicBezTo>
                  <a:pt x="79" y="95"/>
                  <a:pt x="95" y="79"/>
                  <a:pt x="114" y="79"/>
                </a:cubicBezTo>
                <a:cubicBezTo>
                  <a:pt x="133" y="79"/>
                  <a:pt x="149" y="95"/>
                  <a:pt x="149" y="114"/>
                </a:cubicBezTo>
                <a:cubicBezTo>
                  <a:pt x="149" y="133"/>
                  <a:pt x="133" y="149"/>
                  <a:pt x="114" y="14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21" name="ï$ḻîdê"/>
          <p:cNvSpPr>
            <a:spLocks/>
          </p:cNvSpPr>
          <p:nvPr/>
        </p:nvSpPr>
        <p:spPr bwMode="auto">
          <a:xfrm>
            <a:off x="4647937" y="3958881"/>
            <a:ext cx="633204" cy="633204"/>
          </a:xfrm>
          <a:custGeom>
            <a:avLst/>
            <a:gdLst>
              <a:gd name="T0" fmla="*/ 130 w 236"/>
              <a:gd name="T1" fmla="*/ 1 h 236"/>
              <a:gd name="T2" fmla="*/ 118 w 236"/>
              <a:gd name="T3" fmla="*/ 0 h 236"/>
              <a:gd name="T4" fmla="*/ 30 w 236"/>
              <a:gd name="T5" fmla="*/ 40 h 236"/>
              <a:gd name="T6" fmla="*/ 68 w 236"/>
              <a:gd name="T7" fmla="*/ 105 h 236"/>
              <a:gd name="T8" fmla="*/ 130 w 236"/>
              <a:gd name="T9" fmla="*/ 1 h 236"/>
              <a:gd name="T10" fmla="*/ 20 w 236"/>
              <a:gd name="T11" fmla="*/ 52 h 236"/>
              <a:gd name="T12" fmla="*/ 0 w 236"/>
              <a:gd name="T13" fmla="*/ 118 h 236"/>
              <a:gd name="T14" fmla="*/ 5 w 236"/>
              <a:gd name="T15" fmla="*/ 153 h 236"/>
              <a:gd name="T16" fmla="*/ 81 w 236"/>
              <a:gd name="T17" fmla="*/ 153 h 236"/>
              <a:gd name="T18" fmla="*/ 20 w 236"/>
              <a:gd name="T19" fmla="*/ 52 h 236"/>
              <a:gd name="T20" fmla="*/ 225 w 236"/>
              <a:gd name="T21" fmla="*/ 68 h 236"/>
              <a:gd name="T22" fmla="*/ 145 w 236"/>
              <a:gd name="T23" fmla="*/ 3 h 236"/>
              <a:gd name="T24" fmla="*/ 106 w 236"/>
              <a:gd name="T25" fmla="*/ 68 h 236"/>
              <a:gd name="T26" fmla="*/ 225 w 236"/>
              <a:gd name="T27" fmla="*/ 68 h 236"/>
              <a:gd name="T28" fmla="*/ 130 w 236"/>
              <a:gd name="T29" fmla="*/ 167 h 236"/>
              <a:gd name="T30" fmla="*/ 11 w 236"/>
              <a:gd name="T31" fmla="*/ 167 h 236"/>
              <a:gd name="T32" fmla="*/ 96 w 236"/>
              <a:gd name="T33" fmla="*/ 234 h 236"/>
              <a:gd name="T34" fmla="*/ 93 w 236"/>
              <a:gd name="T35" fmla="*/ 232 h 236"/>
              <a:gd name="T36" fmla="*/ 130 w 236"/>
              <a:gd name="T37" fmla="*/ 167 h 236"/>
              <a:gd name="T38" fmla="*/ 230 w 236"/>
              <a:gd name="T39" fmla="*/ 82 h 236"/>
              <a:gd name="T40" fmla="*/ 155 w 236"/>
              <a:gd name="T41" fmla="*/ 82 h 236"/>
              <a:gd name="T42" fmla="*/ 215 w 236"/>
              <a:gd name="T43" fmla="*/ 186 h 236"/>
              <a:gd name="T44" fmla="*/ 236 w 236"/>
              <a:gd name="T45" fmla="*/ 118 h 236"/>
              <a:gd name="T46" fmla="*/ 230 w 236"/>
              <a:gd name="T47" fmla="*/ 82 h 236"/>
              <a:gd name="T48" fmla="*/ 108 w 236"/>
              <a:gd name="T49" fmla="*/ 236 h 236"/>
              <a:gd name="T50" fmla="*/ 118 w 236"/>
              <a:gd name="T51" fmla="*/ 236 h 236"/>
              <a:gd name="T52" fmla="*/ 205 w 236"/>
              <a:gd name="T53" fmla="*/ 198 h 236"/>
              <a:gd name="T54" fmla="*/ 167 w 236"/>
              <a:gd name="T55" fmla="*/ 132 h 236"/>
              <a:gd name="T56" fmla="*/ 108 w 236"/>
              <a:gd name="T57" fmla="*/ 236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36" h="236">
                <a:moveTo>
                  <a:pt x="130" y="1"/>
                </a:moveTo>
                <a:cubicBezTo>
                  <a:pt x="126" y="0"/>
                  <a:pt x="122" y="0"/>
                  <a:pt x="118" y="0"/>
                </a:cubicBezTo>
                <a:cubicBezTo>
                  <a:pt x="83" y="0"/>
                  <a:pt x="51" y="16"/>
                  <a:pt x="30" y="40"/>
                </a:cubicBezTo>
                <a:cubicBezTo>
                  <a:pt x="68" y="105"/>
                  <a:pt x="68" y="105"/>
                  <a:pt x="68" y="105"/>
                </a:cubicBezTo>
                <a:lnTo>
                  <a:pt x="130" y="1"/>
                </a:lnTo>
                <a:close/>
                <a:moveTo>
                  <a:pt x="20" y="52"/>
                </a:moveTo>
                <a:cubicBezTo>
                  <a:pt x="7" y="71"/>
                  <a:pt x="0" y="94"/>
                  <a:pt x="0" y="118"/>
                </a:cubicBezTo>
                <a:cubicBezTo>
                  <a:pt x="0" y="130"/>
                  <a:pt x="2" y="142"/>
                  <a:pt x="5" y="153"/>
                </a:cubicBezTo>
                <a:cubicBezTo>
                  <a:pt x="81" y="153"/>
                  <a:pt x="81" y="153"/>
                  <a:pt x="81" y="153"/>
                </a:cubicBezTo>
                <a:lnTo>
                  <a:pt x="20" y="52"/>
                </a:lnTo>
                <a:close/>
                <a:moveTo>
                  <a:pt x="225" y="68"/>
                </a:moveTo>
                <a:cubicBezTo>
                  <a:pt x="210" y="36"/>
                  <a:pt x="180" y="11"/>
                  <a:pt x="145" y="3"/>
                </a:cubicBezTo>
                <a:cubicBezTo>
                  <a:pt x="106" y="68"/>
                  <a:pt x="106" y="68"/>
                  <a:pt x="106" y="68"/>
                </a:cubicBezTo>
                <a:lnTo>
                  <a:pt x="225" y="68"/>
                </a:lnTo>
                <a:close/>
                <a:moveTo>
                  <a:pt x="130" y="167"/>
                </a:moveTo>
                <a:cubicBezTo>
                  <a:pt x="11" y="167"/>
                  <a:pt x="11" y="167"/>
                  <a:pt x="11" y="167"/>
                </a:cubicBezTo>
                <a:cubicBezTo>
                  <a:pt x="26" y="201"/>
                  <a:pt x="58" y="227"/>
                  <a:pt x="96" y="234"/>
                </a:cubicBezTo>
                <a:cubicBezTo>
                  <a:pt x="93" y="232"/>
                  <a:pt x="93" y="232"/>
                  <a:pt x="93" y="232"/>
                </a:cubicBezTo>
                <a:lnTo>
                  <a:pt x="130" y="167"/>
                </a:lnTo>
                <a:close/>
                <a:moveTo>
                  <a:pt x="230" y="82"/>
                </a:moveTo>
                <a:cubicBezTo>
                  <a:pt x="155" y="82"/>
                  <a:pt x="155" y="82"/>
                  <a:pt x="155" y="82"/>
                </a:cubicBezTo>
                <a:cubicBezTo>
                  <a:pt x="215" y="186"/>
                  <a:pt x="215" y="186"/>
                  <a:pt x="215" y="186"/>
                </a:cubicBezTo>
                <a:cubicBezTo>
                  <a:pt x="228" y="167"/>
                  <a:pt x="236" y="143"/>
                  <a:pt x="236" y="118"/>
                </a:cubicBezTo>
                <a:cubicBezTo>
                  <a:pt x="236" y="106"/>
                  <a:pt x="234" y="94"/>
                  <a:pt x="230" y="82"/>
                </a:cubicBezTo>
                <a:close/>
                <a:moveTo>
                  <a:pt x="108" y="236"/>
                </a:moveTo>
                <a:cubicBezTo>
                  <a:pt x="111" y="236"/>
                  <a:pt x="115" y="236"/>
                  <a:pt x="118" y="236"/>
                </a:cubicBezTo>
                <a:cubicBezTo>
                  <a:pt x="152" y="236"/>
                  <a:pt x="183" y="221"/>
                  <a:pt x="205" y="198"/>
                </a:cubicBezTo>
                <a:cubicBezTo>
                  <a:pt x="167" y="132"/>
                  <a:pt x="167" y="132"/>
                  <a:pt x="167" y="132"/>
                </a:cubicBezTo>
                <a:lnTo>
                  <a:pt x="108" y="2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22" name="îṩ1ïḍe"/>
          <p:cNvSpPr>
            <a:spLocks/>
          </p:cNvSpPr>
          <p:nvPr/>
        </p:nvSpPr>
        <p:spPr bwMode="auto">
          <a:xfrm>
            <a:off x="6932579" y="3958881"/>
            <a:ext cx="633204" cy="633204"/>
          </a:xfrm>
          <a:custGeom>
            <a:avLst/>
            <a:gdLst>
              <a:gd name="T0" fmla="*/ 184 w 260"/>
              <a:gd name="T1" fmla="*/ 106 h 260"/>
              <a:gd name="T2" fmla="*/ 193 w 260"/>
              <a:gd name="T3" fmla="*/ 143 h 260"/>
              <a:gd name="T4" fmla="*/ 117 w 260"/>
              <a:gd name="T5" fmla="*/ 219 h 260"/>
              <a:gd name="T6" fmla="*/ 42 w 260"/>
              <a:gd name="T7" fmla="*/ 143 h 260"/>
              <a:gd name="T8" fmla="*/ 117 w 260"/>
              <a:gd name="T9" fmla="*/ 66 h 260"/>
              <a:gd name="T10" fmla="*/ 154 w 260"/>
              <a:gd name="T11" fmla="*/ 76 h 260"/>
              <a:gd name="T12" fmla="*/ 183 w 260"/>
              <a:gd name="T13" fmla="*/ 46 h 260"/>
              <a:gd name="T14" fmla="*/ 117 w 260"/>
              <a:gd name="T15" fmla="*/ 25 h 260"/>
              <a:gd name="T16" fmla="*/ 0 w 260"/>
              <a:gd name="T17" fmla="*/ 143 h 260"/>
              <a:gd name="T18" fmla="*/ 117 w 260"/>
              <a:gd name="T19" fmla="*/ 260 h 260"/>
              <a:gd name="T20" fmla="*/ 233 w 260"/>
              <a:gd name="T21" fmla="*/ 143 h 260"/>
              <a:gd name="T22" fmla="*/ 213 w 260"/>
              <a:gd name="T23" fmla="*/ 77 h 260"/>
              <a:gd name="T24" fmla="*/ 184 w 260"/>
              <a:gd name="T25" fmla="*/ 106 h 260"/>
              <a:gd name="T26" fmla="*/ 225 w 260"/>
              <a:gd name="T27" fmla="*/ 35 h 260"/>
              <a:gd name="T28" fmla="*/ 225 w 260"/>
              <a:gd name="T29" fmla="*/ 35 h 260"/>
              <a:gd name="T30" fmla="*/ 225 w 260"/>
              <a:gd name="T31" fmla="*/ 0 h 260"/>
              <a:gd name="T32" fmla="*/ 203 w 260"/>
              <a:gd name="T33" fmla="*/ 23 h 260"/>
              <a:gd name="T34" fmla="*/ 203 w 260"/>
              <a:gd name="T35" fmla="*/ 46 h 260"/>
              <a:gd name="T36" fmla="*/ 139 w 260"/>
              <a:gd name="T37" fmla="*/ 111 h 260"/>
              <a:gd name="T38" fmla="*/ 117 w 260"/>
              <a:gd name="T39" fmla="*/ 104 h 260"/>
              <a:gd name="T40" fmla="*/ 79 w 260"/>
              <a:gd name="T41" fmla="*/ 143 h 260"/>
              <a:gd name="T42" fmla="*/ 117 w 260"/>
              <a:gd name="T43" fmla="*/ 181 h 260"/>
              <a:gd name="T44" fmla="*/ 155 w 260"/>
              <a:gd name="T45" fmla="*/ 143 h 260"/>
              <a:gd name="T46" fmla="*/ 150 w 260"/>
              <a:gd name="T47" fmla="*/ 123 h 260"/>
              <a:gd name="T48" fmla="*/ 215 w 260"/>
              <a:gd name="T49" fmla="*/ 58 h 260"/>
              <a:gd name="T50" fmla="*/ 237 w 260"/>
              <a:gd name="T51" fmla="*/ 58 h 260"/>
              <a:gd name="T52" fmla="*/ 260 w 260"/>
              <a:gd name="T53" fmla="*/ 35 h 260"/>
              <a:gd name="T54" fmla="*/ 225 w 260"/>
              <a:gd name="T55" fmla="*/ 35 h 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60" h="260">
                <a:moveTo>
                  <a:pt x="184" y="106"/>
                </a:moveTo>
                <a:cubicBezTo>
                  <a:pt x="190" y="117"/>
                  <a:pt x="193" y="129"/>
                  <a:pt x="193" y="143"/>
                </a:cubicBezTo>
                <a:cubicBezTo>
                  <a:pt x="193" y="185"/>
                  <a:pt x="159" y="219"/>
                  <a:pt x="117" y="219"/>
                </a:cubicBezTo>
                <a:cubicBezTo>
                  <a:pt x="76" y="219"/>
                  <a:pt x="42" y="185"/>
                  <a:pt x="42" y="143"/>
                </a:cubicBezTo>
                <a:cubicBezTo>
                  <a:pt x="42" y="100"/>
                  <a:pt x="76" y="66"/>
                  <a:pt x="117" y="66"/>
                </a:cubicBezTo>
                <a:cubicBezTo>
                  <a:pt x="131" y="66"/>
                  <a:pt x="143" y="70"/>
                  <a:pt x="154" y="76"/>
                </a:cubicBezTo>
                <a:cubicBezTo>
                  <a:pt x="183" y="46"/>
                  <a:pt x="183" y="46"/>
                  <a:pt x="183" y="46"/>
                </a:cubicBezTo>
                <a:cubicBezTo>
                  <a:pt x="165" y="33"/>
                  <a:pt x="141" y="25"/>
                  <a:pt x="117" y="25"/>
                </a:cubicBezTo>
                <a:cubicBezTo>
                  <a:pt x="52" y="25"/>
                  <a:pt x="0" y="78"/>
                  <a:pt x="0" y="143"/>
                </a:cubicBezTo>
                <a:cubicBezTo>
                  <a:pt x="0" y="207"/>
                  <a:pt x="52" y="260"/>
                  <a:pt x="117" y="260"/>
                </a:cubicBezTo>
                <a:cubicBezTo>
                  <a:pt x="181" y="260"/>
                  <a:pt x="233" y="207"/>
                  <a:pt x="233" y="143"/>
                </a:cubicBezTo>
                <a:cubicBezTo>
                  <a:pt x="233" y="118"/>
                  <a:pt x="226" y="96"/>
                  <a:pt x="213" y="77"/>
                </a:cubicBezTo>
                <a:cubicBezTo>
                  <a:pt x="184" y="106"/>
                  <a:pt x="184" y="106"/>
                  <a:pt x="184" y="106"/>
                </a:cubicBezTo>
                <a:close/>
                <a:moveTo>
                  <a:pt x="225" y="35"/>
                </a:moveTo>
                <a:cubicBezTo>
                  <a:pt x="225" y="35"/>
                  <a:pt x="225" y="35"/>
                  <a:pt x="225" y="35"/>
                </a:cubicBezTo>
                <a:cubicBezTo>
                  <a:pt x="225" y="0"/>
                  <a:pt x="225" y="0"/>
                  <a:pt x="225" y="0"/>
                </a:cubicBezTo>
                <a:cubicBezTo>
                  <a:pt x="203" y="23"/>
                  <a:pt x="203" y="23"/>
                  <a:pt x="203" y="23"/>
                </a:cubicBezTo>
                <a:cubicBezTo>
                  <a:pt x="203" y="46"/>
                  <a:pt x="203" y="46"/>
                  <a:pt x="203" y="46"/>
                </a:cubicBezTo>
                <a:cubicBezTo>
                  <a:pt x="139" y="111"/>
                  <a:pt x="139" y="111"/>
                  <a:pt x="139" y="111"/>
                </a:cubicBezTo>
                <a:cubicBezTo>
                  <a:pt x="133" y="106"/>
                  <a:pt x="125" y="104"/>
                  <a:pt x="117" y="104"/>
                </a:cubicBezTo>
                <a:cubicBezTo>
                  <a:pt x="96" y="104"/>
                  <a:pt x="79" y="121"/>
                  <a:pt x="79" y="143"/>
                </a:cubicBezTo>
                <a:cubicBezTo>
                  <a:pt x="79" y="164"/>
                  <a:pt x="96" y="181"/>
                  <a:pt x="117" y="181"/>
                </a:cubicBezTo>
                <a:cubicBezTo>
                  <a:pt x="138" y="181"/>
                  <a:pt x="155" y="164"/>
                  <a:pt x="155" y="143"/>
                </a:cubicBezTo>
                <a:cubicBezTo>
                  <a:pt x="155" y="136"/>
                  <a:pt x="154" y="129"/>
                  <a:pt x="150" y="123"/>
                </a:cubicBezTo>
                <a:cubicBezTo>
                  <a:pt x="215" y="58"/>
                  <a:pt x="215" y="58"/>
                  <a:pt x="215" y="58"/>
                </a:cubicBezTo>
                <a:cubicBezTo>
                  <a:pt x="237" y="58"/>
                  <a:pt x="237" y="58"/>
                  <a:pt x="237" y="58"/>
                </a:cubicBezTo>
                <a:cubicBezTo>
                  <a:pt x="260" y="35"/>
                  <a:pt x="260" y="35"/>
                  <a:pt x="260" y="35"/>
                </a:cubicBezTo>
                <a:cubicBezTo>
                  <a:pt x="225" y="35"/>
                  <a:pt x="225" y="35"/>
                  <a:pt x="225" y="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23" name="iślíḓè"/>
          <p:cNvSpPr>
            <a:spLocks/>
          </p:cNvSpPr>
          <p:nvPr/>
        </p:nvSpPr>
        <p:spPr bwMode="auto">
          <a:xfrm>
            <a:off x="9208531" y="3958881"/>
            <a:ext cx="633204" cy="633204"/>
          </a:xfrm>
          <a:custGeom>
            <a:avLst/>
            <a:gdLst>
              <a:gd name="T0" fmla="*/ 187 w 228"/>
              <a:gd name="T1" fmla="*/ 114 h 240"/>
              <a:gd name="T2" fmla="*/ 114 w 228"/>
              <a:gd name="T3" fmla="*/ 40 h 240"/>
              <a:gd name="T4" fmla="*/ 40 w 228"/>
              <a:gd name="T5" fmla="*/ 114 h 240"/>
              <a:gd name="T6" fmla="*/ 68 w 228"/>
              <a:gd name="T7" fmla="*/ 171 h 240"/>
              <a:gd name="T8" fmla="*/ 74 w 228"/>
              <a:gd name="T9" fmla="*/ 173 h 240"/>
              <a:gd name="T10" fmla="*/ 81 w 228"/>
              <a:gd name="T11" fmla="*/ 169 h 240"/>
              <a:gd name="T12" fmla="*/ 79 w 228"/>
              <a:gd name="T13" fmla="*/ 156 h 240"/>
              <a:gd name="T14" fmla="*/ 59 w 228"/>
              <a:gd name="T15" fmla="*/ 114 h 240"/>
              <a:gd name="T16" fmla="*/ 114 w 228"/>
              <a:gd name="T17" fmla="*/ 59 h 240"/>
              <a:gd name="T18" fmla="*/ 169 w 228"/>
              <a:gd name="T19" fmla="*/ 114 h 240"/>
              <a:gd name="T20" fmla="*/ 152 w 228"/>
              <a:gd name="T21" fmla="*/ 153 h 240"/>
              <a:gd name="T22" fmla="*/ 151 w 228"/>
              <a:gd name="T23" fmla="*/ 166 h 240"/>
              <a:gd name="T24" fmla="*/ 165 w 228"/>
              <a:gd name="T25" fmla="*/ 167 h 240"/>
              <a:gd name="T26" fmla="*/ 187 w 228"/>
              <a:gd name="T27" fmla="*/ 114 h 240"/>
              <a:gd name="T28" fmla="*/ 116 w 228"/>
              <a:gd name="T29" fmla="*/ 79 h 240"/>
              <a:gd name="T30" fmla="*/ 81 w 228"/>
              <a:gd name="T31" fmla="*/ 114 h 240"/>
              <a:gd name="T32" fmla="*/ 101 w 228"/>
              <a:gd name="T33" fmla="*/ 144 h 240"/>
              <a:gd name="T34" fmla="*/ 101 w 228"/>
              <a:gd name="T35" fmla="*/ 226 h 240"/>
              <a:gd name="T36" fmla="*/ 115 w 228"/>
              <a:gd name="T37" fmla="*/ 240 h 240"/>
              <a:gd name="T38" fmla="*/ 129 w 228"/>
              <a:gd name="T39" fmla="*/ 226 h 240"/>
              <a:gd name="T40" fmla="*/ 129 w 228"/>
              <a:gd name="T41" fmla="*/ 145 h 240"/>
              <a:gd name="T42" fmla="*/ 150 w 228"/>
              <a:gd name="T43" fmla="*/ 114 h 240"/>
              <a:gd name="T44" fmla="*/ 116 w 228"/>
              <a:gd name="T45" fmla="*/ 79 h 240"/>
              <a:gd name="T46" fmla="*/ 114 w 228"/>
              <a:gd name="T47" fmla="*/ 0 h 240"/>
              <a:gd name="T48" fmla="*/ 0 w 228"/>
              <a:gd name="T49" fmla="*/ 114 h 240"/>
              <a:gd name="T50" fmla="*/ 52 w 228"/>
              <a:gd name="T51" fmla="*/ 209 h 240"/>
              <a:gd name="T52" fmla="*/ 57 w 228"/>
              <a:gd name="T53" fmla="*/ 211 h 240"/>
              <a:gd name="T54" fmla="*/ 65 w 228"/>
              <a:gd name="T55" fmla="*/ 206 h 240"/>
              <a:gd name="T56" fmla="*/ 62 w 228"/>
              <a:gd name="T57" fmla="*/ 193 h 240"/>
              <a:gd name="T58" fmla="*/ 19 w 228"/>
              <a:gd name="T59" fmla="*/ 114 h 240"/>
              <a:gd name="T60" fmla="*/ 114 w 228"/>
              <a:gd name="T61" fmla="*/ 18 h 240"/>
              <a:gd name="T62" fmla="*/ 209 w 228"/>
              <a:gd name="T63" fmla="*/ 114 h 240"/>
              <a:gd name="T64" fmla="*/ 168 w 228"/>
              <a:gd name="T65" fmla="*/ 192 h 240"/>
              <a:gd name="T66" fmla="*/ 165 w 228"/>
              <a:gd name="T67" fmla="*/ 205 h 240"/>
              <a:gd name="T68" fmla="*/ 178 w 228"/>
              <a:gd name="T69" fmla="*/ 208 h 240"/>
              <a:gd name="T70" fmla="*/ 228 w 228"/>
              <a:gd name="T71" fmla="*/ 114 h 240"/>
              <a:gd name="T72" fmla="*/ 114 w 228"/>
              <a:gd name="T73" fmla="*/ 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28" h="240">
                <a:moveTo>
                  <a:pt x="187" y="114"/>
                </a:moveTo>
                <a:cubicBezTo>
                  <a:pt x="187" y="73"/>
                  <a:pt x="154" y="40"/>
                  <a:pt x="114" y="40"/>
                </a:cubicBezTo>
                <a:cubicBezTo>
                  <a:pt x="73" y="40"/>
                  <a:pt x="40" y="73"/>
                  <a:pt x="40" y="114"/>
                </a:cubicBezTo>
                <a:cubicBezTo>
                  <a:pt x="40" y="136"/>
                  <a:pt x="50" y="157"/>
                  <a:pt x="68" y="171"/>
                </a:cubicBezTo>
                <a:cubicBezTo>
                  <a:pt x="69" y="172"/>
                  <a:pt x="71" y="173"/>
                  <a:pt x="74" y="173"/>
                </a:cubicBezTo>
                <a:cubicBezTo>
                  <a:pt x="76" y="173"/>
                  <a:pt x="79" y="171"/>
                  <a:pt x="81" y="169"/>
                </a:cubicBezTo>
                <a:cubicBezTo>
                  <a:pt x="84" y="165"/>
                  <a:pt x="83" y="159"/>
                  <a:pt x="79" y="156"/>
                </a:cubicBezTo>
                <a:cubicBezTo>
                  <a:pt x="67" y="146"/>
                  <a:pt x="59" y="130"/>
                  <a:pt x="59" y="114"/>
                </a:cubicBezTo>
                <a:cubicBezTo>
                  <a:pt x="59" y="83"/>
                  <a:pt x="84" y="59"/>
                  <a:pt x="114" y="59"/>
                </a:cubicBezTo>
                <a:cubicBezTo>
                  <a:pt x="144" y="59"/>
                  <a:pt x="169" y="83"/>
                  <a:pt x="169" y="114"/>
                </a:cubicBezTo>
                <a:cubicBezTo>
                  <a:pt x="169" y="129"/>
                  <a:pt x="163" y="143"/>
                  <a:pt x="152" y="153"/>
                </a:cubicBezTo>
                <a:cubicBezTo>
                  <a:pt x="148" y="157"/>
                  <a:pt x="148" y="163"/>
                  <a:pt x="151" y="166"/>
                </a:cubicBezTo>
                <a:cubicBezTo>
                  <a:pt x="155" y="170"/>
                  <a:pt x="161" y="170"/>
                  <a:pt x="165" y="167"/>
                </a:cubicBezTo>
                <a:cubicBezTo>
                  <a:pt x="179" y="153"/>
                  <a:pt x="187" y="134"/>
                  <a:pt x="187" y="114"/>
                </a:cubicBezTo>
                <a:close/>
                <a:moveTo>
                  <a:pt x="116" y="79"/>
                </a:moveTo>
                <a:cubicBezTo>
                  <a:pt x="97" y="79"/>
                  <a:pt x="81" y="95"/>
                  <a:pt x="81" y="114"/>
                </a:cubicBezTo>
                <a:cubicBezTo>
                  <a:pt x="81" y="127"/>
                  <a:pt x="89" y="139"/>
                  <a:pt x="101" y="144"/>
                </a:cubicBezTo>
                <a:cubicBezTo>
                  <a:pt x="101" y="226"/>
                  <a:pt x="101" y="226"/>
                  <a:pt x="101" y="226"/>
                </a:cubicBezTo>
                <a:cubicBezTo>
                  <a:pt x="101" y="233"/>
                  <a:pt x="107" y="240"/>
                  <a:pt x="115" y="240"/>
                </a:cubicBezTo>
                <a:cubicBezTo>
                  <a:pt x="123" y="240"/>
                  <a:pt x="129" y="233"/>
                  <a:pt x="129" y="226"/>
                </a:cubicBezTo>
                <a:cubicBezTo>
                  <a:pt x="129" y="145"/>
                  <a:pt x="129" y="145"/>
                  <a:pt x="129" y="145"/>
                </a:cubicBezTo>
                <a:cubicBezTo>
                  <a:pt x="141" y="140"/>
                  <a:pt x="150" y="128"/>
                  <a:pt x="150" y="114"/>
                </a:cubicBezTo>
                <a:cubicBezTo>
                  <a:pt x="150" y="95"/>
                  <a:pt x="134" y="79"/>
                  <a:pt x="116" y="79"/>
                </a:cubicBezTo>
                <a:close/>
                <a:moveTo>
                  <a:pt x="114" y="0"/>
                </a:moveTo>
                <a:cubicBezTo>
                  <a:pt x="51" y="0"/>
                  <a:pt x="0" y="51"/>
                  <a:pt x="0" y="114"/>
                </a:cubicBezTo>
                <a:cubicBezTo>
                  <a:pt x="0" y="152"/>
                  <a:pt x="19" y="188"/>
                  <a:pt x="52" y="209"/>
                </a:cubicBezTo>
                <a:cubicBezTo>
                  <a:pt x="54" y="210"/>
                  <a:pt x="55" y="211"/>
                  <a:pt x="57" y="211"/>
                </a:cubicBezTo>
                <a:cubicBezTo>
                  <a:pt x="60" y="211"/>
                  <a:pt x="63" y="209"/>
                  <a:pt x="65" y="206"/>
                </a:cubicBezTo>
                <a:cubicBezTo>
                  <a:pt x="68" y="202"/>
                  <a:pt x="67" y="196"/>
                  <a:pt x="62" y="193"/>
                </a:cubicBezTo>
                <a:cubicBezTo>
                  <a:pt x="35" y="176"/>
                  <a:pt x="19" y="146"/>
                  <a:pt x="19" y="114"/>
                </a:cubicBezTo>
                <a:cubicBezTo>
                  <a:pt x="19" y="61"/>
                  <a:pt x="61" y="18"/>
                  <a:pt x="114" y="18"/>
                </a:cubicBezTo>
                <a:cubicBezTo>
                  <a:pt x="166" y="18"/>
                  <a:pt x="209" y="61"/>
                  <a:pt x="209" y="114"/>
                </a:cubicBezTo>
                <a:cubicBezTo>
                  <a:pt x="209" y="145"/>
                  <a:pt x="194" y="174"/>
                  <a:pt x="168" y="192"/>
                </a:cubicBezTo>
                <a:cubicBezTo>
                  <a:pt x="163" y="195"/>
                  <a:pt x="162" y="201"/>
                  <a:pt x="165" y="205"/>
                </a:cubicBezTo>
                <a:cubicBezTo>
                  <a:pt x="168" y="209"/>
                  <a:pt x="174" y="211"/>
                  <a:pt x="178" y="208"/>
                </a:cubicBezTo>
                <a:cubicBezTo>
                  <a:pt x="209" y="186"/>
                  <a:pt x="228" y="151"/>
                  <a:pt x="228" y="114"/>
                </a:cubicBezTo>
                <a:cubicBezTo>
                  <a:pt x="228" y="51"/>
                  <a:pt x="177" y="0"/>
                  <a:pt x="11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24" name="îşľíďê"/>
          <p:cNvSpPr>
            <a:spLocks/>
          </p:cNvSpPr>
          <p:nvPr/>
        </p:nvSpPr>
        <p:spPr bwMode="auto">
          <a:xfrm>
            <a:off x="3513934" y="2081644"/>
            <a:ext cx="633204" cy="633204"/>
          </a:xfrm>
          <a:custGeom>
            <a:avLst/>
            <a:gdLst>
              <a:gd name="T0" fmla="*/ 118 w 236"/>
              <a:gd name="T1" fmla="*/ 0 h 236"/>
              <a:gd name="T2" fmla="*/ 0 w 236"/>
              <a:gd name="T3" fmla="*/ 118 h 236"/>
              <a:gd name="T4" fmla="*/ 118 w 236"/>
              <a:gd name="T5" fmla="*/ 236 h 236"/>
              <a:gd name="T6" fmla="*/ 236 w 236"/>
              <a:gd name="T7" fmla="*/ 118 h 236"/>
              <a:gd name="T8" fmla="*/ 118 w 236"/>
              <a:gd name="T9" fmla="*/ 0 h 236"/>
              <a:gd name="T10" fmla="*/ 124 w 236"/>
              <a:gd name="T11" fmla="*/ 56 h 236"/>
              <a:gd name="T12" fmla="*/ 144 w 236"/>
              <a:gd name="T13" fmla="*/ 46 h 236"/>
              <a:gd name="T14" fmla="*/ 137 w 236"/>
              <a:gd name="T15" fmla="*/ 67 h 236"/>
              <a:gd name="T16" fmla="*/ 117 w 236"/>
              <a:gd name="T17" fmla="*/ 77 h 236"/>
              <a:gd name="T18" fmla="*/ 124 w 236"/>
              <a:gd name="T19" fmla="*/ 56 h 236"/>
              <a:gd name="T20" fmla="*/ 162 w 236"/>
              <a:gd name="T21" fmla="*/ 164 h 236"/>
              <a:gd name="T22" fmla="*/ 142 w 236"/>
              <a:gd name="T23" fmla="*/ 181 h 236"/>
              <a:gd name="T24" fmla="*/ 119 w 236"/>
              <a:gd name="T25" fmla="*/ 175 h 236"/>
              <a:gd name="T26" fmla="*/ 97 w 236"/>
              <a:gd name="T27" fmla="*/ 181 h 236"/>
              <a:gd name="T28" fmla="*/ 76 w 236"/>
              <a:gd name="T29" fmla="*/ 164 h 236"/>
              <a:gd name="T30" fmla="*/ 67 w 236"/>
              <a:gd name="T31" fmla="*/ 96 h 236"/>
              <a:gd name="T32" fmla="*/ 95 w 236"/>
              <a:gd name="T33" fmla="*/ 79 h 236"/>
              <a:gd name="T34" fmla="*/ 118 w 236"/>
              <a:gd name="T35" fmla="*/ 85 h 236"/>
              <a:gd name="T36" fmla="*/ 143 w 236"/>
              <a:gd name="T37" fmla="*/ 79 h 236"/>
              <a:gd name="T38" fmla="*/ 168 w 236"/>
              <a:gd name="T39" fmla="*/ 92 h 236"/>
              <a:gd name="T40" fmla="*/ 154 w 236"/>
              <a:gd name="T41" fmla="*/ 118 h 236"/>
              <a:gd name="T42" fmla="*/ 172 w 236"/>
              <a:gd name="T43" fmla="*/ 145 h 236"/>
              <a:gd name="T44" fmla="*/ 162 w 236"/>
              <a:gd name="T45" fmla="*/ 164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36" h="236">
                <a:moveTo>
                  <a:pt x="118" y="0"/>
                </a:moveTo>
                <a:cubicBezTo>
                  <a:pt x="53" y="0"/>
                  <a:pt x="0" y="53"/>
                  <a:pt x="0" y="118"/>
                </a:cubicBezTo>
                <a:cubicBezTo>
                  <a:pt x="0" y="183"/>
                  <a:pt x="53" y="236"/>
                  <a:pt x="118" y="236"/>
                </a:cubicBezTo>
                <a:cubicBezTo>
                  <a:pt x="183" y="236"/>
                  <a:pt x="236" y="183"/>
                  <a:pt x="236" y="118"/>
                </a:cubicBezTo>
                <a:cubicBezTo>
                  <a:pt x="236" y="53"/>
                  <a:pt x="183" y="0"/>
                  <a:pt x="118" y="0"/>
                </a:cubicBezTo>
                <a:close/>
                <a:moveTo>
                  <a:pt x="124" y="56"/>
                </a:moveTo>
                <a:cubicBezTo>
                  <a:pt x="129" y="50"/>
                  <a:pt x="137" y="46"/>
                  <a:pt x="144" y="46"/>
                </a:cubicBezTo>
                <a:cubicBezTo>
                  <a:pt x="144" y="54"/>
                  <a:pt x="141" y="62"/>
                  <a:pt x="137" y="67"/>
                </a:cubicBezTo>
                <a:cubicBezTo>
                  <a:pt x="132" y="73"/>
                  <a:pt x="124" y="78"/>
                  <a:pt x="117" y="77"/>
                </a:cubicBezTo>
                <a:cubicBezTo>
                  <a:pt x="115" y="69"/>
                  <a:pt x="119" y="61"/>
                  <a:pt x="124" y="56"/>
                </a:cubicBezTo>
                <a:close/>
                <a:moveTo>
                  <a:pt x="162" y="164"/>
                </a:moveTo>
                <a:cubicBezTo>
                  <a:pt x="157" y="172"/>
                  <a:pt x="151" y="180"/>
                  <a:pt x="142" y="181"/>
                </a:cubicBezTo>
                <a:cubicBezTo>
                  <a:pt x="133" y="181"/>
                  <a:pt x="130" y="175"/>
                  <a:pt x="119" y="175"/>
                </a:cubicBezTo>
                <a:cubicBezTo>
                  <a:pt x="109" y="175"/>
                  <a:pt x="106" y="180"/>
                  <a:pt x="97" y="181"/>
                </a:cubicBezTo>
                <a:cubicBezTo>
                  <a:pt x="88" y="181"/>
                  <a:pt x="82" y="172"/>
                  <a:pt x="76" y="164"/>
                </a:cubicBezTo>
                <a:cubicBezTo>
                  <a:pt x="64" y="147"/>
                  <a:pt x="55" y="116"/>
                  <a:pt x="67" y="96"/>
                </a:cubicBezTo>
                <a:cubicBezTo>
                  <a:pt x="73" y="85"/>
                  <a:pt x="84" y="79"/>
                  <a:pt x="95" y="79"/>
                </a:cubicBezTo>
                <a:cubicBezTo>
                  <a:pt x="104" y="79"/>
                  <a:pt x="112" y="85"/>
                  <a:pt x="118" y="85"/>
                </a:cubicBezTo>
                <a:cubicBezTo>
                  <a:pt x="123" y="85"/>
                  <a:pt x="133" y="77"/>
                  <a:pt x="143" y="79"/>
                </a:cubicBezTo>
                <a:cubicBezTo>
                  <a:pt x="148" y="79"/>
                  <a:pt x="160" y="80"/>
                  <a:pt x="168" y="92"/>
                </a:cubicBezTo>
                <a:cubicBezTo>
                  <a:pt x="167" y="92"/>
                  <a:pt x="153" y="100"/>
                  <a:pt x="154" y="118"/>
                </a:cubicBezTo>
                <a:cubicBezTo>
                  <a:pt x="154" y="138"/>
                  <a:pt x="171" y="145"/>
                  <a:pt x="172" y="145"/>
                </a:cubicBezTo>
                <a:cubicBezTo>
                  <a:pt x="171" y="145"/>
                  <a:pt x="169" y="155"/>
                  <a:pt x="162" y="164"/>
                </a:cubicBezTo>
                <a:close/>
              </a:path>
            </a:pathLst>
          </a:custGeom>
          <a:solidFill>
            <a:srgbClr val="E14B55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25" name="ïšľíḑe"/>
          <p:cNvSpPr>
            <a:spLocks/>
          </p:cNvSpPr>
          <p:nvPr/>
        </p:nvSpPr>
        <p:spPr bwMode="auto">
          <a:xfrm>
            <a:off x="5794155" y="2081644"/>
            <a:ext cx="633204" cy="633204"/>
          </a:xfrm>
          <a:custGeom>
            <a:avLst/>
            <a:gdLst>
              <a:gd name="T0" fmla="*/ 118 w 236"/>
              <a:gd name="T1" fmla="*/ 142 h 236"/>
              <a:gd name="T2" fmla="*/ 142 w 236"/>
              <a:gd name="T3" fmla="*/ 118 h 236"/>
              <a:gd name="T4" fmla="*/ 137 w 236"/>
              <a:gd name="T5" fmla="*/ 105 h 236"/>
              <a:gd name="T6" fmla="*/ 118 w 236"/>
              <a:gd name="T7" fmla="*/ 95 h 236"/>
              <a:gd name="T8" fmla="*/ 99 w 236"/>
              <a:gd name="T9" fmla="*/ 105 h 236"/>
              <a:gd name="T10" fmla="*/ 94 w 236"/>
              <a:gd name="T11" fmla="*/ 118 h 236"/>
              <a:gd name="T12" fmla="*/ 118 w 236"/>
              <a:gd name="T13" fmla="*/ 142 h 236"/>
              <a:gd name="T14" fmla="*/ 170 w 236"/>
              <a:gd name="T15" fmla="*/ 89 h 236"/>
              <a:gd name="T16" fmla="*/ 170 w 236"/>
              <a:gd name="T17" fmla="*/ 70 h 236"/>
              <a:gd name="T18" fmla="*/ 170 w 236"/>
              <a:gd name="T19" fmla="*/ 67 h 236"/>
              <a:gd name="T20" fmla="*/ 167 w 236"/>
              <a:gd name="T21" fmla="*/ 67 h 236"/>
              <a:gd name="T22" fmla="*/ 147 w 236"/>
              <a:gd name="T23" fmla="*/ 67 h 236"/>
              <a:gd name="T24" fmla="*/ 147 w 236"/>
              <a:gd name="T25" fmla="*/ 90 h 236"/>
              <a:gd name="T26" fmla="*/ 170 w 236"/>
              <a:gd name="T27" fmla="*/ 89 h 236"/>
              <a:gd name="T28" fmla="*/ 118 w 236"/>
              <a:gd name="T29" fmla="*/ 0 h 236"/>
              <a:gd name="T30" fmla="*/ 0 w 236"/>
              <a:gd name="T31" fmla="*/ 118 h 236"/>
              <a:gd name="T32" fmla="*/ 118 w 236"/>
              <a:gd name="T33" fmla="*/ 236 h 236"/>
              <a:gd name="T34" fmla="*/ 236 w 236"/>
              <a:gd name="T35" fmla="*/ 118 h 236"/>
              <a:gd name="T36" fmla="*/ 118 w 236"/>
              <a:gd name="T37" fmla="*/ 0 h 236"/>
              <a:gd name="T38" fmla="*/ 185 w 236"/>
              <a:gd name="T39" fmla="*/ 105 h 236"/>
              <a:gd name="T40" fmla="*/ 185 w 236"/>
              <a:gd name="T41" fmla="*/ 160 h 236"/>
              <a:gd name="T42" fmla="*/ 159 w 236"/>
              <a:gd name="T43" fmla="*/ 186 h 236"/>
              <a:gd name="T44" fmla="*/ 77 w 236"/>
              <a:gd name="T45" fmla="*/ 186 h 236"/>
              <a:gd name="T46" fmla="*/ 51 w 236"/>
              <a:gd name="T47" fmla="*/ 160 h 236"/>
              <a:gd name="T48" fmla="*/ 51 w 236"/>
              <a:gd name="T49" fmla="*/ 105 h 236"/>
              <a:gd name="T50" fmla="*/ 51 w 236"/>
              <a:gd name="T51" fmla="*/ 77 h 236"/>
              <a:gd name="T52" fmla="*/ 77 w 236"/>
              <a:gd name="T53" fmla="*/ 51 h 236"/>
              <a:gd name="T54" fmla="*/ 159 w 236"/>
              <a:gd name="T55" fmla="*/ 51 h 236"/>
              <a:gd name="T56" fmla="*/ 185 w 236"/>
              <a:gd name="T57" fmla="*/ 77 h 236"/>
              <a:gd name="T58" fmla="*/ 185 w 236"/>
              <a:gd name="T59" fmla="*/ 105 h 236"/>
              <a:gd name="T60" fmla="*/ 155 w 236"/>
              <a:gd name="T61" fmla="*/ 118 h 236"/>
              <a:gd name="T62" fmla="*/ 118 w 236"/>
              <a:gd name="T63" fmla="*/ 155 h 236"/>
              <a:gd name="T64" fmla="*/ 81 w 236"/>
              <a:gd name="T65" fmla="*/ 118 h 236"/>
              <a:gd name="T66" fmla="*/ 84 w 236"/>
              <a:gd name="T67" fmla="*/ 105 h 236"/>
              <a:gd name="T68" fmla="*/ 64 w 236"/>
              <a:gd name="T69" fmla="*/ 105 h 236"/>
              <a:gd name="T70" fmla="*/ 64 w 236"/>
              <a:gd name="T71" fmla="*/ 160 h 236"/>
              <a:gd name="T72" fmla="*/ 77 w 236"/>
              <a:gd name="T73" fmla="*/ 172 h 236"/>
              <a:gd name="T74" fmla="*/ 159 w 236"/>
              <a:gd name="T75" fmla="*/ 172 h 236"/>
              <a:gd name="T76" fmla="*/ 172 w 236"/>
              <a:gd name="T77" fmla="*/ 160 h 236"/>
              <a:gd name="T78" fmla="*/ 172 w 236"/>
              <a:gd name="T79" fmla="*/ 105 h 236"/>
              <a:gd name="T80" fmla="*/ 152 w 236"/>
              <a:gd name="T81" fmla="*/ 105 h 236"/>
              <a:gd name="T82" fmla="*/ 155 w 236"/>
              <a:gd name="T83" fmla="*/ 118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36" h="236">
                <a:moveTo>
                  <a:pt x="118" y="142"/>
                </a:moveTo>
                <a:cubicBezTo>
                  <a:pt x="131" y="142"/>
                  <a:pt x="142" y="131"/>
                  <a:pt x="142" y="118"/>
                </a:cubicBezTo>
                <a:cubicBezTo>
                  <a:pt x="142" y="113"/>
                  <a:pt x="140" y="108"/>
                  <a:pt x="137" y="105"/>
                </a:cubicBezTo>
                <a:cubicBezTo>
                  <a:pt x="133" y="99"/>
                  <a:pt x="126" y="95"/>
                  <a:pt x="118" y="95"/>
                </a:cubicBezTo>
                <a:cubicBezTo>
                  <a:pt x="110" y="95"/>
                  <a:pt x="103" y="99"/>
                  <a:pt x="99" y="105"/>
                </a:cubicBezTo>
                <a:cubicBezTo>
                  <a:pt x="96" y="108"/>
                  <a:pt x="94" y="113"/>
                  <a:pt x="94" y="118"/>
                </a:cubicBezTo>
                <a:cubicBezTo>
                  <a:pt x="94" y="131"/>
                  <a:pt x="105" y="142"/>
                  <a:pt x="118" y="142"/>
                </a:cubicBezTo>
                <a:close/>
                <a:moveTo>
                  <a:pt x="170" y="89"/>
                </a:moveTo>
                <a:cubicBezTo>
                  <a:pt x="170" y="70"/>
                  <a:pt x="170" y="70"/>
                  <a:pt x="170" y="70"/>
                </a:cubicBezTo>
                <a:cubicBezTo>
                  <a:pt x="170" y="67"/>
                  <a:pt x="170" y="67"/>
                  <a:pt x="170" y="67"/>
                </a:cubicBezTo>
                <a:cubicBezTo>
                  <a:pt x="167" y="67"/>
                  <a:pt x="167" y="67"/>
                  <a:pt x="167" y="67"/>
                </a:cubicBezTo>
                <a:cubicBezTo>
                  <a:pt x="147" y="67"/>
                  <a:pt x="147" y="67"/>
                  <a:pt x="147" y="67"/>
                </a:cubicBezTo>
                <a:cubicBezTo>
                  <a:pt x="147" y="90"/>
                  <a:pt x="147" y="90"/>
                  <a:pt x="147" y="90"/>
                </a:cubicBezTo>
                <a:lnTo>
                  <a:pt x="170" y="89"/>
                </a:lnTo>
                <a:close/>
                <a:moveTo>
                  <a:pt x="118" y="0"/>
                </a:moveTo>
                <a:cubicBezTo>
                  <a:pt x="53" y="0"/>
                  <a:pt x="0" y="53"/>
                  <a:pt x="0" y="118"/>
                </a:cubicBezTo>
                <a:cubicBezTo>
                  <a:pt x="0" y="183"/>
                  <a:pt x="53" y="236"/>
                  <a:pt x="118" y="236"/>
                </a:cubicBezTo>
                <a:cubicBezTo>
                  <a:pt x="183" y="236"/>
                  <a:pt x="236" y="183"/>
                  <a:pt x="236" y="118"/>
                </a:cubicBezTo>
                <a:cubicBezTo>
                  <a:pt x="236" y="53"/>
                  <a:pt x="183" y="0"/>
                  <a:pt x="118" y="0"/>
                </a:cubicBezTo>
                <a:close/>
                <a:moveTo>
                  <a:pt x="185" y="105"/>
                </a:moveTo>
                <a:cubicBezTo>
                  <a:pt x="185" y="160"/>
                  <a:pt x="185" y="160"/>
                  <a:pt x="185" y="160"/>
                </a:cubicBezTo>
                <a:cubicBezTo>
                  <a:pt x="185" y="174"/>
                  <a:pt x="173" y="186"/>
                  <a:pt x="159" y="186"/>
                </a:cubicBezTo>
                <a:cubicBezTo>
                  <a:pt x="77" y="186"/>
                  <a:pt x="77" y="186"/>
                  <a:pt x="77" y="186"/>
                </a:cubicBezTo>
                <a:cubicBezTo>
                  <a:pt x="62" y="186"/>
                  <a:pt x="51" y="174"/>
                  <a:pt x="51" y="160"/>
                </a:cubicBezTo>
                <a:cubicBezTo>
                  <a:pt x="51" y="105"/>
                  <a:pt x="51" y="105"/>
                  <a:pt x="51" y="105"/>
                </a:cubicBezTo>
                <a:cubicBezTo>
                  <a:pt x="51" y="77"/>
                  <a:pt x="51" y="77"/>
                  <a:pt x="51" y="77"/>
                </a:cubicBezTo>
                <a:cubicBezTo>
                  <a:pt x="51" y="63"/>
                  <a:pt x="62" y="51"/>
                  <a:pt x="77" y="51"/>
                </a:cubicBezTo>
                <a:cubicBezTo>
                  <a:pt x="159" y="51"/>
                  <a:pt x="159" y="51"/>
                  <a:pt x="159" y="51"/>
                </a:cubicBezTo>
                <a:cubicBezTo>
                  <a:pt x="173" y="51"/>
                  <a:pt x="185" y="63"/>
                  <a:pt x="185" y="77"/>
                </a:cubicBezTo>
                <a:lnTo>
                  <a:pt x="185" y="105"/>
                </a:lnTo>
                <a:close/>
                <a:moveTo>
                  <a:pt x="155" y="118"/>
                </a:moveTo>
                <a:cubicBezTo>
                  <a:pt x="155" y="139"/>
                  <a:pt x="138" y="155"/>
                  <a:pt x="118" y="155"/>
                </a:cubicBezTo>
                <a:cubicBezTo>
                  <a:pt x="98" y="155"/>
                  <a:pt x="81" y="139"/>
                  <a:pt x="81" y="118"/>
                </a:cubicBezTo>
                <a:cubicBezTo>
                  <a:pt x="81" y="114"/>
                  <a:pt x="82" y="109"/>
                  <a:pt x="84" y="105"/>
                </a:cubicBezTo>
                <a:cubicBezTo>
                  <a:pt x="64" y="105"/>
                  <a:pt x="64" y="105"/>
                  <a:pt x="64" y="105"/>
                </a:cubicBezTo>
                <a:cubicBezTo>
                  <a:pt x="64" y="160"/>
                  <a:pt x="64" y="160"/>
                  <a:pt x="64" y="160"/>
                </a:cubicBezTo>
                <a:cubicBezTo>
                  <a:pt x="64" y="167"/>
                  <a:pt x="70" y="172"/>
                  <a:pt x="77" y="172"/>
                </a:cubicBezTo>
                <a:cubicBezTo>
                  <a:pt x="159" y="172"/>
                  <a:pt x="159" y="172"/>
                  <a:pt x="159" y="172"/>
                </a:cubicBezTo>
                <a:cubicBezTo>
                  <a:pt x="166" y="172"/>
                  <a:pt x="172" y="167"/>
                  <a:pt x="172" y="160"/>
                </a:cubicBezTo>
                <a:cubicBezTo>
                  <a:pt x="172" y="105"/>
                  <a:pt x="172" y="105"/>
                  <a:pt x="172" y="105"/>
                </a:cubicBezTo>
                <a:cubicBezTo>
                  <a:pt x="152" y="105"/>
                  <a:pt x="152" y="105"/>
                  <a:pt x="152" y="105"/>
                </a:cubicBezTo>
                <a:cubicBezTo>
                  <a:pt x="154" y="109"/>
                  <a:pt x="155" y="114"/>
                  <a:pt x="155" y="118"/>
                </a:cubicBezTo>
                <a:close/>
              </a:path>
            </a:pathLst>
          </a:custGeom>
          <a:solidFill>
            <a:srgbClr val="E14B55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26" name="íṡḻídê"/>
          <p:cNvSpPr>
            <a:spLocks/>
          </p:cNvSpPr>
          <p:nvPr/>
        </p:nvSpPr>
        <p:spPr bwMode="auto">
          <a:xfrm>
            <a:off x="8077671" y="2081644"/>
            <a:ext cx="633204" cy="633204"/>
          </a:xfrm>
          <a:custGeom>
            <a:avLst/>
            <a:gdLst>
              <a:gd name="T0" fmla="*/ 119 w 236"/>
              <a:gd name="T1" fmla="*/ 123 h 236"/>
              <a:gd name="T2" fmla="*/ 111 w 236"/>
              <a:gd name="T3" fmla="*/ 131 h 236"/>
              <a:gd name="T4" fmla="*/ 115 w 236"/>
              <a:gd name="T5" fmla="*/ 138 h 236"/>
              <a:gd name="T6" fmla="*/ 115 w 236"/>
              <a:gd name="T7" fmla="*/ 150 h 236"/>
              <a:gd name="T8" fmla="*/ 118 w 236"/>
              <a:gd name="T9" fmla="*/ 154 h 236"/>
              <a:gd name="T10" fmla="*/ 119 w 236"/>
              <a:gd name="T11" fmla="*/ 154 h 236"/>
              <a:gd name="T12" fmla="*/ 122 w 236"/>
              <a:gd name="T13" fmla="*/ 150 h 236"/>
              <a:gd name="T14" fmla="*/ 122 w 236"/>
              <a:gd name="T15" fmla="*/ 138 h 236"/>
              <a:gd name="T16" fmla="*/ 126 w 236"/>
              <a:gd name="T17" fmla="*/ 131 h 236"/>
              <a:gd name="T18" fmla="*/ 119 w 236"/>
              <a:gd name="T19" fmla="*/ 123 h 236"/>
              <a:gd name="T20" fmla="*/ 119 w 236"/>
              <a:gd name="T21" fmla="*/ 66 h 236"/>
              <a:gd name="T22" fmla="*/ 100 w 236"/>
              <a:gd name="T23" fmla="*/ 84 h 236"/>
              <a:gd name="T24" fmla="*/ 100 w 236"/>
              <a:gd name="T25" fmla="*/ 102 h 236"/>
              <a:gd name="T26" fmla="*/ 137 w 236"/>
              <a:gd name="T27" fmla="*/ 102 h 236"/>
              <a:gd name="T28" fmla="*/ 137 w 236"/>
              <a:gd name="T29" fmla="*/ 84 h 236"/>
              <a:gd name="T30" fmla="*/ 119 w 236"/>
              <a:gd name="T31" fmla="*/ 66 h 236"/>
              <a:gd name="T32" fmla="*/ 118 w 236"/>
              <a:gd name="T33" fmla="*/ 0 h 236"/>
              <a:gd name="T34" fmla="*/ 0 w 236"/>
              <a:gd name="T35" fmla="*/ 118 h 236"/>
              <a:gd name="T36" fmla="*/ 118 w 236"/>
              <a:gd name="T37" fmla="*/ 236 h 236"/>
              <a:gd name="T38" fmla="*/ 236 w 236"/>
              <a:gd name="T39" fmla="*/ 118 h 236"/>
              <a:gd name="T40" fmla="*/ 118 w 236"/>
              <a:gd name="T41" fmla="*/ 0 h 236"/>
              <a:gd name="T42" fmla="*/ 164 w 236"/>
              <a:gd name="T43" fmla="*/ 161 h 236"/>
              <a:gd name="T44" fmla="*/ 149 w 236"/>
              <a:gd name="T45" fmla="*/ 176 h 236"/>
              <a:gd name="T46" fmla="*/ 88 w 236"/>
              <a:gd name="T47" fmla="*/ 176 h 236"/>
              <a:gd name="T48" fmla="*/ 73 w 236"/>
              <a:gd name="T49" fmla="*/ 161 h 236"/>
              <a:gd name="T50" fmla="*/ 73 w 236"/>
              <a:gd name="T51" fmla="*/ 105 h 236"/>
              <a:gd name="T52" fmla="*/ 76 w 236"/>
              <a:gd name="T53" fmla="*/ 102 h 236"/>
              <a:gd name="T54" fmla="*/ 86 w 236"/>
              <a:gd name="T55" fmla="*/ 102 h 236"/>
              <a:gd name="T56" fmla="*/ 86 w 236"/>
              <a:gd name="T57" fmla="*/ 84 h 236"/>
              <a:gd name="T58" fmla="*/ 118 w 236"/>
              <a:gd name="T59" fmla="*/ 51 h 236"/>
              <a:gd name="T60" fmla="*/ 119 w 236"/>
              <a:gd name="T61" fmla="*/ 51 h 236"/>
              <a:gd name="T62" fmla="*/ 152 w 236"/>
              <a:gd name="T63" fmla="*/ 84 h 236"/>
              <a:gd name="T64" fmla="*/ 152 w 236"/>
              <a:gd name="T65" fmla="*/ 102 h 236"/>
              <a:gd name="T66" fmla="*/ 161 w 236"/>
              <a:gd name="T67" fmla="*/ 102 h 236"/>
              <a:gd name="T68" fmla="*/ 164 w 236"/>
              <a:gd name="T69" fmla="*/ 105 h 236"/>
              <a:gd name="T70" fmla="*/ 164 w 236"/>
              <a:gd name="T71" fmla="*/ 161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36" h="236">
                <a:moveTo>
                  <a:pt x="119" y="123"/>
                </a:moveTo>
                <a:cubicBezTo>
                  <a:pt x="114" y="123"/>
                  <a:pt x="111" y="127"/>
                  <a:pt x="111" y="131"/>
                </a:cubicBezTo>
                <a:cubicBezTo>
                  <a:pt x="111" y="134"/>
                  <a:pt x="112" y="136"/>
                  <a:pt x="115" y="138"/>
                </a:cubicBezTo>
                <a:cubicBezTo>
                  <a:pt x="115" y="150"/>
                  <a:pt x="115" y="150"/>
                  <a:pt x="115" y="150"/>
                </a:cubicBezTo>
                <a:cubicBezTo>
                  <a:pt x="115" y="152"/>
                  <a:pt x="116" y="154"/>
                  <a:pt x="118" y="154"/>
                </a:cubicBezTo>
                <a:cubicBezTo>
                  <a:pt x="119" y="154"/>
                  <a:pt x="119" y="154"/>
                  <a:pt x="119" y="154"/>
                </a:cubicBezTo>
                <a:cubicBezTo>
                  <a:pt x="121" y="154"/>
                  <a:pt x="122" y="152"/>
                  <a:pt x="122" y="150"/>
                </a:cubicBezTo>
                <a:cubicBezTo>
                  <a:pt x="122" y="138"/>
                  <a:pt x="122" y="138"/>
                  <a:pt x="122" y="138"/>
                </a:cubicBezTo>
                <a:cubicBezTo>
                  <a:pt x="125" y="136"/>
                  <a:pt x="126" y="134"/>
                  <a:pt x="126" y="131"/>
                </a:cubicBezTo>
                <a:cubicBezTo>
                  <a:pt x="126" y="126"/>
                  <a:pt x="123" y="123"/>
                  <a:pt x="119" y="123"/>
                </a:cubicBezTo>
                <a:close/>
                <a:moveTo>
                  <a:pt x="119" y="66"/>
                </a:moveTo>
                <a:cubicBezTo>
                  <a:pt x="108" y="66"/>
                  <a:pt x="100" y="74"/>
                  <a:pt x="100" y="84"/>
                </a:cubicBezTo>
                <a:cubicBezTo>
                  <a:pt x="100" y="102"/>
                  <a:pt x="100" y="102"/>
                  <a:pt x="100" y="102"/>
                </a:cubicBezTo>
                <a:cubicBezTo>
                  <a:pt x="137" y="102"/>
                  <a:pt x="137" y="102"/>
                  <a:pt x="137" y="102"/>
                </a:cubicBezTo>
                <a:cubicBezTo>
                  <a:pt x="137" y="84"/>
                  <a:pt x="137" y="84"/>
                  <a:pt x="137" y="84"/>
                </a:cubicBezTo>
                <a:cubicBezTo>
                  <a:pt x="137" y="74"/>
                  <a:pt x="129" y="66"/>
                  <a:pt x="119" y="66"/>
                </a:cubicBezTo>
                <a:close/>
                <a:moveTo>
                  <a:pt x="118" y="0"/>
                </a:moveTo>
                <a:cubicBezTo>
                  <a:pt x="53" y="0"/>
                  <a:pt x="0" y="53"/>
                  <a:pt x="0" y="118"/>
                </a:cubicBezTo>
                <a:cubicBezTo>
                  <a:pt x="0" y="183"/>
                  <a:pt x="53" y="236"/>
                  <a:pt x="118" y="236"/>
                </a:cubicBezTo>
                <a:cubicBezTo>
                  <a:pt x="183" y="236"/>
                  <a:pt x="236" y="183"/>
                  <a:pt x="236" y="118"/>
                </a:cubicBezTo>
                <a:cubicBezTo>
                  <a:pt x="236" y="53"/>
                  <a:pt x="183" y="0"/>
                  <a:pt x="118" y="0"/>
                </a:cubicBezTo>
                <a:close/>
                <a:moveTo>
                  <a:pt x="164" y="161"/>
                </a:moveTo>
                <a:cubicBezTo>
                  <a:pt x="164" y="169"/>
                  <a:pt x="157" y="176"/>
                  <a:pt x="149" y="176"/>
                </a:cubicBezTo>
                <a:cubicBezTo>
                  <a:pt x="88" y="176"/>
                  <a:pt x="88" y="176"/>
                  <a:pt x="88" y="176"/>
                </a:cubicBezTo>
                <a:cubicBezTo>
                  <a:pt x="80" y="176"/>
                  <a:pt x="73" y="169"/>
                  <a:pt x="73" y="161"/>
                </a:cubicBezTo>
                <a:cubicBezTo>
                  <a:pt x="73" y="105"/>
                  <a:pt x="73" y="105"/>
                  <a:pt x="73" y="105"/>
                </a:cubicBezTo>
                <a:cubicBezTo>
                  <a:pt x="73" y="103"/>
                  <a:pt x="74" y="102"/>
                  <a:pt x="76" y="102"/>
                </a:cubicBezTo>
                <a:cubicBezTo>
                  <a:pt x="86" y="102"/>
                  <a:pt x="86" y="102"/>
                  <a:pt x="86" y="102"/>
                </a:cubicBezTo>
                <a:cubicBezTo>
                  <a:pt x="86" y="84"/>
                  <a:pt x="86" y="84"/>
                  <a:pt x="86" y="84"/>
                </a:cubicBezTo>
                <a:cubicBezTo>
                  <a:pt x="86" y="66"/>
                  <a:pt x="100" y="52"/>
                  <a:pt x="118" y="51"/>
                </a:cubicBezTo>
                <a:cubicBezTo>
                  <a:pt x="119" y="51"/>
                  <a:pt x="119" y="51"/>
                  <a:pt x="119" y="51"/>
                </a:cubicBezTo>
                <a:cubicBezTo>
                  <a:pt x="137" y="52"/>
                  <a:pt x="152" y="66"/>
                  <a:pt x="152" y="84"/>
                </a:cubicBezTo>
                <a:cubicBezTo>
                  <a:pt x="152" y="102"/>
                  <a:pt x="152" y="102"/>
                  <a:pt x="152" y="102"/>
                </a:cubicBezTo>
                <a:cubicBezTo>
                  <a:pt x="161" y="102"/>
                  <a:pt x="161" y="102"/>
                  <a:pt x="161" y="102"/>
                </a:cubicBezTo>
                <a:cubicBezTo>
                  <a:pt x="163" y="102"/>
                  <a:pt x="164" y="103"/>
                  <a:pt x="164" y="105"/>
                </a:cubicBezTo>
                <a:lnTo>
                  <a:pt x="164" y="161"/>
                </a:lnTo>
                <a:close/>
              </a:path>
            </a:pathLst>
          </a:custGeom>
          <a:solidFill>
            <a:srgbClr val="E14B55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8559800" y="5037952"/>
            <a:ext cx="1854200" cy="90672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400" dirty="0">
                <a:cs typeface="+mn-ea"/>
                <a:sym typeface="+mn-lt"/>
              </a:rPr>
              <a:t>Click here to add content, content to match the title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6288526" y="5037952"/>
            <a:ext cx="1854200" cy="90672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400" dirty="0">
                <a:cs typeface="+mn-ea"/>
                <a:sym typeface="+mn-lt"/>
              </a:rPr>
              <a:t>Click here to add content, content to match the title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4037438" y="5037952"/>
            <a:ext cx="1854200" cy="90672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400" dirty="0">
                <a:cs typeface="+mn-ea"/>
                <a:sym typeface="+mn-lt"/>
              </a:rPr>
              <a:t>Click here to add content, content to match the title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1739900" y="5037952"/>
            <a:ext cx="1854200" cy="90672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400" dirty="0">
                <a:cs typeface="+mn-ea"/>
                <a:sym typeface="+mn-lt"/>
              </a:rPr>
              <a:t>Click here to add content, content to match the title</a:t>
            </a:r>
          </a:p>
        </p:txBody>
      </p:sp>
    </p:spTree>
    <p:extLst>
      <p:ext uri="{BB962C8B-B14F-4D97-AF65-F5344CB8AC3E}">
        <p14:creationId xmlns:p14="http://schemas.microsoft.com/office/powerpoint/2010/main" val="1559729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470412" y="101152"/>
            <a:ext cx="3904343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ctr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en-US" altLang="zh-CN" sz="3200" b="0" dirty="0">
                <a:solidFill>
                  <a:srgbClr val="E14B55"/>
                </a:solidFill>
                <a:latin typeface="+mn-lt"/>
                <a:cs typeface="+mn-ea"/>
                <a:sym typeface="+mn-lt"/>
              </a:rPr>
              <a:t>Add title text</a:t>
            </a:r>
            <a:endParaRPr lang="zh-CN" altLang="en-US" sz="3200" b="0" dirty="0">
              <a:solidFill>
                <a:srgbClr val="E14B55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3" name="îṡļidè"/>
          <p:cNvSpPr/>
          <p:nvPr/>
        </p:nvSpPr>
        <p:spPr bwMode="auto">
          <a:xfrm>
            <a:off x="9173210" y="1970820"/>
            <a:ext cx="2115503" cy="3656867"/>
          </a:xfrm>
          <a:prstGeom prst="roundRect">
            <a:avLst>
              <a:gd name="adj" fmla="val 0"/>
            </a:avLst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 anchor="t"/>
          <a:lstStyle/>
          <a:p>
            <a:pPr algn="ctr"/>
            <a:endParaRPr lang="en-US" altLang="zh-CN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" name="íSľiďè"/>
          <p:cNvSpPr/>
          <p:nvPr/>
        </p:nvSpPr>
        <p:spPr>
          <a:xfrm>
            <a:off x="7131051" y="3848099"/>
            <a:ext cx="1991284" cy="1779587"/>
          </a:xfrm>
          <a:prstGeom prst="rect">
            <a:avLst/>
          </a:prstGeom>
          <a:solidFill>
            <a:srgbClr val="E14B55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6" name="ïŝ1íḓe"/>
          <p:cNvSpPr/>
          <p:nvPr/>
        </p:nvSpPr>
        <p:spPr>
          <a:xfrm>
            <a:off x="7131051" y="1970088"/>
            <a:ext cx="1991284" cy="1807536"/>
          </a:xfrm>
          <a:prstGeom prst="rect">
            <a:avLst/>
          </a:prstGeom>
          <a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7181488" y="4179309"/>
            <a:ext cx="1890410" cy="887359"/>
            <a:chOff x="3624780" y="2412339"/>
            <a:chExt cx="1675213" cy="887359"/>
          </a:xfrm>
        </p:grpSpPr>
        <p:sp>
          <p:nvSpPr>
            <p:cNvPr id="8" name="文本框 7"/>
            <p:cNvSpPr txBox="1"/>
            <p:nvPr/>
          </p:nvSpPr>
          <p:spPr>
            <a:xfrm>
              <a:off x="3624780" y="2412339"/>
              <a:ext cx="16133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3624780" y="2750893"/>
              <a:ext cx="1675213" cy="54880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</a:t>
              </a:r>
            </a:p>
          </p:txBody>
        </p:sp>
      </p:grpSp>
      <p:sp>
        <p:nvSpPr>
          <p:cNvPr id="10" name="îşļídé"/>
          <p:cNvSpPr/>
          <p:nvPr/>
        </p:nvSpPr>
        <p:spPr>
          <a:xfrm>
            <a:off x="5088891" y="3848099"/>
            <a:ext cx="1991284" cy="1779587"/>
          </a:xfrm>
          <a:prstGeom prst="rect">
            <a:avLst/>
          </a:prstGeom>
          <a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1" name="ïS1íḓè"/>
          <p:cNvSpPr/>
          <p:nvPr/>
        </p:nvSpPr>
        <p:spPr>
          <a:xfrm>
            <a:off x="5088891" y="1970088"/>
            <a:ext cx="1991284" cy="1807536"/>
          </a:xfrm>
          <a:prstGeom prst="rect">
            <a:avLst/>
          </a:prstGeom>
          <a:solidFill>
            <a:srgbClr val="E14B55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5161191" y="2307547"/>
            <a:ext cx="1890410" cy="887359"/>
            <a:chOff x="3624780" y="2412339"/>
            <a:chExt cx="1675213" cy="887359"/>
          </a:xfrm>
        </p:grpSpPr>
        <p:sp>
          <p:nvSpPr>
            <p:cNvPr id="13" name="文本框 12"/>
            <p:cNvSpPr txBox="1"/>
            <p:nvPr/>
          </p:nvSpPr>
          <p:spPr>
            <a:xfrm>
              <a:off x="3624780" y="2412339"/>
              <a:ext cx="16133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3624780" y="2750893"/>
              <a:ext cx="1675213" cy="54880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</a:t>
              </a:r>
            </a:p>
          </p:txBody>
        </p:sp>
      </p:grpSp>
      <p:sp>
        <p:nvSpPr>
          <p:cNvPr id="15" name="íṧḻïḍè"/>
          <p:cNvSpPr/>
          <p:nvPr/>
        </p:nvSpPr>
        <p:spPr>
          <a:xfrm>
            <a:off x="903288" y="1970088"/>
            <a:ext cx="4116387" cy="3657600"/>
          </a:xfrm>
          <a:prstGeom prst="rect">
            <a:avLst/>
          </a:prstGeom>
          <a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5023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 xmlns:a14="http://schemas.microsoft.com/office/drawing/2010/main">
      <p:transition spd="slow" advClick="0" advTm="3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470412" y="101152"/>
            <a:ext cx="3904343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ctr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en-US" altLang="zh-CN" sz="3200" b="0" dirty="0">
                <a:solidFill>
                  <a:srgbClr val="E14B55"/>
                </a:solidFill>
                <a:latin typeface="+mn-lt"/>
                <a:cs typeface="+mn-ea"/>
                <a:sym typeface="+mn-lt"/>
              </a:rPr>
              <a:t>Add title text</a:t>
            </a:r>
            <a:endParaRPr lang="zh-CN" altLang="en-US" sz="3200" b="0" dirty="0">
              <a:solidFill>
                <a:srgbClr val="E14B55"/>
              </a:solidFill>
              <a:latin typeface="+mn-lt"/>
              <a:cs typeface="+mn-ea"/>
              <a:sym typeface="+mn-lt"/>
            </a:endParaRPr>
          </a:p>
        </p:txBody>
      </p:sp>
      <p:grpSp>
        <p:nvGrpSpPr>
          <p:cNvPr id="3" name="íśḷíḑè"/>
          <p:cNvGrpSpPr/>
          <p:nvPr/>
        </p:nvGrpSpPr>
        <p:grpSpPr>
          <a:xfrm>
            <a:off x="1591013" y="2409444"/>
            <a:ext cx="2996640" cy="3097112"/>
            <a:chOff x="849666" y="1269514"/>
            <a:chExt cx="4597624" cy="4751774"/>
          </a:xfrm>
        </p:grpSpPr>
        <p:sp>
          <p:nvSpPr>
            <p:cNvPr id="4" name="îṩḻîḍé"/>
            <p:cNvSpPr/>
            <p:nvPr/>
          </p:nvSpPr>
          <p:spPr>
            <a:xfrm>
              <a:off x="849666" y="1433424"/>
              <a:ext cx="4587864" cy="4587864"/>
            </a:xfrm>
            <a:prstGeom prst="arc">
              <a:avLst>
                <a:gd name="adj1" fmla="val 20230496"/>
                <a:gd name="adj2" fmla="val 21370915"/>
              </a:avLst>
            </a:prstGeom>
            <a:noFill/>
            <a:ln w="28575" cap="rnd">
              <a:solidFill>
                <a:srgbClr val="E14B55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" name="isľiḋé"/>
            <p:cNvSpPr/>
            <p:nvPr/>
          </p:nvSpPr>
          <p:spPr>
            <a:xfrm>
              <a:off x="859426" y="1433424"/>
              <a:ext cx="4587864" cy="4587864"/>
            </a:xfrm>
            <a:prstGeom prst="arc">
              <a:avLst>
                <a:gd name="adj1" fmla="val 43325"/>
                <a:gd name="adj2" fmla="val 3696807"/>
              </a:avLst>
            </a:prstGeom>
            <a:noFill/>
            <a:ln w="28575" cap="rnd">
              <a:solidFill>
                <a:srgbClr val="E14B55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" name="ï$ľîdè"/>
            <p:cNvSpPr/>
            <p:nvPr/>
          </p:nvSpPr>
          <p:spPr>
            <a:xfrm>
              <a:off x="1155689" y="1729688"/>
              <a:ext cx="3995334" cy="3995334"/>
            </a:xfrm>
            <a:prstGeom prst="ellipse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" name="íSḻíḋê"/>
            <p:cNvSpPr/>
            <p:nvPr/>
          </p:nvSpPr>
          <p:spPr>
            <a:xfrm>
              <a:off x="1511761" y="2085760"/>
              <a:ext cx="3283189" cy="328318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" name="ïŝḷíḋê"/>
            <p:cNvSpPr/>
            <p:nvPr/>
          </p:nvSpPr>
          <p:spPr>
            <a:xfrm>
              <a:off x="1871473" y="2445471"/>
              <a:ext cx="2563766" cy="2563767"/>
            </a:xfrm>
            <a:prstGeom prst="ellipse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" name="íšḻîďè"/>
            <p:cNvSpPr/>
            <p:nvPr/>
          </p:nvSpPr>
          <p:spPr>
            <a:xfrm>
              <a:off x="2172453" y="2759926"/>
              <a:ext cx="1934857" cy="193485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" name="îṡḷiďe"/>
            <p:cNvSpPr/>
            <p:nvPr/>
          </p:nvSpPr>
          <p:spPr>
            <a:xfrm>
              <a:off x="2437092" y="3024566"/>
              <a:ext cx="1405578" cy="1405578"/>
            </a:xfrm>
            <a:prstGeom prst="ellipse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" name="î$1íḑè"/>
            <p:cNvSpPr/>
            <p:nvPr/>
          </p:nvSpPr>
          <p:spPr>
            <a:xfrm>
              <a:off x="2665468" y="3252941"/>
              <a:ext cx="948827" cy="94882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" name="ïṧ1îḓe"/>
            <p:cNvSpPr/>
            <p:nvPr/>
          </p:nvSpPr>
          <p:spPr>
            <a:xfrm>
              <a:off x="2899637" y="3487111"/>
              <a:ext cx="480488" cy="480488"/>
            </a:xfrm>
            <a:prstGeom prst="ellipse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14" name="iS1íḑé"/>
            <p:cNvGrpSpPr/>
            <p:nvPr/>
          </p:nvGrpSpPr>
          <p:grpSpPr>
            <a:xfrm rot="18972328" flipH="1">
              <a:off x="1710884" y="1269514"/>
              <a:ext cx="907690" cy="2899257"/>
              <a:chOff x="943993" y="1899821"/>
              <a:chExt cx="584445" cy="1866782"/>
            </a:xfrm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grpSpPr>
          <p:sp>
            <p:nvSpPr>
              <p:cNvPr id="16" name="i$lïḑê"/>
              <p:cNvSpPr/>
              <p:nvPr/>
            </p:nvSpPr>
            <p:spPr>
              <a:xfrm>
                <a:off x="1186649" y="1973314"/>
                <a:ext cx="44388" cy="1793289"/>
              </a:xfrm>
              <a:custGeom>
                <a:avLst/>
                <a:gdLst>
                  <a:gd name="connsiteX0" fmla="*/ 44388 w 44388"/>
                  <a:gd name="connsiteY0" fmla="*/ 0 h 1793289"/>
                  <a:gd name="connsiteX1" fmla="*/ 44388 w 44388"/>
                  <a:gd name="connsiteY1" fmla="*/ 1793289 h 1793289"/>
                  <a:gd name="connsiteX2" fmla="*/ 0 w 44388"/>
                  <a:gd name="connsiteY2" fmla="*/ 1748901 h 1793289"/>
                  <a:gd name="connsiteX3" fmla="*/ 0 w 44388"/>
                  <a:gd name="connsiteY3" fmla="*/ 44388 h 1793289"/>
                  <a:gd name="connsiteX4" fmla="*/ 44388 w 44388"/>
                  <a:gd name="connsiteY4" fmla="*/ 0 h 17932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388" h="1793289">
                    <a:moveTo>
                      <a:pt x="44388" y="0"/>
                    </a:moveTo>
                    <a:lnTo>
                      <a:pt x="44388" y="1793289"/>
                    </a:lnTo>
                    <a:cubicBezTo>
                      <a:pt x="19873" y="1793289"/>
                      <a:pt x="0" y="1773416"/>
                      <a:pt x="0" y="1748901"/>
                    </a:cubicBezTo>
                    <a:lnTo>
                      <a:pt x="0" y="44388"/>
                    </a:lnTo>
                    <a:cubicBezTo>
                      <a:pt x="0" y="19873"/>
                      <a:pt x="19873" y="0"/>
                      <a:pt x="44388" y="0"/>
                    </a:cubicBez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7" name="îšḷíḓè"/>
              <p:cNvSpPr/>
              <p:nvPr/>
            </p:nvSpPr>
            <p:spPr>
              <a:xfrm flipH="1">
                <a:off x="1231038" y="1973313"/>
                <a:ext cx="44388" cy="1793289"/>
              </a:xfrm>
              <a:custGeom>
                <a:avLst/>
                <a:gdLst>
                  <a:gd name="connsiteX0" fmla="*/ 44388 w 44388"/>
                  <a:gd name="connsiteY0" fmla="*/ 0 h 1793289"/>
                  <a:gd name="connsiteX1" fmla="*/ 44388 w 44388"/>
                  <a:gd name="connsiteY1" fmla="*/ 1793289 h 1793289"/>
                  <a:gd name="connsiteX2" fmla="*/ 0 w 44388"/>
                  <a:gd name="connsiteY2" fmla="*/ 1748901 h 1793289"/>
                  <a:gd name="connsiteX3" fmla="*/ 0 w 44388"/>
                  <a:gd name="connsiteY3" fmla="*/ 44388 h 1793289"/>
                  <a:gd name="connsiteX4" fmla="*/ 44388 w 44388"/>
                  <a:gd name="connsiteY4" fmla="*/ 0 h 17932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388" h="1793289">
                    <a:moveTo>
                      <a:pt x="44388" y="0"/>
                    </a:moveTo>
                    <a:lnTo>
                      <a:pt x="44388" y="1793289"/>
                    </a:lnTo>
                    <a:cubicBezTo>
                      <a:pt x="19873" y="1793289"/>
                      <a:pt x="0" y="1773416"/>
                      <a:pt x="0" y="1748901"/>
                    </a:cubicBezTo>
                    <a:lnTo>
                      <a:pt x="0" y="44388"/>
                    </a:lnTo>
                    <a:cubicBezTo>
                      <a:pt x="0" y="19873"/>
                      <a:pt x="19873" y="0"/>
                      <a:pt x="4438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18" name="îṡľidé"/>
              <p:cNvSpPr/>
              <p:nvPr/>
            </p:nvSpPr>
            <p:spPr>
              <a:xfrm rot="16200000" flipV="1">
                <a:off x="1159899" y="1993153"/>
                <a:ext cx="461872" cy="275207"/>
              </a:xfrm>
              <a:prstGeom prst="parallelogram">
                <a:avLst>
                  <a:gd name="adj" fmla="val 57754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9" name="îs1îḑe"/>
              <p:cNvSpPr/>
              <p:nvPr/>
            </p:nvSpPr>
            <p:spPr>
              <a:xfrm rot="5400000" flipH="1" flipV="1">
                <a:off x="834385" y="2009429"/>
                <a:ext cx="461872" cy="242655"/>
              </a:xfrm>
              <a:prstGeom prst="parallelogram">
                <a:avLst>
                  <a:gd name="adj" fmla="val 65071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15" name="ïṣlíḍé"/>
            <p:cNvSpPr/>
            <p:nvPr/>
          </p:nvSpPr>
          <p:spPr>
            <a:xfrm>
              <a:off x="849666" y="1433424"/>
              <a:ext cx="4587864" cy="4587864"/>
            </a:xfrm>
            <a:prstGeom prst="arc">
              <a:avLst>
                <a:gd name="adj1" fmla="val 19067119"/>
                <a:gd name="adj2" fmla="val 19881577"/>
              </a:avLst>
            </a:prstGeom>
            <a:noFill/>
            <a:ln w="28575" cap="rnd">
              <a:solidFill>
                <a:srgbClr val="E14B55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5282763" y="2494223"/>
            <a:ext cx="2329282" cy="963405"/>
            <a:chOff x="1769578" y="2349127"/>
            <a:chExt cx="2329282" cy="963405"/>
          </a:xfrm>
        </p:grpSpPr>
        <p:sp>
          <p:nvSpPr>
            <p:cNvPr id="21" name="文本框 20"/>
            <p:cNvSpPr txBox="1"/>
            <p:nvPr/>
          </p:nvSpPr>
          <p:spPr>
            <a:xfrm>
              <a:off x="1867328" y="2349127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dirty="0">
                  <a:solidFill>
                    <a:srgbClr val="E14B55"/>
                  </a:solidFill>
                  <a:cs typeface="+mn-ea"/>
                  <a:sym typeface="+mn-lt"/>
                </a:rPr>
                <a:t>Add title text</a:t>
              </a:r>
              <a:endParaRPr lang="zh-CN" altLang="en-US" dirty="0">
                <a:solidFill>
                  <a:srgbClr val="E14B55"/>
                </a:solidFill>
                <a:cs typeface="+mn-ea"/>
                <a:sym typeface="+mn-lt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1769578" y="2687681"/>
              <a:ext cx="2329282" cy="62485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content, content to match the title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5282763" y="4323175"/>
            <a:ext cx="2329282" cy="963405"/>
            <a:chOff x="1769578" y="2349127"/>
            <a:chExt cx="2329282" cy="963405"/>
          </a:xfrm>
        </p:grpSpPr>
        <p:sp>
          <p:nvSpPr>
            <p:cNvPr id="24" name="文本框 23"/>
            <p:cNvSpPr txBox="1"/>
            <p:nvPr/>
          </p:nvSpPr>
          <p:spPr>
            <a:xfrm>
              <a:off x="1867328" y="2349127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dirty="0">
                  <a:solidFill>
                    <a:srgbClr val="E14B55"/>
                  </a:solidFill>
                  <a:cs typeface="+mn-ea"/>
                  <a:sym typeface="+mn-lt"/>
                </a:rPr>
                <a:t>Add title text</a:t>
              </a:r>
              <a:endParaRPr lang="zh-CN" altLang="en-US" dirty="0">
                <a:solidFill>
                  <a:srgbClr val="E14B55"/>
                </a:solidFill>
                <a:cs typeface="+mn-ea"/>
                <a:sym typeface="+mn-lt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1769578" y="2687681"/>
              <a:ext cx="2329282" cy="62485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content, content to match the title</a:t>
              </a: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8351272" y="2494223"/>
            <a:ext cx="2329282" cy="963405"/>
            <a:chOff x="1769578" y="2349127"/>
            <a:chExt cx="2329282" cy="963405"/>
          </a:xfrm>
        </p:grpSpPr>
        <p:sp>
          <p:nvSpPr>
            <p:cNvPr id="27" name="文本框 26"/>
            <p:cNvSpPr txBox="1"/>
            <p:nvPr/>
          </p:nvSpPr>
          <p:spPr>
            <a:xfrm>
              <a:off x="1867328" y="2349127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dirty="0">
                  <a:solidFill>
                    <a:srgbClr val="E14B55"/>
                  </a:solidFill>
                  <a:cs typeface="+mn-ea"/>
                  <a:sym typeface="+mn-lt"/>
                </a:rPr>
                <a:t>Add title text</a:t>
              </a:r>
              <a:endParaRPr lang="zh-CN" altLang="en-US" dirty="0">
                <a:solidFill>
                  <a:srgbClr val="E14B55"/>
                </a:solidFill>
                <a:cs typeface="+mn-ea"/>
                <a:sym typeface="+mn-lt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1769578" y="2687681"/>
              <a:ext cx="2329282" cy="62485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content, content to match the title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8351272" y="4323175"/>
            <a:ext cx="2329282" cy="963405"/>
            <a:chOff x="1769578" y="2349127"/>
            <a:chExt cx="2329282" cy="963405"/>
          </a:xfrm>
        </p:grpSpPr>
        <p:sp>
          <p:nvSpPr>
            <p:cNvPr id="30" name="文本框 29"/>
            <p:cNvSpPr txBox="1"/>
            <p:nvPr/>
          </p:nvSpPr>
          <p:spPr>
            <a:xfrm>
              <a:off x="1867328" y="2349127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dirty="0">
                  <a:solidFill>
                    <a:srgbClr val="E14B55"/>
                  </a:solidFill>
                  <a:cs typeface="+mn-ea"/>
                  <a:sym typeface="+mn-lt"/>
                </a:rPr>
                <a:t>Add title text</a:t>
              </a:r>
              <a:endParaRPr lang="zh-CN" altLang="en-US" dirty="0">
                <a:solidFill>
                  <a:srgbClr val="E14B55"/>
                </a:solidFill>
                <a:cs typeface="+mn-ea"/>
                <a:sym typeface="+mn-lt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769578" y="2687681"/>
              <a:ext cx="2329282" cy="62485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content, content to match the title</a:t>
              </a:r>
            </a:p>
          </p:txBody>
        </p:sp>
      </p:grpSp>
      <p:cxnSp>
        <p:nvCxnSpPr>
          <p:cNvPr id="32" name="直接连接符 31"/>
          <p:cNvCxnSpPr/>
          <p:nvPr/>
        </p:nvCxnSpPr>
        <p:spPr>
          <a:xfrm>
            <a:off x="5097201" y="4007265"/>
            <a:ext cx="555709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>
            <a:off x="7977346" y="2392400"/>
            <a:ext cx="0" cy="322972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1620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488268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7194" y="744667"/>
            <a:ext cx="11217612" cy="5809992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 rot="5400000">
            <a:off x="5921932" y="4319919"/>
            <a:ext cx="348135" cy="3505200"/>
          </a:xfrm>
          <a:prstGeom prst="rect">
            <a:avLst/>
          </a:prstGeom>
          <a:solidFill>
            <a:srgbClr val="E14B55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10866438" y="3185886"/>
            <a:ext cx="901700" cy="695326"/>
            <a:chOff x="10866438" y="3185886"/>
            <a:chExt cx="901700" cy="695326"/>
          </a:xfrm>
        </p:grpSpPr>
        <p:sp>
          <p:nvSpPr>
            <p:cNvPr id="11" name="矩形 10"/>
            <p:cNvSpPr/>
            <p:nvPr/>
          </p:nvSpPr>
          <p:spPr>
            <a:xfrm rot="5400000">
              <a:off x="10969625" y="3082699"/>
              <a:ext cx="695326" cy="901700"/>
            </a:xfrm>
            <a:prstGeom prst="rect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燕尾形 11"/>
            <p:cNvSpPr/>
            <p:nvPr/>
          </p:nvSpPr>
          <p:spPr>
            <a:xfrm>
              <a:off x="11171238" y="3349399"/>
              <a:ext cx="292100" cy="368300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423863" y="3185886"/>
            <a:ext cx="901700" cy="695326"/>
            <a:chOff x="423863" y="3185886"/>
            <a:chExt cx="901700" cy="695326"/>
          </a:xfrm>
        </p:grpSpPr>
        <p:sp>
          <p:nvSpPr>
            <p:cNvPr id="14" name="矩形 13"/>
            <p:cNvSpPr/>
            <p:nvPr/>
          </p:nvSpPr>
          <p:spPr>
            <a:xfrm rot="5400000">
              <a:off x="527050" y="3082699"/>
              <a:ext cx="695326" cy="901700"/>
            </a:xfrm>
            <a:prstGeom prst="rect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燕尾形 14"/>
            <p:cNvSpPr/>
            <p:nvPr/>
          </p:nvSpPr>
          <p:spPr>
            <a:xfrm flipH="1">
              <a:off x="728663" y="3349399"/>
              <a:ext cx="292100" cy="368300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4" name="TextBox 74"/>
          <p:cNvSpPr txBox="1"/>
          <p:nvPr/>
        </p:nvSpPr>
        <p:spPr>
          <a:xfrm>
            <a:off x="1544898" y="2878481"/>
            <a:ext cx="91691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altLang="zh-CN" sz="8000" dirty="0">
                <a:solidFill>
                  <a:srgbClr val="E14B55"/>
                </a:solidFill>
                <a:cs typeface="+mn-ea"/>
                <a:sym typeface="+mn-lt"/>
              </a:rPr>
              <a:t>THANK YOU </a:t>
            </a:r>
            <a:endParaRPr lang="zh-CN" altLang="en-US" sz="8000" dirty="0">
              <a:solidFill>
                <a:srgbClr val="E14B55"/>
              </a:solidFill>
              <a:cs typeface="+mn-ea"/>
              <a:sym typeface="+mn-lt"/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2732949" y="4162066"/>
            <a:ext cx="679303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>
            <a:extLst>
              <a:ext uri="{FF2B5EF4-FFF2-40B4-BE49-F238E27FC236}">
                <a16:creationId xmlns:a16="http://schemas.microsoft.com/office/drawing/2014/main" id="{CC1D4A69-6630-E18B-1EBD-289DEA96B80D}"/>
              </a:ext>
            </a:extLst>
          </p:cNvPr>
          <p:cNvSpPr/>
          <p:nvPr/>
        </p:nvSpPr>
        <p:spPr>
          <a:xfrm>
            <a:off x="3895655" y="4434214"/>
            <a:ext cx="44006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R</a:t>
            </a:r>
            <a:r>
              <a:rPr lang="en-US" altLang="zh-CN" dirty="0" err="1">
                <a:solidFill>
                  <a:prstClr val="black"/>
                </a:solidFill>
                <a:cs typeface="+mn-ea"/>
                <a:sym typeface="+mn-lt"/>
              </a:rPr>
              <a:t>eport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：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freeppt7.com   Time 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：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20XX.XX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" name="Rounded Rectangle 7">
            <a:extLst>
              <a:ext uri="{FF2B5EF4-FFF2-40B4-BE49-F238E27FC236}">
                <a16:creationId xmlns:a16="http://schemas.microsoft.com/office/drawing/2014/main" id="{101FA3C4-CF3B-117D-FAA4-14F041C6082D}"/>
              </a:ext>
            </a:extLst>
          </p:cNvPr>
          <p:cNvSpPr/>
          <p:nvPr/>
        </p:nvSpPr>
        <p:spPr>
          <a:xfrm>
            <a:off x="5253700" y="1321191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LOGO</a:t>
            </a:r>
            <a:endParaRPr lang="ko-KR" altLang="en-US" sz="2400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61089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 xmlns:a14="http://schemas.microsoft.com/office/drawing/2010/main">
      <p:transition spd="slow" advClick="0" advTm="3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752762"/>
            <a:ext cx="12192000" cy="510523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7194" y="429707"/>
            <a:ext cx="11217612" cy="5809992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4346878" y="1261131"/>
            <a:ext cx="3498244" cy="2215991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 defTabSz="457200"/>
            <a:r>
              <a:rPr lang="en-US" altLang="zh-CN" sz="13800" b="1" i="1" dirty="0">
                <a:solidFill>
                  <a:srgbClr val="E14B55"/>
                </a:solidFill>
                <a:cs typeface="+mn-ea"/>
                <a:sym typeface="+mn-lt"/>
              </a:rPr>
              <a:t>01</a:t>
            </a:r>
            <a:endParaRPr lang="zh-CN" altLang="en-US" sz="13800" b="1" i="1" dirty="0">
              <a:solidFill>
                <a:srgbClr val="E14B55"/>
              </a:solidFill>
              <a:cs typeface="+mn-ea"/>
              <a:sym typeface="+mn-lt"/>
            </a:endParaRPr>
          </a:p>
        </p:txBody>
      </p:sp>
      <p:sp>
        <p:nvSpPr>
          <p:cNvPr id="7" name="矩形 259"/>
          <p:cNvSpPr>
            <a:spLocks noChangeArrowheads="1"/>
          </p:cNvSpPr>
          <p:nvPr/>
        </p:nvSpPr>
        <p:spPr bwMode="auto">
          <a:xfrm>
            <a:off x="2733468" y="3204827"/>
            <a:ext cx="672506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4400" spc="600" dirty="0">
                <a:solidFill>
                  <a:srgbClr val="E14B55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4400" spc="600" dirty="0">
              <a:solidFill>
                <a:srgbClr val="E14B55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" name="矩形 259"/>
          <p:cNvSpPr>
            <a:spLocks noChangeArrowheads="1"/>
          </p:cNvSpPr>
          <p:nvPr/>
        </p:nvSpPr>
        <p:spPr bwMode="auto">
          <a:xfrm>
            <a:off x="1625600" y="4043836"/>
            <a:ext cx="8940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We have many PowerPoint </a:t>
            </a: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templates</a:t>
            </a: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 that has been specifically designed to help anyone that is stepping into the world of PowerPoint for the very first time.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64979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 xmlns:a14="http://schemas.microsoft.com/office/drawing/2010/main">
      <p:transition spd="slow" advClick="0" advTm="3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470412" y="101152"/>
            <a:ext cx="3904343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ctr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en-US" altLang="zh-CN" sz="3200" b="0" dirty="0">
                <a:solidFill>
                  <a:srgbClr val="E14B55"/>
                </a:solidFill>
                <a:latin typeface="+mn-lt"/>
                <a:cs typeface="+mn-ea"/>
                <a:sym typeface="+mn-lt"/>
              </a:rPr>
              <a:t>Add title text</a:t>
            </a:r>
            <a:endParaRPr lang="zh-CN" altLang="en-US" sz="3200" b="0" dirty="0">
              <a:solidFill>
                <a:srgbClr val="E14B55"/>
              </a:solidFill>
              <a:latin typeface="+mn-lt"/>
              <a:cs typeface="+mn-ea"/>
              <a:sym typeface="+mn-lt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257910" y="2331352"/>
            <a:ext cx="10476122" cy="2811125"/>
            <a:chOff x="1479508" y="2064452"/>
            <a:chExt cx="9109768" cy="2444482"/>
          </a:xfrm>
        </p:grpSpPr>
        <p:sp>
          <p:nvSpPr>
            <p:cNvPr id="7" name="矩形 6"/>
            <p:cNvSpPr/>
            <p:nvPr/>
          </p:nvSpPr>
          <p:spPr>
            <a:xfrm>
              <a:off x="3553420" y="3097875"/>
              <a:ext cx="6293963" cy="392827"/>
            </a:xfrm>
            <a:prstGeom prst="rect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8" name="半闭框 7"/>
            <p:cNvSpPr/>
            <p:nvPr/>
          </p:nvSpPr>
          <p:spPr>
            <a:xfrm rot="8160000">
              <a:off x="1479508" y="2342375"/>
              <a:ext cx="1893067" cy="1893067"/>
            </a:xfrm>
            <a:prstGeom prst="halfFrame">
              <a:avLst>
                <a:gd name="adj1" fmla="val 9472"/>
                <a:gd name="adj2" fmla="val 10278"/>
              </a:avLst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9" name="半闭框 8"/>
            <p:cNvSpPr/>
            <p:nvPr/>
          </p:nvSpPr>
          <p:spPr>
            <a:xfrm rot="8160000">
              <a:off x="3490066" y="2541418"/>
              <a:ext cx="1464003" cy="1464003"/>
            </a:xfrm>
            <a:prstGeom prst="halfFrame">
              <a:avLst>
                <a:gd name="adj1" fmla="val 11567"/>
                <a:gd name="adj2" fmla="val 10234"/>
              </a:avLst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0" name="半闭框 9"/>
            <p:cNvSpPr/>
            <p:nvPr/>
          </p:nvSpPr>
          <p:spPr>
            <a:xfrm rot="8160000">
              <a:off x="5455804" y="2620581"/>
              <a:ext cx="1464003" cy="1464003"/>
            </a:xfrm>
            <a:prstGeom prst="halfFrame">
              <a:avLst>
                <a:gd name="adj1" fmla="val 11567"/>
                <a:gd name="adj2" fmla="val 10234"/>
              </a:avLst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1" name="半闭框 10"/>
            <p:cNvSpPr/>
            <p:nvPr/>
          </p:nvSpPr>
          <p:spPr>
            <a:xfrm rot="8160000">
              <a:off x="7502912" y="2620582"/>
              <a:ext cx="1464003" cy="1464003"/>
            </a:xfrm>
            <a:prstGeom prst="halfFrame">
              <a:avLst>
                <a:gd name="adj1" fmla="val 11567"/>
                <a:gd name="adj2" fmla="val 10234"/>
              </a:avLst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2" name="任意多边形 11"/>
            <p:cNvSpPr/>
            <p:nvPr/>
          </p:nvSpPr>
          <p:spPr>
            <a:xfrm rot="8160000" flipH="1" flipV="1">
              <a:off x="8896731" y="2502283"/>
              <a:ext cx="1534990" cy="1572931"/>
            </a:xfrm>
            <a:custGeom>
              <a:avLst/>
              <a:gdLst>
                <a:gd name="connsiteX0" fmla="*/ 994097 w 1273987"/>
                <a:gd name="connsiteY0" fmla="*/ 805204 h 1305477"/>
                <a:gd name="connsiteX1" fmla="*/ 765912 w 1273987"/>
                <a:gd name="connsiteY1" fmla="*/ 809187 h 1305477"/>
                <a:gd name="connsiteX2" fmla="*/ 769895 w 1273987"/>
                <a:gd name="connsiteY2" fmla="*/ 1037373 h 1305477"/>
                <a:gd name="connsiteX3" fmla="*/ 998080 w 1273987"/>
                <a:gd name="connsiteY3" fmla="*/ 1033390 h 1305477"/>
                <a:gd name="connsiteX4" fmla="*/ 994097 w 1273987"/>
                <a:gd name="connsiteY4" fmla="*/ 805204 h 1305477"/>
                <a:gd name="connsiteX5" fmla="*/ 1273987 w 1273987"/>
                <a:gd name="connsiteY5" fmla="*/ 0 h 1305477"/>
                <a:gd name="connsiteX6" fmla="*/ 1273987 w 1273987"/>
                <a:gd name="connsiteY6" fmla="*/ 1305477 h 1305477"/>
                <a:gd name="connsiteX7" fmla="*/ 0 w 1273987"/>
                <a:gd name="connsiteY7" fmla="*/ 1305477 h 13054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73987" h="1305477">
                  <a:moveTo>
                    <a:pt x="994097" y="805204"/>
                  </a:moveTo>
                  <a:cubicBezTo>
                    <a:pt x="929985" y="743292"/>
                    <a:pt x="827824" y="745075"/>
                    <a:pt x="765912" y="809187"/>
                  </a:cubicBezTo>
                  <a:cubicBezTo>
                    <a:pt x="704000" y="873299"/>
                    <a:pt x="705783" y="975460"/>
                    <a:pt x="769895" y="1037373"/>
                  </a:cubicBezTo>
                  <a:cubicBezTo>
                    <a:pt x="834007" y="1099285"/>
                    <a:pt x="936168" y="1097501"/>
                    <a:pt x="998080" y="1033390"/>
                  </a:cubicBezTo>
                  <a:cubicBezTo>
                    <a:pt x="1059992" y="969278"/>
                    <a:pt x="1058209" y="867116"/>
                    <a:pt x="994097" y="805204"/>
                  </a:cubicBezTo>
                  <a:close/>
                  <a:moveTo>
                    <a:pt x="1273987" y="0"/>
                  </a:moveTo>
                  <a:lnTo>
                    <a:pt x="1273987" y="1305477"/>
                  </a:lnTo>
                  <a:lnTo>
                    <a:pt x="0" y="1305477"/>
                  </a:lnTo>
                  <a:close/>
                </a:path>
              </a:pathLst>
            </a:cu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3" name="半闭框 12"/>
            <p:cNvSpPr/>
            <p:nvPr/>
          </p:nvSpPr>
          <p:spPr>
            <a:xfrm rot="8160000">
              <a:off x="8144794" y="2064452"/>
              <a:ext cx="2444482" cy="2444482"/>
            </a:xfrm>
            <a:prstGeom prst="halfFrame">
              <a:avLst>
                <a:gd name="adj1" fmla="val 9060"/>
                <a:gd name="adj2" fmla="val 10120"/>
              </a:avLst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14" name="2014"/>
          <p:cNvSpPr/>
          <p:nvPr/>
        </p:nvSpPr>
        <p:spPr bwMode="auto">
          <a:xfrm>
            <a:off x="3690984" y="3519775"/>
            <a:ext cx="930286" cy="4540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>
                <a:solidFill>
                  <a:srgbClr val="E14B55"/>
                </a:solidFill>
                <a:cs typeface="+mn-ea"/>
                <a:sym typeface="+mn-lt"/>
              </a:rPr>
              <a:t>2026</a:t>
            </a:r>
            <a:endParaRPr lang="zh-CN" altLang="zh-CN" dirty="0">
              <a:solidFill>
                <a:srgbClr val="E14B55"/>
              </a:solidFill>
              <a:cs typeface="+mn-ea"/>
              <a:sym typeface="+mn-lt"/>
            </a:endParaRPr>
          </a:p>
        </p:txBody>
      </p:sp>
      <p:sp>
        <p:nvSpPr>
          <p:cNvPr id="15" name="2015"/>
          <p:cNvSpPr/>
          <p:nvPr/>
        </p:nvSpPr>
        <p:spPr bwMode="auto">
          <a:xfrm>
            <a:off x="5838075" y="3519775"/>
            <a:ext cx="930286" cy="4540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>
                <a:solidFill>
                  <a:srgbClr val="E14B55"/>
                </a:solidFill>
                <a:cs typeface="+mn-ea"/>
                <a:sym typeface="+mn-lt"/>
              </a:rPr>
              <a:t>2027</a:t>
            </a:r>
            <a:endParaRPr lang="zh-CN" altLang="zh-CN" dirty="0">
              <a:solidFill>
                <a:srgbClr val="E14B55"/>
              </a:solidFill>
              <a:cs typeface="+mn-ea"/>
              <a:sym typeface="+mn-lt"/>
            </a:endParaRPr>
          </a:p>
        </p:txBody>
      </p:sp>
      <p:sp>
        <p:nvSpPr>
          <p:cNvPr id="16" name="2016"/>
          <p:cNvSpPr/>
          <p:nvPr/>
        </p:nvSpPr>
        <p:spPr bwMode="auto">
          <a:xfrm>
            <a:off x="8173016" y="3514932"/>
            <a:ext cx="930286" cy="4540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>
                <a:solidFill>
                  <a:srgbClr val="E14B55"/>
                </a:solidFill>
                <a:cs typeface="+mn-ea"/>
                <a:sym typeface="+mn-lt"/>
              </a:rPr>
              <a:t>202X</a:t>
            </a:r>
            <a:endParaRPr lang="zh-CN" altLang="zh-CN" dirty="0">
              <a:solidFill>
                <a:srgbClr val="E14B55"/>
              </a:solidFill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466241" y="2000267"/>
            <a:ext cx="16562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dirty="0">
                <a:solidFill>
                  <a:srgbClr val="E14B55"/>
                </a:solidFill>
                <a:cs typeface="+mn-ea"/>
                <a:sym typeface="+mn-lt"/>
              </a:rPr>
              <a:t>Add title text</a:t>
            </a:r>
            <a:endParaRPr lang="zh-CN" altLang="en-US" sz="2000" dirty="0">
              <a:solidFill>
                <a:srgbClr val="E14B55"/>
              </a:solidFill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746034" y="2000267"/>
            <a:ext cx="16562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dirty="0">
                <a:solidFill>
                  <a:srgbClr val="E14B55"/>
                </a:solidFill>
                <a:cs typeface="+mn-ea"/>
                <a:sym typeface="+mn-lt"/>
              </a:rPr>
              <a:t>Add title text</a:t>
            </a:r>
            <a:endParaRPr lang="zh-CN" altLang="en-US" sz="2000" dirty="0">
              <a:solidFill>
                <a:srgbClr val="E14B55"/>
              </a:solidFill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7107107" y="2000267"/>
            <a:ext cx="16562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dirty="0">
                <a:solidFill>
                  <a:srgbClr val="E14B55"/>
                </a:solidFill>
                <a:cs typeface="+mn-ea"/>
                <a:sym typeface="+mn-lt"/>
              </a:rPr>
              <a:t>Add title text</a:t>
            </a:r>
            <a:endParaRPr lang="zh-CN" altLang="en-US" sz="2000" dirty="0">
              <a:solidFill>
                <a:srgbClr val="E14B55"/>
              </a:solidFill>
              <a:cs typeface="+mn-ea"/>
              <a:sym typeface="+mn-lt"/>
            </a:endParaRPr>
          </a:p>
        </p:txBody>
      </p:sp>
      <p:sp>
        <p:nvSpPr>
          <p:cNvPr id="20" name="TextBox 29"/>
          <p:cNvSpPr txBox="1"/>
          <p:nvPr/>
        </p:nvSpPr>
        <p:spPr>
          <a:xfrm>
            <a:off x="2351054" y="5046486"/>
            <a:ext cx="2121532" cy="7551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title……</a:t>
            </a:r>
          </a:p>
        </p:txBody>
      </p:sp>
      <p:sp>
        <p:nvSpPr>
          <p:cNvPr id="21" name="TextBox 29"/>
          <p:cNvSpPr txBox="1"/>
          <p:nvPr/>
        </p:nvSpPr>
        <p:spPr>
          <a:xfrm>
            <a:off x="4714718" y="5046485"/>
            <a:ext cx="2121532" cy="7551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title……</a:t>
            </a:r>
          </a:p>
        </p:txBody>
      </p:sp>
      <p:sp>
        <p:nvSpPr>
          <p:cNvPr id="22" name="TextBox 29"/>
          <p:cNvSpPr txBox="1"/>
          <p:nvPr/>
        </p:nvSpPr>
        <p:spPr>
          <a:xfrm>
            <a:off x="7078382" y="5046484"/>
            <a:ext cx="2121532" cy="7551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title……</a:t>
            </a:r>
          </a:p>
        </p:txBody>
      </p:sp>
    </p:spTree>
    <p:extLst>
      <p:ext uri="{BB962C8B-B14F-4D97-AF65-F5344CB8AC3E}">
        <p14:creationId xmlns:p14="http://schemas.microsoft.com/office/powerpoint/2010/main" val="143075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470412" y="101152"/>
            <a:ext cx="3904343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ctr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en-US" altLang="zh-CN" sz="3200" b="0" dirty="0">
                <a:solidFill>
                  <a:srgbClr val="E14B55"/>
                </a:solidFill>
                <a:latin typeface="+mn-lt"/>
                <a:cs typeface="+mn-ea"/>
                <a:sym typeface="+mn-lt"/>
              </a:rPr>
              <a:t>Add title text</a:t>
            </a:r>
            <a:endParaRPr lang="zh-CN" altLang="en-US" sz="3200" b="0" dirty="0">
              <a:solidFill>
                <a:srgbClr val="E14B55"/>
              </a:solidFill>
              <a:latin typeface="+mn-lt"/>
              <a:cs typeface="+mn-ea"/>
              <a:sym typeface="+mn-lt"/>
            </a:endParaRPr>
          </a:p>
        </p:txBody>
      </p:sp>
      <p:grpSp>
        <p:nvGrpSpPr>
          <p:cNvPr id="3" name="Group 50"/>
          <p:cNvGrpSpPr/>
          <p:nvPr/>
        </p:nvGrpSpPr>
        <p:grpSpPr>
          <a:xfrm>
            <a:off x="2470412" y="1819942"/>
            <a:ext cx="3566184" cy="1485276"/>
            <a:chOff x="1847851" y="1398216"/>
            <a:chExt cx="2674638" cy="1113957"/>
          </a:xfrm>
        </p:grpSpPr>
        <p:sp>
          <p:nvSpPr>
            <p:cNvPr id="4" name="Flowchart: Merge 18"/>
            <p:cNvSpPr/>
            <p:nvPr/>
          </p:nvSpPr>
          <p:spPr>
            <a:xfrm rot="4500000">
              <a:off x="2609410" y="936612"/>
              <a:ext cx="814002" cy="2337120"/>
            </a:xfrm>
            <a:prstGeom prst="flowChartMerge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6" dirty="0">
                <a:cs typeface="+mn-ea"/>
                <a:sym typeface="+mn-lt"/>
              </a:endParaRPr>
            </a:p>
          </p:txBody>
        </p:sp>
        <p:sp>
          <p:nvSpPr>
            <p:cNvPr id="6" name="Oval 27"/>
            <p:cNvSpPr/>
            <p:nvPr/>
          </p:nvSpPr>
          <p:spPr>
            <a:xfrm>
              <a:off x="3702473" y="1398216"/>
              <a:ext cx="820016" cy="820016"/>
            </a:xfrm>
            <a:prstGeom prst="ellipse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6" dirty="0">
                <a:cs typeface="+mn-ea"/>
                <a:sym typeface="+mn-lt"/>
              </a:endParaRPr>
            </a:p>
          </p:txBody>
        </p:sp>
        <p:sp>
          <p:nvSpPr>
            <p:cNvPr id="7" name="Freeform 34"/>
            <p:cNvSpPr>
              <a:spLocks noEditPoints="1"/>
            </p:cNvSpPr>
            <p:nvPr/>
          </p:nvSpPr>
          <p:spPr bwMode="auto">
            <a:xfrm>
              <a:off x="3964453" y="1680807"/>
              <a:ext cx="296056" cy="254834"/>
            </a:xfrm>
            <a:custGeom>
              <a:avLst/>
              <a:gdLst/>
              <a:ahLst/>
              <a:cxnLst>
                <a:cxn ang="0">
                  <a:pos x="73" y="47"/>
                </a:cxn>
                <a:cxn ang="0">
                  <a:pos x="67" y="53"/>
                </a:cxn>
                <a:cxn ang="0">
                  <a:pos x="46" y="53"/>
                </a:cxn>
                <a:cxn ang="0">
                  <a:pos x="48" y="60"/>
                </a:cxn>
                <a:cxn ang="0">
                  <a:pos x="46" y="63"/>
                </a:cxn>
                <a:cxn ang="0">
                  <a:pos x="26" y="63"/>
                </a:cxn>
                <a:cxn ang="0">
                  <a:pos x="24" y="60"/>
                </a:cxn>
                <a:cxn ang="0">
                  <a:pos x="26" y="53"/>
                </a:cxn>
                <a:cxn ang="0">
                  <a:pos x="6" y="53"/>
                </a:cxn>
                <a:cxn ang="0">
                  <a:pos x="0" y="47"/>
                </a:cxn>
                <a:cxn ang="0">
                  <a:pos x="0" y="6"/>
                </a:cxn>
                <a:cxn ang="0">
                  <a:pos x="6" y="0"/>
                </a:cxn>
                <a:cxn ang="0">
                  <a:pos x="67" y="0"/>
                </a:cxn>
                <a:cxn ang="0">
                  <a:pos x="73" y="6"/>
                </a:cxn>
                <a:cxn ang="0">
                  <a:pos x="73" y="47"/>
                </a:cxn>
                <a:cxn ang="0">
                  <a:pos x="68" y="6"/>
                </a:cxn>
                <a:cxn ang="0">
                  <a:pos x="67" y="5"/>
                </a:cxn>
                <a:cxn ang="0">
                  <a:pos x="6" y="5"/>
                </a:cxn>
                <a:cxn ang="0">
                  <a:pos x="5" y="6"/>
                </a:cxn>
                <a:cxn ang="0">
                  <a:pos x="5" y="37"/>
                </a:cxn>
                <a:cxn ang="0">
                  <a:pos x="6" y="39"/>
                </a:cxn>
                <a:cxn ang="0">
                  <a:pos x="67" y="39"/>
                </a:cxn>
                <a:cxn ang="0">
                  <a:pos x="68" y="37"/>
                </a:cxn>
                <a:cxn ang="0">
                  <a:pos x="68" y="6"/>
                </a:cxn>
              </a:cxnLst>
              <a:rect l="0" t="0" r="r" b="b"/>
              <a:pathLst>
                <a:path w="73" h="63">
                  <a:moveTo>
                    <a:pt x="73" y="47"/>
                  </a:moveTo>
                  <a:cubicBezTo>
                    <a:pt x="73" y="50"/>
                    <a:pt x="70" y="53"/>
                    <a:pt x="67" y="53"/>
                  </a:cubicBezTo>
                  <a:cubicBezTo>
                    <a:pt x="46" y="53"/>
                    <a:pt x="46" y="53"/>
                    <a:pt x="46" y="53"/>
                  </a:cubicBezTo>
                  <a:cubicBezTo>
                    <a:pt x="46" y="56"/>
                    <a:pt x="48" y="59"/>
                    <a:pt x="48" y="60"/>
                  </a:cubicBezTo>
                  <a:cubicBezTo>
                    <a:pt x="48" y="62"/>
                    <a:pt x="47" y="63"/>
                    <a:pt x="4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5" y="63"/>
                    <a:pt x="24" y="62"/>
                    <a:pt x="24" y="60"/>
                  </a:cubicBezTo>
                  <a:cubicBezTo>
                    <a:pt x="24" y="59"/>
                    <a:pt x="26" y="56"/>
                    <a:pt x="26" y="53"/>
                  </a:cubicBezTo>
                  <a:cubicBezTo>
                    <a:pt x="6" y="53"/>
                    <a:pt x="6" y="53"/>
                    <a:pt x="6" y="53"/>
                  </a:cubicBezTo>
                  <a:cubicBezTo>
                    <a:pt x="2" y="53"/>
                    <a:pt x="0" y="50"/>
                    <a:pt x="0" y="47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0" y="0"/>
                    <a:pt x="73" y="2"/>
                    <a:pt x="73" y="6"/>
                  </a:cubicBezTo>
                  <a:lnTo>
                    <a:pt x="73" y="47"/>
                  </a:lnTo>
                  <a:close/>
                  <a:moveTo>
                    <a:pt x="68" y="6"/>
                  </a:moveTo>
                  <a:cubicBezTo>
                    <a:pt x="68" y="5"/>
                    <a:pt x="67" y="5"/>
                    <a:pt x="67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5" y="5"/>
                    <a:pt x="5" y="5"/>
                    <a:pt x="5" y="6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5" y="38"/>
                    <a:pt x="5" y="39"/>
                    <a:pt x="6" y="39"/>
                  </a:cubicBezTo>
                  <a:cubicBezTo>
                    <a:pt x="67" y="39"/>
                    <a:pt x="67" y="39"/>
                    <a:pt x="67" y="39"/>
                  </a:cubicBezTo>
                  <a:cubicBezTo>
                    <a:pt x="67" y="39"/>
                    <a:pt x="68" y="38"/>
                    <a:pt x="68" y="37"/>
                  </a:cubicBezTo>
                  <a:lnTo>
                    <a:pt x="68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1375467"/>
              <a:endParaRPr lang="en-US" sz="2667" dirty="0">
                <a:solidFill>
                  <a:srgbClr val="262626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" name="Group 52"/>
          <p:cNvGrpSpPr/>
          <p:nvPr/>
        </p:nvGrpSpPr>
        <p:grpSpPr>
          <a:xfrm>
            <a:off x="2470414" y="4482035"/>
            <a:ext cx="3566183" cy="1480719"/>
            <a:chOff x="1847852" y="3394786"/>
            <a:chExt cx="2674637" cy="1110539"/>
          </a:xfrm>
        </p:grpSpPr>
        <p:sp>
          <p:nvSpPr>
            <p:cNvPr id="9" name="Flowchart: Merge 19"/>
            <p:cNvSpPr/>
            <p:nvPr/>
          </p:nvSpPr>
          <p:spPr>
            <a:xfrm rot="17100000" flipV="1">
              <a:off x="2609411" y="2633227"/>
              <a:ext cx="814002" cy="2337120"/>
            </a:xfrm>
            <a:prstGeom prst="flowChartMerge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6" dirty="0">
                <a:cs typeface="+mn-ea"/>
                <a:sym typeface="+mn-lt"/>
              </a:endParaRPr>
            </a:p>
          </p:txBody>
        </p:sp>
        <p:sp>
          <p:nvSpPr>
            <p:cNvPr id="10" name="Oval 28"/>
            <p:cNvSpPr/>
            <p:nvPr/>
          </p:nvSpPr>
          <p:spPr>
            <a:xfrm>
              <a:off x="3702473" y="3685309"/>
              <a:ext cx="820016" cy="820016"/>
            </a:xfrm>
            <a:prstGeom prst="ellipse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6" dirty="0">
                <a:cs typeface="+mn-ea"/>
                <a:sym typeface="+mn-lt"/>
              </a:endParaRPr>
            </a:p>
          </p:txBody>
        </p:sp>
        <p:sp>
          <p:nvSpPr>
            <p:cNvPr id="11" name="Freeform 178"/>
            <p:cNvSpPr>
              <a:spLocks noEditPoints="1"/>
            </p:cNvSpPr>
            <p:nvPr/>
          </p:nvSpPr>
          <p:spPr bwMode="auto">
            <a:xfrm>
              <a:off x="3964453" y="3983828"/>
              <a:ext cx="296056" cy="222979"/>
            </a:xfrm>
            <a:custGeom>
              <a:avLst/>
              <a:gdLst/>
              <a:ahLst/>
              <a:cxnLst>
                <a:cxn ang="0">
                  <a:pos x="158" y="119"/>
                </a:cxn>
                <a:cxn ang="0">
                  <a:pos x="0" y="119"/>
                </a:cxn>
                <a:cxn ang="0">
                  <a:pos x="0" y="0"/>
                </a:cxn>
                <a:cxn ang="0">
                  <a:pos x="9" y="0"/>
                </a:cxn>
                <a:cxn ang="0">
                  <a:pos x="9" y="108"/>
                </a:cxn>
                <a:cxn ang="0">
                  <a:pos x="158" y="108"/>
                </a:cxn>
                <a:cxn ang="0">
                  <a:pos x="158" y="119"/>
                </a:cxn>
                <a:cxn ang="0">
                  <a:pos x="50" y="99"/>
                </a:cxn>
                <a:cxn ang="0">
                  <a:pos x="29" y="99"/>
                </a:cxn>
                <a:cxn ang="0">
                  <a:pos x="29" y="60"/>
                </a:cxn>
                <a:cxn ang="0">
                  <a:pos x="50" y="60"/>
                </a:cxn>
                <a:cxn ang="0">
                  <a:pos x="50" y="99"/>
                </a:cxn>
                <a:cxn ang="0">
                  <a:pos x="78" y="99"/>
                </a:cxn>
                <a:cxn ang="0">
                  <a:pos x="59" y="99"/>
                </a:cxn>
                <a:cxn ang="0">
                  <a:pos x="59" y="19"/>
                </a:cxn>
                <a:cxn ang="0">
                  <a:pos x="78" y="19"/>
                </a:cxn>
                <a:cxn ang="0">
                  <a:pos x="78" y="99"/>
                </a:cxn>
                <a:cxn ang="0">
                  <a:pos x="109" y="99"/>
                </a:cxn>
                <a:cxn ang="0">
                  <a:pos x="89" y="99"/>
                </a:cxn>
                <a:cxn ang="0">
                  <a:pos x="89" y="39"/>
                </a:cxn>
                <a:cxn ang="0">
                  <a:pos x="109" y="39"/>
                </a:cxn>
                <a:cxn ang="0">
                  <a:pos x="109" y="99"/>
                </a:cxn>
                <a:cxn ang="0">
                  <a:pos x="139" y="99"/>
                </a:cxn>
                <a:cxn ang="0">
                  <a:pos x="119" y="99"/>
                </a:cxn>
                <a:cxn ang="0">
                  <a:pos x="119" y="11"/>
                </a:cxn>
                <a:cxn ang="0">
                  <a:pos x="139" y="11"/>
                </a:cxn>
                <a:cxn ang="0">
                  <a:pos x="139" y="99"/>
                </a:cxn>
              </a:cxnLst>
              <a:rect l="0" t="0" r="r" b="b"/>
              <a:pathLst>
                <a:path w="158" h="119">
                  <a:moveTo>
                    <a:pt x="158" y="119"/>
                  </a:moveTo>
                  <a:lnTo>
                    <a:pt x="0" y="119"/>
                  </a:lnTo>
                  <a:lnTo>
                    <a:pt x="0" y="0"/>
                  </a:lnTo>
                  <a:lnTo>
                    <a:pt x="9" y="0"/>
                  </a:lnTo>
                  <a:lnTo>
                    <a:pt x="9" y="108"/>
                  </a:lnTo>
                  <a:lnTo>
                    <a:pt x="158" y="108"/>
                  </a:lnTo>
                  <a:lnTo>
                    <a:pt x="158" y="119"/>
                  </a:lnTo>
                  <a:close/>
                  <a:moveTo>
                    <a:pt x="50" y="99"/>
                  </a:moveTo>
                  <a:lnTo>
                    <a:pt x="29" y="99"/>
                  </a:lnTo>
                  <a:lnTo>
                    <a:pt x="29" y="60"/>
                  </a:lnTo>
                  <a:lnTo>
                    <a:pt x="50" y="60"/>
                  </a:lnTo>
                  <a:lnTo>
                    <a:pt x="50" y="99"/>
                  </a:lnTo>
                  <a:close/>
                  <a:moveTo>
                    <a:pt x="78" y="99"/>
                  </a:moveTo>
                  <a:lnTo>
                    <a:pt x="59" y="99"/>
                  </a:lnTo>
                  <a:lnTo>
                    <a:pt x="59" y="19"/>
                  </a:lnTo>
                  <a:lnTo>
                    <a:pt x="78" y="19"/>
                  </a:lnTo>
                  <a:lnTo>
                    <a:pt x="78" y="99"/>
                  </a:lnTo>
                  <a:close/>
                  <a:moveTo>
                    <a:pt x="109" y="99"/>
                  </a:moveTo>
                  <a:lnTo>
                    <a:pt x="89" y="99"/>
                  </a:lnTo>
                  <a:lnTo>
                    <a:pt x="89" y="39"/>
                  </a:lnTo>
                  <a:lnTo>
                    <a:pt x="109" y="39"/>
                  </a:lnTo>
                  <a:lnTo>
                    <a:pt x="109" y="99"/>
                  </a:lnTo>
                  <a:close/>
                  <a:moveTo>
                    <a:pt x="139" y="99"/>
                  </a:moveTo>
                  <a:lnTo>
                    <a:pt x="119" y="99"/>
                  </a:lnTo>
                  <a:lnTo>
                    <a:pt x="119" y="11"/>
                  </a:lnTo>
                  <a:lnTo>
                    <a:pt x="139" y="11"/>
                  </a:lnTo>
                  <a:lnTo>
                    <a:pt x="139" y="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1375467"/>
              <a:endParaRPr lang="en-US" sz="2667" dirty="0">
                <a:solidFill>
                  <a:srgbClr val="262626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2" name="Group 51"/>
          <p:cNvGrpSpPr/>
          <p:nvPr/>
        </p:nvGrpSpPr>
        <p:grpSpPr>
          <a:xfrm>
            <a:off x="2470415" y="3359370"/>
            <a:ext cx="3566181" cy="1093355"/>
            <a:chOff x="1847853" y="2552788"/>
            <a:chExt cx="2674636" cy="820016"/>
          </a:xfrm>
        </p:grpSpPr>
        <p:sp>
          <p:nvSpPr>
            <p:cNvPr id="13" name="Flowchart: Merge 20"/>
            <p:cNvSpPr/>
            <p:nvPr/>
          </p:nvSpPr>
          <p:spPr>
            <a:xfrm rot="16200000" flipV="1">
              <a:off x="2609412" y="1795115"/>
              <a:ext cx="814002" cy="2337120"/>
            </a:xfrm>
            <a:prstGeom prst="flowChartMerge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6" dirty="0">
                <a:cs typeface="+mn-ea"/>
                <a:sym typeface="+mn-lt"/>
              </a:endParaRPr>
            </a:p>
          </p:txBody>
        </p:sp>
        <p:sp>
          <p:nvSpPr>
            <p:cNvPr id="14" name="Oval 29"/>
            <p:cNvSpPr/>
            <p:nvPr/>
          </p:nvSpPr>
          <p:spPr>
            <a:xfrm>
              <a:off x="3702473" y="2552788"/>
              <a:ext cx="820016" cy="820016"/>
            </a:xfrm>
            <a:prstGeom prst="ellipse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6" dirty="0">
                <a:cs typeface="+mn-ea"/>
                <a:sym typeface="+mn-lt"/>
              </a:endParaRPr>
            </a:p>
          </p:txBody>
        </p:sp>
        <p:sp>
          <p:nvSpPr>
            <p:cNvPr id="15" name="Freeform 86"/>
            <p:cNvSpPr>
              <a:spLocks noEditPoints="1"/>
            </p:cNvSpPr>
            <p:nvPr/>
          </p:nvSpPr>
          <p:spPr bwMode="auto">
            <a:xfrm>
              <a:off x="4011109" y="2792234"/>
              <a:ext cx="202744" cy="341124"/>
            </a:xfrm>
            <a:custGeom>
              <a:avLst/>
              <a:gdLst/>
              <a:ahLst/>
              <a:cxnLst>
                <a:cxn ang="0">
                  <a:pos x="29" y="44"/>
                </a:cxn>
                <a:cxn ang="0">
                  <a:pos x="24" y="49"/>
                </a:cxn>
                <a:cxn ang="0">
                  <a:pos x="5" y="49"/>
                </a:cxn>
                <a:cxn ang="0">
                  <a:pos x="0" y="44"/>
                </a:cxn>
                <a:cxn ang="0">
                  <a:pos x="0" y="5"/>
                </a:cxn>
                <a:cxn ang="0">
                  <a:pos x="5" y="0"/>
                </a:cxn>
                <a:cxn ang="0">
                  <a:pos x="24" y="0"/>
                </a:cxn>
                <a:cxn ang="0">
                  <a:pos x="29" y="5"/>
                </a:cxn>
                <a:cxn ang="0">
                  <a:pos x="29" y="44"/>
                </a:cxn>
                <a:cxn ang="0">
                  <a:pos x="25" y="11"/>
                </a:cxn>
                <a:cxn ang="0">
                  <a:pos x="24" y="10"/>
                </a:cxn>
                <a:cxn ang="0">
                  <a:pos x="5" y="10"/>
                </a:cxn>
                <a:cxn ang="0">
                  <a:pos x="3" y="11"/>
                </a:cxn>
                <a:cxn ang="0">
                  <a:pos x="3" y="38"/>
                </a:cxn>
                <a:cxn ang="0">
                  <a:pos x="5" y="39"/>
                </a:cxn>
                <a:cxn ang="0">
                  <a:pos x="24" y="39"/>
                </a:cxn>
                <a:cxn ang="0">
                  <a:pos x="25" y="38"/>
                </a:cxn>
                <a:cxn ang="0">
                  <a:pos x="25" y="11"/>
                </a:cxn>
                <a:cxn ang="0">
                  <a:pos x="17" y="5"/>
                </a:cxn>
                <a:cxn ang="0">
                  <a:pos x="11" y="5"/>
                </a:cxn>
                <a:cxn ang="0">
                  <a:pos x="11" y="6"/>
                </a:cxn>
                <a:cxn ang="0">
                  <a:pos x="11" y="6"/>
                </a:cxn>
                <a:cxn ang="0">
                  <a:pos x="17" y="6"/>
                </a:cxn>
                <a:cxn ang="0">
                  <a:pos x="18" y="6"/>
                </a:cxn>
                <a:cxn ang="0">
                  <a:pos x="17" y="5"/>
                </a:cxn>
                <a:cxn ang="0">
                  <a:pos x="14" y="41"/>
                </a:cxn>
                <a:cxn ang="0">
                  <a:pos x="11" y="44"/>
                </a:cxn>
                <a:cxn ang="0">
                  <a:pos x="14" y="47"/>
                </a:cxn>
                <a:cxn ang="0">
                  <a:pos x="17" y="44"/>
                </a:cxn>
                <a:cxn ang="0">
                  <a:pos x="14" y="41"/>
                </a:cxn>
              </a:cxnLst>
              <a:rect l="0" t="0" r="r" b="b"/>
              <a:pathLst>
                <a:path w="29" h="49">
                  <a:moveTo>
                    <a:pt x="29" y="44"/>
                  </a:moveTo>
                  <a:cubicBezTo>
                    <a:pt x="29" y="47"/>
                    <a:pt x="27" y="49"/>
                    <a:pt x="24" y="49"/>
                  </a:cubicBezTo>
                  <a:cubicBezTo>
                    <a:pt x="5" y="49"/>
                    <a:pt x="5" y="49"/>
                    <a:pt x="5" y="49"/>
                  </a:cubicBezTo>
                  <a:cubicBezTo>
                    <a:pt x="2" y="49"/>
                    <a:pt x="0" y="47"/>
                    <a:pt x="0" y="4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7" y="0"/>
                    <a:pt x="29" y="3"/>
                    <a:pt x="29" y="5"/>
                  </a:cubicBezTo>
                  <a:lnTo>
                    <a:pt x="29" y="44"/>
                  </a:lnTo>
                  <a:close/>
                  <a:moveTo>
                    <a:pt x="25" y="11"/>
                  </a:moveTo>
                  <a:cubicBezTo>
                    <a:pt x="25" y="11"/>
                    <a:pt x="25" y="10"/>
                    <a:pt x="24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4" y="10"/>
                    <a:pt x="3" y="11"/>
                    <a:pt x="3" y="11"/>
                  </a:cubicBezTo>
                  <a:cubicBezTo>
                    <a:pt x="3" y="38"/>
                    <a:pt x="3" y="38"/>
                    <a:pt x="3" y="38"/>
                  </a:cubicBezTo>
                  <a:cubicBezTo>
                    <a:pt x="3" y="39"/>
                    <a:pt x="4" y="39"/>
                    <a:pt x="5" y="39"/>
                  </a:cubicBezTo>
                  <a:cubicBezTo>
                    <a:pt x="24" y="39"/>
                    <a:pt x="24" y="39"/>
                    <a:pt x="24" y="39"/>
                  </a:cubicBezTo>
                  <a:cubicBezTo>
                    <a:pt x="25" y="39"/>
                    <a:pt x="25" y="39"/>
                    <a:pt x="25" y="38"/>
                  </a:cubicBezTo>
                  <a:lnTo>
                    <a:pt x="25" y="11"/>
                  </a:lnTo>
                  <a:close/>
                  <a:moveTo>
                    <a:pt x="17" y="5"/>
                  </a:moveTo>
                  <a:cubicBezTo>
                    <a:pt x="11" y="5"/>
                    <a:pt x="11" y="5"/>
                    <a:pt x="11" y="5"/>
                  </a:cubicBezTo>
                  <a:cubicBezTo>
                    <a:pt x="11" y="5"/>
                    <a:pt x="11" y="6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8" y="6"/>
                    <a:pt x="18" y="5"/>
                    <a:pt x="17" y="5"/>
                  </a:cubicBezTo>
                  <a:close/>
                  <a:moveTo>
                    <a:pt x="14" y="41"/>
                  </a:moveTo>
                  <a:cubicBezTo>
                    <a:pt x="13" y="41"/>
                    <a:pt x="11" y="42"/>
                    <a:pt x="11" y="44"/>
                  </a:cubicBezTo>
                  <a:cubicBezTo>
                    <a:pt x="11" y="46"/>
                    <a:pt x="13" y="47"/>
                    <a:pt x="14" y="47"/>
                  </a:cubicBezTo>
                  <a:cubicBezTo>
                    <a:pt x="16" y="47"/>
                    <a:pt x="17" y="46"/>
                    <a:pt x="17" y="44"/>
                  </a:cubicBezTo>
                  <a:cubicBezTo>
                    <a:pt x="17" y="42"/>
                    <a:pt x="16" y="41"/>
                    <a:pt x="14" y="4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1375467"/>
              <a:endParaRPr lang="en-US" sz="2667" dirty="0">
                <a:solidFill>
                  <a:srgbClr val="262626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6" name="Oval 26"/>
          <p:cNvSpPr/>
          <p:nvPr/>
        </p:nvSpPr>
        <p:spPr>
          <a:xfrm>
            <a:off x="844812" y="3158461"/>
            <a:ext cx="1625600" cy="1625600"/>
          </a:xfrm>
          <a:prstGeom prst="ellipse">
            <a:avLst/>
          </a:prstGeom>
          <a:solidFill>
            <a:srgbClr val="E14B55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6" dirty="0">
              <a:cs typeface="+mn-ea"/>
              <a:sym typeface="+mn-lt"/>
            </a:endParaRPr>
          </a:p>
        </p:txBody>
      </p:sp>
      <p:sp>
        <p:nvSpPr>
          <p:cNvPr id="17" name="Freeform 245"/>
          <p:cNvSpPr>
            <a:spLocks/>
          </p:cNvSpPr>
          <p:nvPr/>
        </p:nvSpPr>
        <p:spPr bwMode="auto">
          <a:xfrm>
            <a:off x="1336259" y="3434109"/>
            <a:ext cx="608616" cy="608616"/>
          </a:xfrm>
          <a:custGeom>
            <a:avLst/>
            <a:gdLst/>
            <a:ahLst/>
            <a:cxnLst>
              <a:cxn ang="0">
                <a:pos x="68" y="3"/>
              </a:cxn>
              <a:cxn ang="0">
                <a:pos x="58" y="61"/>
              </a:cxn>
              <a:cxn ang="0">
                <a:pos x="57" y="63"/>
              </a:cxn>
              <a:cxn ang="0">
                <a:pos x="56" y="63"/>
              </a:cxn>
              <a:cxn ang="0">
                <a:pos x="55" y="63"/>
              </a:cxn>
              <a:cxn ang="0">
                <a:pos x="38" y="56"/>
              </a:cxn>
              <a:cxn ang="0">
                <a:pos x="28" y="67"/>
              </a:cxn>
              <a:cxn ang="0">
                <a:pos x="26" y="68"/>
              </a:cxn>
              <a:cxn ang="0">
                <a:pos x="26" y="68"/>
              </a:cxn>
              <a:cxn ang="0">
                <a:pos x="24" y="65"/>
              </a:cxn>
              <a:cxn ang="0">
                <a:pos x="24" y="52"/>
              </a:cxn>
              <a:cxn ang="0">
                <a:pos x="57" y="12"/>
              </a:cxn>
              <a:cxn ang="0">
                <a:pos x="16" y="47"/>
              </a:cxn>
              <a:cxn ang="0">
                <a:pos x="1" y="41"/>
              </a:cxn>
              <a:cxn ang="0">
                <a:pos x="0" y="39"/>
              </a:cxn>
              <a:cxn ang="0">
                <a:pos x="1" y="36"/>
              </a:cxn>
              <a:cxn ang="0">
                <a:pos x="64" y="0"/>
              </a:cxn>
              <a:cxn ang="0">
                <a:pos x="65" y="0"/>
              </a:cxn>
              <a:cxn ang="0">
                <a:pos x="67" y="0"/>
              </a:cxn>
              <a:cxn ang="0">
                <a:pos x="68" y="3"/>
              </a:cxn>
            </a:cxnLst>
            <a:rect l="0" t="0" r="r" b="b"/>
            <a:pathLst>
              <a:path w="68" h="68">
                <a:moveTo>
                  <a:pt x="68" y="3"/>
                </a:moveTo>
                <a:cubicBezTo>
                  <a:pt x="58" y="61"/>
                  <a:pt x="58" y="61"/>
                  <a:pt x="58" y="61"/>
                </a:cubicBezTo>
                <a:cubicBezTo>
                  <a:pt x="58" y="62"/>
                  <a:pt x="57" y="62"/>
                  <a:pt x="57" y="63"/>
                </a:cubicBezTo>
                <a:cubicBezTo>
                  <a:pt x="56" y="63"/>
                  <a:pt x="56" y="63"/>
                  <a:pt x="56" y="63"/>
                </a:cubicBezTo>
                <a:cubicBezTo>
                  <a:pt x="55" y="63"/>
                  <a:pt x="55" y="63"/>
                  <a:pt x="55" y="63"/>
                </a:cubicBezTo>
                <a:cubicBezTo>
                  <a:pt x="38" y="56"/>
                  <a:pt x="38" y="56"/>
                  <a:pt x="38" y="56"/>
                </a:cubicBezTo>
                <a:cubicBezTo>
                  <a:pt x="28" y="67"/>
                  <a:pt x="28" y="67"/>
                  <a:pt x="28" y="67"/>
                </a:cubicBezTo>
                <a:cubicBezTo>
                  <a:pt x="28" y="67"/>
                  <a:pt x="27" y="68"/>
                  <a:pt x="26" y="68"/>
                </a:cubicBezTo>
                <a:cubicBezTo>
                  <a:pt x="26" y="68"/>
                  <a:pt x="26" y="68"/>
                  <a:pt x="26" y="68"/>
                </a:cubicBezTo>
                <a:cubicBezTo>
                  <a:pt x="25" y="67"/>
                  <a:pt x="24" y="66"/>
                  <a:pt x="24" y="65"/>
                </a:cubicBezTo>
                <a:cubicBezTo>
                  <a:pt x="24" y="52"/>
                  <a:pt x="24" y="52"/>
                  <a:pt x="24" y="52"/>
                </a:cubicBezTo>
                <a:cubicBezTo>
                  <a:pt x="57" y="12"/>
                  <a:pt x="57" y="12"/>
                  <a:pt x="57" y="12"/>
                </a:cubicBezTo>
                <a:cubicBezTo>
                  <a:pt x="16" y="47"/>
                  <a:pt x="16" y="47"/>
                  <a:pt x="16" y="47"/>
                </a:cubicBezTo>
                <a:cubicBezTo>
                  <a:pt x="1" y="41"/>
                  <a:pt x="1" y="41"/>
                  <a:pt x="1" y="41"/>
                </a:cubicBezTo>
                <a:cubicBezTo>
                  <a:pt x="0" y="40"/>
                  <a:pt x="0" y="40"/>
                  <a:pt x="0" y="39"/>
                </a:cubicBezTo>
                <a:cubicBezTo>
                  <a:pt x="0" y="38"/>
                  <a:pt x="0" y="37"/>
                  <a:pt x="1" y="36"/>
                </a:cubicBezTo>
                <a:cubicBezTo>
                  <a:pt x="64" y="0"/>
                  <a:pt x="64" y="0"/>
                  <a:pt x="64" y="0"/>
                </a:cubicBezTo>
                <a:cubicBezTo>
                  <a:pt x="65" y="0"/>
                  <a:pt x="65" y="0"/>
                  <a:pt x="65" y="0"/>
                </a:cubicBezTo>
                <a:cubicBezTo>
                  <a:pt x="66" y="0"/>
                  <a:pt x="66" y="0"/>
                  <a:pt x="67" y="0"/>
                </a:cubicBezTo>
                <a:cubicBezTo>
                  <a:pt x="68" y="1"/>
                  <a:pt x="68" y="2"/>
                  <a:pt x="68" y="3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1375467"/>
            <a:endParaRPr lang="en-US" sz="2667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18" name="Text Placeholder 3"/>
          <p:cNvSpPr txBox="1">
            <a:spLocks/>
          </p:cNvSpPr>
          <p:nvPr/>
        </p:nvSpPr>
        <p:spPr>
          <a:xfrm>
            <a:off x="986036" y="4189634"/>
            <a:ext cx="1343153" cy="492443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>
              <a:spcBef>
                <a:spcPct val="20000"/>
              </a:spcBef>
              <a:defRPr/>
            </a:pPr>
            <a:r>
              <a:rPr lang="en-US" b="1" dirty="0">
                <a:solidFill>
                  <a:srgbClr val="FFFFFF"/>
                </a:solidFill>
                <a:cs typeface="+mn-ea"/>
                <a:sym typeface="+mn-lt"/>
              </a:rPr>
              <a:t>Title Goes Here</a:t>
            </a:r>
            <a:endParaRPr lang="en-US" sz="1333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19" name="Rectangle 23"/>
          <p:cNvSpPr/>
          <p:nvPr/>
        </p:nvSpPr>
        <p:spPr>
          <a:xfrm>
            <a:off x="6638601" y="1911453"/>
            <a:ext cx="4632910" cy="863048"/>
          </a:xfrm>
          <a:prstGeom prst="rect">
            <a:avLst/>
          </a:prstGeom>
          <a:solidFill>
            <a:schemeClr val="tx2">
              <a:lumMod val="10000"/>
              <a:lumOff val="9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375467"/>
            <a:endParaRPr lang="en-US" sz="2667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20" name="Rectangle 24"/>
          <p:cNvSpPr/>
          <p:nvPr/>
        </p:nvSpPr>
        <p:spPr>
          <a:xfrm>
            <a:off x="6432812" y="1911453"/>
            <a:ext cx="205789" cy="863048"/>
          </a:xfrm>
          <a:prstGeom prst="rect">
            <a:avLst/>
          </a:prstGeom>
          <a:solidFill>
            <a:srgbClr val="E14B55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6" dirty="0">
              <a:cs typeface="+mn-ea"/>
              <a:sym typeface="+mn-lt"/>
            </a:endParaRPr>
          </a:p>
        </p:txBody>
      </p:sp>
      <p:sp>
        <p:nvSpPr>
          <p:cNvPr id="21" name="Rectangle 38"/>
          <p:cNvSpPr/>
          <p:nvPr/>
        </p:nvSpPr>
        <p:spPr>
          <a:xfrm>
            <a:off x="6638601" y="3435453"/>
            <a:ext cx="4632910" cy="863048"/>
          </a:xfrm>
          <a:prstGeom prst="rect">
            <a:avLst/>
          </a:prstGeom>
          <a:solidFill>
            <a:schemeClr val="tx2">
              <a:lumMod val="10000"/>
              <a:lumOff val="9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375467"/>
            <a:endParaRPr lang="en-US" sz="2667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22" name="Rectangle 39"/>
          <p:cNvSpPr/>
          <p:nvPr/>
        </p:nvSpPr>
        <p:spPr>
          <a:xfrm>
            <a:off x="6432812" y="3435453"/>
            <a:ext cx="205789" cy="863048"/>
          </a:xfrm>
          <a:prstGeom prst="rect">
            <a:avLst/>
          </a:prstGeom>
          <a:solidFill>
            <a:srgbClr val="E14B55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6" dirty="0">
              <a:cs typeface="+mn-ea"/>
              <a:sym typeface="+mn-lt"/>
            </a:endParaRPr>
          </a:p>
        </p:txBody>
      </p:sp>
      <p:sp>
        <p:nvSpPr>
          <p:cNvPr id="23" name="Rectangle 45"/>
          <p:cNvSpPr/>
          <p:nvPr/>
        </p:nvSpPr>
        <p:spPr>
          <a:xfrm>
            <a:off x="6638601" y="5048353"/>
            <a:ext cx="4632910" cy="863048"/>
          </a:xfrm>
          <a:prstGeom prst="rect">
            <a:avLst/>
          </a:prstGeom>
          <a:solidFill>
            <a:schemeClr val="tx2">
              <a:lumMod val="10000"/>
              <a:lumOff val="9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375467"/>
            <a:endParaRPr lang="en-US" sz="2667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24" name="Rectangle 46"/>
          <p:cNvSpPr/>
          <p:nvPr/>
        </p:nvSpPr>
        <p:spPr>
          <a:xfrm>
            <a:off x="6432812" y="5048353"/>
            <a:ext cx="205789" cy="863048"/>
          </a:xfrm>
          <a:prstGeom prst="rect">
            <a:avLst/>
          </a:prstGeom>
          <a:solidFill>
            <a:srgbClr val="E14B55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6" dirty="0">
              <a:cs typeface="+mn-ea"/>
              <a:sym typeface="+mn-lt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741495" y="1988703"/>
            <a:ext cx="4427121" cy="705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lang="en-US" altLang="zh-CN" sz="1600" dirty="0">
                <a:cs typeface="+mn-ea"/>
                <a:sym typeface="+mn-lt"/>
              </a:rPr>
              <a:t>Click here to add content, content to match the title.</a:t>
            </a:r>
            <a:endParaRPr lang="zh-CN" altLang="en-US" sz="1600" dirty="0">
              <a:cs typeface="+mn-ea"/>
              <a:sym typeface="+mn-lt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6741495" y="3532708"/>
            <a:ext cx="4427121" cy="705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lang="en-US" altLang="zh-CN" sz="1600" dirty="0">
                <a:cs typeface="+mn-ea"/>
                <a:sym typeface="+mn-lt"/>
              </a:rPr>
              <a:t>Click here to add content, content to match the title.</a:t>
            </a:r>
            <a:endParaRPr lang="zh-CN" altLang="en-US" sz="1600" dirty="0">
              <a:cs typeface="+mn-ea"/>
              <a:sym typeface="+mn-lt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6741495" y="5146002"/>
            <a:ext cx="4427121" cy="705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lang="en-US" altLang="zh-CN" sz="1600" dirty="0">
                <a:cs typeface="+mn-ea"/>
                <a:sym typeface="+mn-lt"/>
              </a:rPr>
              <a:t>Click here to add content, content to match the title.</a:t>
            </a:r>
            <a:endParaRPr lang="zh-CN" altLang="en-US" sz="1600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02960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470412" y="101152"/>
            <a:ext cx="3904343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ctr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en-US" altLang="zh-CN" sz="3200" b="0" dirty="0">
                <a:solidFill>
                  <a:srgbClr val="E14B55"/>
                </a:solidFill>
                <a:latin typeface="+mn-lt"/>
                <a:cs typeface="+mn-ea"/>
                <a:sym typeface="+mn-lt"/>
              </a:rPr>
              <a:t>Add title text</a:t>
            </a:r>
            <a:endParaRPr lang="zh-CN" altLang="en-US" sz="3200" b="0" dirty="0">
              <a:solidFill>
                <a:srgbClr val="E14B55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3" name="任意形状 64"/>
          <p:cNvSpPr/>
          <p:nvPr/>
        </p:nvSpPr>
        <p:spPr>
          <a:xfrm flipV="1">
            <a:off x="8776986" y="2738502"/>
            <a:ext cx="2370630" cy="1369907"/>
          </a:xfrm>
          <a:custGeom>
            <a:avLst/>
            <a:gdLst>
              <a:gd name="connsiteX0" fmla="*/ 1495053 w 3181348"/>
              <a:gd name="connsiteY0" fmla="*/ 1838394 h 1838394"/>
              <a:gd name="connsiteX1" fmla="*/ 2983619 w 3181348"/>
              <a:gd name="connsiteY1" fmla="*/ 495090 h 1838394"/>
              <a:gd name="connsiteX2" fmla="*/ 2990107 w 3181348"/>
              <a:gd name="connsiteY2" fmla="*/ 366615 h 1838394"/>
              <a:gd name="connsiteX3" fmla="*/ 3181348 w 3181348"/>
              <a:gd name="connsiteY3" fmla="*/ 366615 h 1838394"/>
              <a:gd name="connsiteX4" fmla="*/ 2795400 w 3181348"/>
              <a:gd name="connsiteY4" fmla="*/ 0 h 1838394"/>
              <a:gd name="connsiteX5" fmla="*/ 2409452 w 3181348"/>
              <a:gd name="connsiteY5" fmla="*/ 366615 h 1838394"/>
              <a:gd name="connsiteX6" fmla="*/ 2599424 w 3181348"/>
              <a:gd name="connsiteY6" fmla="*/ 366615 h 1838394"/>
              <a:gd name="connsiteX7" fmla="*/ 2594954 w 3181348"/>
              <a:gd name="connsiteY7" fmla="*/ 455145 h 1838394"/>
              <a:gd name="connsiteX8" fmla="*/ 1495053 w 3181348"/>
              <a:gd name="connsiteY8" fmla="*/ 1447712 h 1838394"/>
              <a:gd name="connsiteX9" fmla="*/ 395152 w 3181348"/>
              <a:gd name="connsiteY9" fmla="*/ 455145 h 1838394"/>
              <a:gd name="connsiteX10" fmla="*/ 390682 w 3181348"/>
              <a:gd name="connsiteY10" fmla="*/ 366615 h 1838394"/>
              <a:gd name="connsiteX11" fmla="*/ 0 w 3181348"/>
              <a:gd name="connsiteY11" fmla="*/ 366615 h 1838394"/>
              <a:gd name="connsiteX12" fmla="*/ 6487 w 3181348"/>
              <a:gd name="connsiteY12" fmla="*/ 495090 h 1838394"/>
              <a:gd name="connsiteX13" fmla="*/ 1495053 w 3181348"/>
              <a:gd name="connsiteY13" fmla="*/ 1838394 h 1838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181348" h="1838394">
                <a:moveTo>
                  <a:pt x="1495053" y="1838394"/>
                </a:moveTo>
                <a:cubicBezTo>
                  <a:pt x="2269783" y="1838394"/>
                  <a:pt x="2906994" y="1249604"/>
                  <a:pt x="2983619" y="495090"/>
                </a:cubicBezTo>
                <a:lnTo>
                  <a:pt x="2990107" y="366615"/>
                </a:lnTo>
                <a:lnTo>
                  <a:pt x="3181348" y="366615"/>
                </a:lnTo>
                <a:lnTo>
                  <a:pt x="2795400" y="0"/>
                </a:lnTo>
                <a:lnTo>
                  <a:pt x="2409452" y="366615"/>
                </a:lnTo>
                <a:lnTo>
                  <a:pt x="2599424" y="366615"/>
                </a:lnTo>
                <a:lnTo>
                  <a:pt x="2594954" y="455145"/>
                </a:lnTo>
                <a:cubicBezTo>
                  <a:pt x="2538336" y="1012655"/>
                  <a:pt x="2067501" y="1447712"/>
                  <a:pt x="1495053" y="1447712"/>
                </a:cubicBezTo>
                <a:cubicBezTo>
                  <a:pt x="922605" y="1447712"/>
                  <a:pt x="451771" y="1012655"/>
                  <a:pt x="395152" y="455145"/>
                </a:cubicBezTo>
                <a:lnTo>
                  <a:pt x="390682" y="366615"/>
                </a:lnTo>
                <a:lnTo>
                  <a:pt x="0" y="366615"/>
                </a:lnTo>
                <a:lnTo>
                  <a:pt x="6487" y="495090"/>
                </a:lnTo>
                <a:cubicBezTo>
                  <a:pt x="83112" y="1249604"/>
                  <a:pt x="720323" y="1838394"/>
                  <a:pt x="1495053" y="1838394"/>
                </a:cubicBezTo>
                <a:close/>
              </a:path>
            </a:pathLst>
          </a:custGeom>
          <a:solidFill>
            <a:srgbClr val="E14B55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465729" y="4855104"/>
            <a:ext cx="22936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spc="300" dirty="0">
                <a:solidFill>
                  <a:srgbClr val="E14B55"/>
                </a:solidFill>
                <a:cs typeface="+mn-ea"/>
                <a:sym typeface="+mn-lt"/>
              </a:rPr>
              <a:t>Add title text</a:t>
            </a:r>
            <a:endParaRPr lang="zh-CN" altLang="en-US" sz="2000" spc="300" dirty="0">
              <a:solidFill>
                <a:srgbClr val="E14B55"/>
              </a:solidFill>
              <a:cs typeface="+mn-ea"/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465729" y="5200073"/>
            <a:ext cx="2123987" cy="550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title.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399650" y="4855104"/>
            <a:ext cx="22936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spc="300" dirty="0">
                <a:solidFill>
                  <a:srgbClr val="E14B55"/>
                </a:solidFill>
                <a:cs typeface="+mn-ea"/>
                <a:sym typeface="+mn-lt"/>
              </a:rPr>
              <a:t>Add title text</a:t>
            </a:r>
            <a:endParaRPr lang="zh-CN" altLang="en-US" sz="2000" spc="300" dirty="0">
              <a:solidFill>
                <a:srgbClr val="E14B55"/>
              </a:solidFill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399650" y="5200073"/>
            <a:ext cx="2123987" cy="550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title.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267013" y="4855104"/>
            <a:ext cx="22936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spc="300" dirty="0">
                <a:solidFill>
                  <a:srgbClr val="E14B55"/>
                </a:solidFill>
                <a:cs typeface="+mn-ea"/>
                <a:sym typeface="+mn-lt"/>
              </a:rPr>
              <a:t>Add title text</a:t>
            </a:r>
            <a:endParaRPr lang="zh-CN" altLang="en-US" sz="2000" spc="300" dirty="0">
              <a:solidFill>
                <a:srgbClr val="E14B55"/>
              </a:solidFill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267013" y="5200073"/>
            <a:ext cx="2123987" cy="550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title.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420947" y="1613336"/>
            <a:ext cx="22936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spc="300" dirty="0">
                <a:solidFill>
                  <a:srgbClr val="E14B55"/>
                </a:solidFill>
                <a:cs typeface="+mn-ea"/>
                <a:sym typeface="+mn-lt"/>
              </a:rPr>
              <a:t>Add title text</a:t>
            </a:r>
            <a:endParaRPr lang="zh-CN" altLang="en-US" sz="2000" spc="300" dirty="0">
              <a:solidFill>
                <a:srgbClr val="E14B55"/>
              </a:solidFill>
              <a:cs typeface="+mn-ea"/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420947" y="1958305"/>
            <a:ext cx="2123987" cy="550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title.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288310" y="1613336"/>
            <a:ext cx="22936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spc="300" dirty="0">
                <a:solidFill>
                  <a:srgbClr val="E14B55"/>
                </a:solidFill>
                <a:cs typeface="+mn-ea"/>
                <a:sym typeface="+mn-lt"/>
              </a:rPr>
              <a:t>Add title text</a:t>
            </a:r>
            <a:endParaRPr lang="zh-CN" altLang="en-US" sz="2000" spc="300" dirty="0">
              <a:solidFill>
                <a:srgbClr val="E14B55"/>
              </a:solidFill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288310" y="1958305"/>
            <a:ext cx="2123987" cy="550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title.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任意形状 65"/>
          <p:cNvSpPr/>
          <p:nvPr/>
        </p:nvSpPr>
        <p:spPr>
          <a:xfrm>
            <a:off x="6842676" y="3567965"/>
            <a:ext cx="2370630" cy="1369907"/>
          </a:xfrm>
          <a:custGeom>
            <a:avLst/>
            <a:gdLst>
              <a:gd name="connsiteX0" fmla="*/ 1495053 w 3181348"/>
              <a:gd name="connsiteY0" fmla="*/ 1838394 h 1838394"/>
              <a:gd name="connsiteX1" fmla="*/ 2983619 w 3181348"/>
              <a:gd name="connsiteY1" fmla="*/ 495090 h 1838394"/>
              <a:gd name="connsiteX2" fmla="*/ 2990107 w 3181348"/>
              <a:gd name="connsiteY2" fmla="*/ 366615 h 1838394"/>
              <a:gd name="connsiteX3" fmla="*/ 3181348 w 3181348"/>
              <a:gd name="connsiteY3" fmla="*/ 366615 h 1838394"/>
              <a:gd name="connsiteX4" fmla="*/ 2795400 w 3181348"/>
              <a:gd name="connsiteY4" fmla="*/ 0 h 1838394"/>
              <a:gd name="connsiteX5" fmla="*/ 2409452 w 3181348"/>
              <a:gd name="connsiteY5" fmla="*/ 366615 h 1838394"/>
              <a:gd name="connsiteX6" fmla="*/ 2599424 w 3181348"/>
              <a:gd name="connsiteY6" fmla="*/ 366615 h 1838394"/>
              <a:gd name="connsiteX7" fmla="*/ 2594954 w 3181348"/>
              <a:gd name="connsiteY7" fmla="*/ 455145 h 1838394"/>
              <a:gd name="connsiteX8" fmla="*/ 1495053 w 3181348"/>
              <a:gd name="connsiteY8" fmla="*/ 1447712 h 1838394"/>
              <a:gd name="connsiteX9" fmla="*/ 395152 w 3181348"/>
              <a:gd name="connsiteY9" fmla="*/ 455145 h 1838394"/>
              <a:gd name="connsiteX10" fmla="*/ 390682 w 3181348"/>
              <a:gd name="connsiteY10" fmla="*/ 366615 h 1838394"/>
              <a:gd name="connsiteX11" fmla="*/ 0 w 3181348"/>
              <a:gd name="connsiteY11" fmla="*/ 366615 h 1838394"/>
              <a:gd name="connsiteX12" fmla="*/ 6487 w 3181348"/>
              <a:gd name="connsiteY12" fmla="*/ 495090 h 1838394"/>
              <a:gd name="connsiteX13" fmla="*/ 1495053 w 3181348"/>
              <a:gd name="connsiteY13" fmla="*/ 1838394 h 1838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181348" h="1838394">
                <a:moveTo>
                  <a:pt x="1495053" y="1838394"/>
                </a:moveTo>
                <a:cubicBezTo>
                  <a:pt x="2269783" y="1838394"/>
                  <a:pt x="2906994" y="1249604"/>
                  <a:pt x="2983619" y="495090"/>
                </a:cubicBezTo>
                <a:lnTo>
                  <a:pt x="2990107" y="366615"/>
                </a:lnTo>
                <a:lnTo>
                  <a:pt x="3181348" y="366615"/>
                </a:lnTo>
                <a:lnTo>
                  <a:pt x="2795400" y="0"/>
                </a:lnTo>
                <a:lnTo>
                  <a:pt x="2409452" y="366615"/>
                </a:lnTo>
                <a:lnTo>
                  <a:pt x="2599424" y="366615"/>
                </a:lnTo>
                <a:lnTo>
                  <a:pt x="2594954" y="455145"/>
                </a:lnTo>
                <a:cubicBezTo>
                  <a:pt x="2538336" y="1012655"/>
                  <a:pt x="2067501" y="1447712"/>
                  <a:pt x="1495053" y="1447712"/>
                </a:cubicBezTo>
                <a:cubicBezTo>
                  <a:pt x="922605" y="1447712"/>
                  <a:pt x="451771" y="1012655"/>
                  <a:pt x="395152" y="455145"/>
                </a:cubicBezTo>
                <a:lnTo>
                  <a:pt x="390682" y="366615"/>
                </a:lnTo>
                <a:lnTo>
                  <a:pt x="0" y="366615"/>
                </a:lnTo>
                <a:lnTo>
                  <a:pt x="6487" y="495090"/>
                </a:lnTo>
                <a:cubicBezTo>
                  <a:pt x="83112" y="1249604"/>
                  <a:pt x="720323" y="1838394"/>
                  <a:pt x="1495053" y="1838394"/>
                </a:cubicBezTo>
                <a:close/>
              </a:path>
            </a:pathLst>
          </a:custGeom>
          <a:solidFill>
            <a:srgbClr val="E14B55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cs typeface="+mn-ea"/>
              <a:sym typeface="+mn-lt"/>
            </a:endParaRPr>
          </a:p>
        </p:txBody>
      </p:sp>
      <p:sp>
        <p:nvSpPr>
          <p:cNvPr id="16" name="任意形状 66"/>
          <p:cNvSpPr/>
          <p:nvPr/>
        </p:nvSpPr>
        <p:spPr>
          <a:xfrm flipV="1">
            <a:off x="4910686" y="2760141"/>
            <a:ext cx="2370630" cy="1369907"/>
          </a:xfrm>
          <a:custGeom>
            <a:avLst/>
            <a:gdLst>
              <a:gd name="connsiteX0" fmla="*/ 1495053 w 3181348"/>
              <a:gd name="connsiteY0" fmla="*/ 1838394 h 1838394"/>
              <a:gd name="connsiteX1" fmla="*/ 2983619 w 3181348"/>
              <a:gd name="connsiteY1" fmla="*/ 495090 h 1838394"/>
              <a:gd name="connsiteX2" fmla="*/ 2990107 w 3181348"/>
              <a:gd name="connsiteY2" fmla="*/ 366615 h 1838394"/>
              <a:gd name="connsiteX3" fmla="*/ 3181348 w 3181348"/>
              <a:gd name="connsiteY3" fmla="*/ 366615 h 1838394"/>
              <a:gd name="connsiteX4" fmla="*/ 2795400 w 3181348"/>
              <a:gd name="connsiteY4" fmla="*/ 0 h 1838394"/>
              <a:gd name="connsiteX5" fmla="*/ 2409452 w 3181348"/>
              <a:gd name="connsiteY5" fmla="*/ 366615 h 1838394"/>
              <a:gd name="connsiteX6" fmla="*/ 2599424 w 3181348"/>
              <a:gd name="connsiteY6" fmla="*/ 366615 h 1838394"/>
              <a:gd name="connsiteX7" fmla="*/ 2594954 w 3181348"/>
              <a:gd name="connsiteY7" fmla="*/ 455145 h 1838394"/>
              <a:gd name="connsiteX8" fmla="*/ 1495053 w 3181348"/>
              <a:gd name="connsiteY8" fmla="*/ 1447712 h 1838394"/>
              <a:gd name="connsiteX9" fmla="*/ 395152 w 3181348"/>
              <a:gd name="connsiteY9" fmla="*/ 455145 h 1838394"/>
              <a:gd name="connsiteX10" fmla="*/ 390682 w 3181348"/>
              <a:gd name="connsiteY10" fmla="*/ 366615 h 1838394"/>
              <a:gd name="connsiteX11" fmla="*/ 0 w 3181348"/>
              <a:gd name="connsiteY11" fmla="*/ 366615 h 1838394"/>
              <a:gd name="connsiteX12" fmla="*/ 6487 w 3181348"/>
              <a:gd name="connsiteY12" fmla="*/ 495090 h 1838394"/>
              <a:gd name="connsiteX13" fmla="*/ 1495053 w 3181348"/>
              <a:gd name="connsiteY13" fmla="*/ 1838394 h 1838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181348" h="1838394">
                <a:moveTo>
                  <a:pt x="1495053" y="1838394"/>
                </a:moveTo>
                <a:cubicBezTo>
                  <a:pt x="2269783" y="1838394"/>
                  <a:pt x="2906994" y="1249604"/>
                  <a:pt x="2983619" y="495090"/>
                </a:cubicBezTo>
                <a:lnTo>
                  <a:pt x="2990107" y="366615"/>
                </a:lnTo>
                <a:lnTo>
                  <a:pt x="3181348" y="366615"/>
                </a:lnTo>
                <a:lnTo>
                  <a:pt x="2795400" y="0"/>
                </a:lnTo>
                <a:lnTo>
                  <a:pt x="2409452" y="366615"/>
                </a:lnTo>
                <a:lnTo>
                  <a:pt x="2599424" y="366615"/>
                </a:lnTo>
                <a:lnTo>
                  <a:pt x="2594954" y="455145"/>
                </a:lnTo>
                <a:cubicBezTo>
                  <a:pt x="2538336" y="1012655"/>
                  <a:pt x="2067501" y="1447712"/>
                  <a:pt x="1495053" y="1447712"/>
                </a:cubicBezTo>
                <a:cubicBezTo>
                  <a:pt x="922605" y="1447712"/>
                  <a:pt x="451771" y="1012655"/>
                  <a:pt x="395152" y="455145"/>
                </a:cubicBezTo>
                <a:lnTo>
                  <a:pt x="390682" y="366615"/>
                </a:lnTo>
                <a:lnTo>
                  <a:pt x="0" y="366615"/>
                </a:lnTo>
                <a:lnTo>
                  <a:pt x="6487" y="495090"/>
                </a:lnTo>
                <a:cubicBezTo>
                  <a:pt x="83112" y="1249604"/>
                  <a:pt x="720323" y="1838394"/>
                  <a:pt x="1495053" y="1838394"/>
                </a:cubicBezTo>
                <a:close/>
              </a:path>
            </a:pathLst>
          </a:custGeom>
          <a:solidFill>
            <a:srgbClr val="E14B55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cs typeface="+mn-ea"/>
              <a:sym typeface="+mn-lt"/>
            </a:endParaRPr>
          </a:p>
        </p:txBody>
      </p:sp>
      <p:sp>
        <p:nvSpPr>
          <p:cNvPr id="17" name="任意形状 67"/>
          <p:cNvSpPr/>
          <p:nvPr/>
        </p:nvSpPr>
        <p:spPr>
          <a:xfrm>
            <a:off x="2976375" y="3581881"/>
            <a:ext cx="2370630" cy="1369907"/>
          </a:xfrm>
          <a:custGeom>
            <a:avLst/>
            <a:gdLst>
              <a:gd name="connsiteX0" fmla="*/ 1495053 w 3181348"/>
              <a:gd name="connsiteY0" fmla="*/ 1838394 h 1838394"/>
              <a:gd name="connsiteX1" fmla="*/ 2983619 w 3181348"/>
              <a:gd name="connsiteY1" fmla="*/ 495090 h 1838394"/>
              <a:gd name="connsiteX2" fmla="*/ 2990107 w 3181348"/>
              <a:gd name="connsiteY2" fmla="*/ 366615 h 1838394"/>
              <a:gd name="connsiteX3" fmla="*/ 3181348 w 3181348"/>
              <a:gd name="connsiteY3" fmla="*/ 366615 h 1838394"/>
              <a:gd name="connsiteX4" fmla="*/ 2795400 w 3181348"/>
              <a:gd name="connsiteY4" fmla="*/ 0 h 1838394"/>
              <a:gd name="connsiteX5" fmla="*/ 2409452 w 3181348"/>
              <a:gd name="connsiteY5" fmla="*/ 366615 h 1838394"/>
              <a:gd name="connsiteX6" fmla="*/ 2599424 w 3181348"/>
              <a:gd name="connsiteY6" fmla="*/ 366615 h 1838394"/>
              <a:gd name="connsiteX7" fmla="*/ 2594954 w 3181348"/>
              <a:gd name="connsiteY7" fmla="*/ 455145 h 1838394"/>
              <a:gd name="connsiteX8" fmla="*/ 1495053 w 3181348"/>
              <a:gd name="connsiteY8" fmla="*/ 1447712 h 1838394"/>
              <a:gd name="connsiteX9" fmla="*/ 395152 w 3181348"/>
              <a:gd name="connsiteY9" fmla="*/ 455145 h 1838394"/>
              <a:gd name="connsiteX10" fmla="*/ 390682 w 3181348"/>
              <a:gd name="connsiteY10" fmla="*/ 366615 h 1838394"/>
              <a:gd name="connsiteX11" fmla="*/ 0 w 3181348"/>
              <a:gd name="connsiteY11" fmla="*/ 366615 h 1838394"/>
              <a:gd name="connsiteX12" fmla="*/ 6487 w 3181348"/>
              <a:gd name="connsiteY12" fmla="*/ 495090 h 1838394"/>
              <a:gd name="connsiteX13" fmla="*/ 1495053 w 3181348"/>
              <a:gd name="connsiteY13" fmla="*/ 1838394 h 1838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181348" h="1838394">
                <a:moveTo>
                  <a:pt x="1495053" y="1838394"/>
                </a:moveTo>
                <a:cubicBezTo>
                  <a:pt x="2269783" y="1838394"/>
                  <a:pt x="2906994" y="1249604"/>
                  <a:pt x="2983619" y="495090"/>
                </a:cubicBezTo>
                <a:lnTo>
                  <a:pt x="2990107" y="366615"/>
                </a:lnTo>
                <a:lnTo>
                  <a:pt x="3181348" y="366615"/>
                </a:lnTo>
                <a:lnTo>
                  <a:pt x="2795400" y="0"/>
                </a:lnTo>
                <a:lnTo>
                  <a:pt x="2409452" y="366615"/>
                </a:lnTo>
                <a:lnTo>
                  <a:pt x="2599424" y="366615"/>
                </a:lnTo>
                <a:lnTo>
                  <a:pt x="2594954" y="455145"/>
                </a:lnTo>
                <a:cubicBezTo>
                  <a:pt x="2538336" y="1012655"/>
                  <a:pt x="2067501" y="1447712"/>
                  <a:pt x="1495053" y="1447712"/>
                </a:cubicBezTo>
                <a:cubicBezTo>
                  <a:pt x="922605" y="1447712"/>
                  <a:pt x="451771" y="1012655"/>
                  <a:pt x="395152" y="455145"/>
                </a:cubicBezTo>
                <a:lnTo>
                  <a:pt x="390682" y="366615"/>
                </a:lnTo>
                <a:lnTo>
                  <a:pt x="0" y="366615"/>
                </a:lnTo>
                <a:lnTo>
                  <a:pt x="6487" y="495090"/>
                </a:lnTo>
                <a:cubicBezTo>
                  <a:pt x="83112" y="1249604"/>
                  <a:pt x="720323" y="1838394"/>
                  <a:pt x="1495053" y="1838394"/>
                </a:cubicBezTo>
                <a:close/>
              </a:path>
            </a:pathLst>
          </a:custGeom>
          <a:solidFill>
            <a:srgbClr val="E14B55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cs typeface="+mn-ea"/>
              <a:sym typeface="+mn-lt"/>
            </a:endParaRPr>
          </a:p>
        </p:txBody>
      </p:sp>
      <p:sp>
        <p:nvSpPr>
          <p:cNvPr id="18" name="任意形状 68"/>
          <p:cNvSpPr/>
          <p:nvPr/>
        </p:nvSpPr>
        <p:spPr>
          <a:xfrm flipV="1">
            <a:off x="1044385" y="2774057"/>
            <a:ext cx="2370630" cy="1369907"/>
          </a:xfrm>
          <a:custGeom>
            <a:avLst/>
            <a:gdLst>
              <a:gd name="connsiteX0" fmla="*/ 1495053 w 3181348"/>
              <a:gd name="connsiteY0" fmla="*/ 1838394 h 1838394"/>
              <a:gd name="connsiteX1" fmla="*/ 2983619 w 3181348"/>
              <a:gd name="connsiteY1" fmla="*/ 495090 h 1838394"/>
              <a:gd name="connsiteX2" fmla="*/ 2990107 w 3181348"/>
              <a:gd name="connsiteY2" fmla="*/ 366615 h 1838394"/>
              <a:gd name="connsiteX3" fmla="*/ 3181348 w 3181348"/>
              <a:gd name="connsiteY3" fmla="*/ 366615 h 1838394"/>
              <a:gd name="connsiteX4" fmla="*/ 2795400 w 3181348"/>
              <a:gd name="connsiteY4" fmla="*/ 0 h 1838394"/>
              <a:gd name="connsiteX5" fmla="*/ 2409452 w 3181348"/>
              <a:gd name="connsiteY5" fmla="*/ 366615 h 1838394"/>
              <a:gd name="connsiteX6" fmla="*/ 2599424 w 3181348"/>
              <a:gd name="connsiteY6" fmla="*/ 366615 h 1838394"/>
              <a:gd name="connsiteX7" fmla="*/ 2594954 w 3181348"/>
              <a:gd name="connsiteY7" fmla="*/ 455145 h 1838394"/>
              <a:gd name="connsiteX8" fmla="*/ 1495053 w 3181348"/>
              <a:gd name="connsiteY8" fmla="*/ 1447712 h 1838394"/>
              <a:gd name="connsiteX9" fmla="*/ 395152 w 3181348"/>
              <a:gd name="connsiteY9" fmla="*/ 455145 h 1838394"/>
              <a:gd name="connsiteX10" fmla="*/ 390682 w 3181348"/>
              <a:gd name="connsiteY10" fmla="*/ 366615 h 1838394"/>
              <a:gd name="connsiteX11" fmla="*/ 0 w 3181348"/>
              <a:gd name="connsiteY11" fmla="*/ 366615 h 1838394"/>
              <a:gd name="connsiteX12" fmla="*/ 6487 w 3181348"/>
              <a:gd name="connsiteY12" fmla="*/ 495090 h 1838394"/>
              <a:gd name="connsiteX13" fmla="*/ 1495053 w 3181348"/>
              <a:gd name="connsiteY13" fmla="*/ 1838394 h 1838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181348" h="1838394">
                <a:moveTo>
                  <a:pt x="1495053" y="1838394"/>
                </a:moveTo>
                <a:cubicBezTo>
                  <a:pt x="2269783" y="1838394"/>
                  <a:pt x="2906994" y="1249604"/>
                  <a:pt x="2983619" y="495090"/>
                </a:cubicBezTo>
                <a:lnTo>
                  <a:pt x="2990107" y="366615"/>
                </a:lnTo>
                <a:lnTo>
                  <a:pt x="3181348" y="366615"/>
                </a:lnTo>
                <a:lnTo>
                  <a:pt x="2795400" y="0"/>
                </a:lnTo>
                <a:lnTo>
                  <a:pt x="2409452" y="366615"/>
                </a:lnTo>
                <a:lnTo>
                  <a:pt x="2599424" y="366615"/>
                </a:lnTo>
                <a:lnTo>
                  <a:pt x="2594954" y="455145"/>
                </a:lnTo>
                <a:cubicBezTo>
                  <a:pt x="2538336" y="1012655"/>
                  <a:pt x="2067501" y="1447712"/>
                  <a:pt x="1495053" y="1447712"/>
                </a:cubicBezTo>
                <a:cubicBezTo>
                  <a:pt x="922605" y="1447712"/>
                  <a:pt x="451771" y="1012655"/>
                  <a:pt x="395152" y="455145"/>
                </a:cubicBezTo>
                <a:lnTo>
                  <a:pt x="390682" y="366615"/>
                </a:lnTo>
                <a:lnTo>
                  <a:pt x="0" y="366615"/>
                </a:lnTo>
                <a:lnTo>
                  <a:pt x="6487" y="495090"/>
                </a:lnTo>
                <a:cubicBezTo>
                  <a:pt x="83112" y="1249604"/>
                  <a:pt x="720323" y="1838394"/>
                  <a:pt x="1495053" y="1838394"/>
                </a:cubicBezTo>
                <a:close/>
              </a:path>
            </a:pathLst>
          </a:custGeom>
          <a:solidFill>
            <a:srgbClr val="E14B55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cs typeface="+mn-ea"/>
              <a:sym typeface="+mn-lt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1547859" y="3278455"/>
            <a:ext cx="1221172" cy="122117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solidFill>
                <a:srgbClr val="0A2B42"/>
              </a:solidFill>
              <a:cs typeface="+mn-ea"/>
              <a:sym typeface="+mn-lt"/>
            </a:endParaRPr>
          </a:p>
        </p:txBody>
      </p:sp>
      <p:sp>
        <p:nvSpPr>
          <p:cNvPr id="20" name="椭圆 19"/>
          <p:cNvSpPr/>
          <p:nvPr/>
        </p:nvSpPr>
        <p:spPr>
          <a:xfrm flipV="1">
            <a:off x="3479849" y="3226218"/>
            <a:ext cx="1221172" cy="122117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solidFill>
                <a:srgbClr val="0A2B42"/>
              </a:solidFill>
              <a:cs typeface="+mn-ea"/>
              <a:sym typeface="+mn-lt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5414160" y="3264540"/>
            <a:ext cx="1221172" cy="122117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solidFill>
                <a:srgbClr val="0A2B42"/>
              </a:solidFill>
              <a:cs typeface="+mn-ea"/>
              <a:sym typeface="+mn-lt"/>
            </a:endParaRPr>
          </a:p>
        </p:txBody>
      </p:sp>
      <p:sp>
        <p:nvSpPr>
          <p:cNvPr id="22" name="椭圆 21"/>
          <p:cNvSpPr/>
          <p:nvPr/>
        </p:nvSpPr>
        <p:spPr>
          <a:xfrm flipV="1">
            <a:off x="7346150" y="3212302"/>
            <a:ext cx="1221172" cy="122117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solidFill>
                <a:srgbClr val="0A2B42"/>
              </a:solidFill>
              <a:cs typeface="+mn-ea"/>
              <a:sym typeface="+mn-lt"/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9280460" y="3242900"/>
            <a:ext cx="1221172" cy="122117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solidFill>
                <a:srgbClr val="0A2B42"/>
              </a:solidFill>
              <a:cs typeface="+mn-ea"/>
              <a:sym typeface="+mn-lt"/>
            </a:endParaRPr>
          </a:p>
        </p:txBody>
      </p:sp>
      <p:grpSp>
        <p:nvGrpSpPr>
          <p:cNvPr id="24" name="组 69"/>
          <p:cNvGrpSpPr/>
          <p:nvPr/>
        </p:nvGrpSpPr>
        <p:grpSpPr>
          <a:xfrm>
            <a:off x="1974758" y="3608369"/>
            <a:ext cx="367373" cy="589180"/>
            <a:chOff x="898525" y="1076325"/>
            <a:chExt cx="504825" cy="809625"/>
          </a:xfrm>
          <a:solidFill>
            <a:srgbClr val="E14B55"/>
          </a:solidFill>
        </p:grpSpPr>
        <p:sp>
          <p:nvSpPr>
            <p:cNvPr id="25" name="Freeform 44"/>
            <p:cNvSpPr>
              <a:spLocks/>
            </p:cNvSpPr>
            <p:nvPr/>
          </p:nvSpPr>
          <p:spPr bwMode="auto">
            <a:xfrm>
              <a:off x="1028700" y="1736725"/>
              <a:ext cx="247650" cy="50800"/>
            </a:xfrm>
            <a:custGeom>
              <a:avLst/>
              <a:gdLst/>
              <a:ahLst/>
              <a:cxnLst>
                <a:cxn ang="0">
                  <a:pos x="140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0" y="0"/>
                </a:cxn>
                <a:cxn ang="0">
                  <a:pos x="4" y="4"/>
                </a:cxn>
                <a:cxn ang="0">
                  <a:pos x="2" y="10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2" y="22"/>
                </a:cxn>
                <a:cxn ang="0">
                  <a:pos x="4" y="28"/>
                </a:cxn>
                <a:cxn ang="0">
                  <a:pos x="10" y="32"/>
                </a:cxn>
                <a:cxn ang="0">
                  <a:pos x="16" y="32"/>
                </a:cxn>
                <a:cxn ang="0">
                  <a:pos x="140" y="32"/>
                </a:cxn>
                <a:cxn ang="0">
                  <a:pos x="140" y="32"/>
                </a:cxn>
                <a:cxn ang="0">
                  <a:pos x="146" y="32"/>
                </a:cxn>
                <a:cxn ang="0">
                  <a:pos x="152" y="28"/>
                </a:cxn>
                <a:cxn ang="0">
                  <a:pos x="154" y="22"/>
                </a:cxn>
                <a:cxn ang="0">
                  <a:pos x="156" y="16"/>
                </a:cxn>
                <a:cxn ang="0">
                  <a:pos x="156" y="16"/>
                </a:cxn>
                <a:cxn ang="0">
                  <a:pos x="154" y="10"/>
                </a:cxn>
                <a:cxn ang="0">
                  <a:pos x="152" y="4"/>
                </a:cxn>
                <a:cxn ang="0">
                  <a:pos x="146" y="0"/>
                </a:cxn>
                <a:cxn ang="0">
                  <a:pos x="140" y="0"/>
                </a:cxn>
                <a:cxn ang="0">
                  <a:pos x="140" y="0"/>
                </a:cxn>
              </a:cxnLst>
              <a:rect l="0" t="0" r="r" b="b"/>
              <a:pathLst>
                <a:path w="156" h="32">
                  <a:moveTo>
                    <a:pt x="140" y="0"/>
                  </a:moveTo>
                  <a:lnTo>
                    <a:pt x="16" y="0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4" y="4"/>
                  </a:lnTo>
                  <a:lnTo>
                    <a:pt x="2" y="1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" y="22"/>
                  </a:lnTo>
                  <a:lnTo>
                    <a:pt x="4" y="28"/>
                  </a:lnTo>
                  <a:lnTo>
                    <a:pt x="10" y="32"/>
                  </a:lnTo>
                  <a:lnTo>
                    <a:pt x="16" y="32"/>
                  </a:lnTo>
                  <a:lnTo>
                    <a:pt x="140" y="32"/>
                  </a:lnTo>
                  <a:lnTo>
                    <a:pt x="140" y="32"/>
                  </a:lnTo>
                  <a:lnTo>
                    <a:pt x="146" y="32"/>
                  </a:lnTo>
                  <a:lnTo>
                    <a:pt x="152" y="28"/>
                  </a:lnTo>
                  <a:lnTo>
                    <a:pt x="154" y="22"/>
                  </a:lnTo>
                  <a:lnTo>
                    <a:pt x="156" y="16"/>
                  </a:lnTo>
                  <a:lnTo>
                    <a:pt x="156" y="16"/>
                  </a:lnTo>
                  <a:lnTo>
                    <a:pt x="154" y="10"/>
                  </a:lnTo>
                  <a:lnTo>
                    <a:pt x="152" y="4"/>
                  </a:lnTo>
                  <a:lnTo>
                    <a:pt x="146" y="0"/>
                  </a:lnTo>
                  <a:lnTo>
                    <a:pt x="140" y="0"/>
                  </a:lnTo>
                  <a:lnTo>
                    <a:pt x="14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200" u="sng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26" name="Freeform 45"/>
            <p:cNvSpPr>
              <a:spLocks/>
            </p:cNvSpPr>
            <p:nvPr/>
          </p:nvSpPr>
          <p:spPr bwMode="auto">
            <a:xfrm>
              <a:off x="1028700" y="1831975"/>
              <a:ext cx="247650" cy="53975"/>
            </a:xfrm>
            <a:custGeom>
              <a:avLst/>
              <a:gdLst/>
              <a:ahLst/>
              <a:cxnLst>
                <a:cxn ang="0">
                  <a:pos x="140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0" y="2"/>
                </a:cxn>
                <a:cxn ang="0">
                  <a:pos x="4" y="4"/>
                </a:cxn>
                <a:cxn ang="0">
                  <a:pos x="2" y="10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2" y="24"/>
                </a:cxn>
                <a:cxn ang="0">
                  <a:pos x="4" y="28"/>
                </a:cxn>
                <a:cxn ang="0">
                  <a:pos x="10" y="32"/>
                </a:cxn>
                <a:cxn ang="0">
                  <a:pos x="16" y="34"/>
                </a:cxn>
                <a:cxn ang="0">
                  <a:pos x="140" y="34"/>
                </a:cxn>
                <a:cxn ang="0">
                  <a:pos x="140" y="34"/>
                </a:cxn>
                <a:cxn ang="0">
                  <a:pos x="146" y="32"/>
                </a:cxn>
                <a:cxn ang="0">
                  <a:pos x="152" y="28"/>
                </a:cxn>
                <a:cxn ang="0">
                  <a:pos x="154" y="24"/>
                </a:cxn>
                <a:cxn ang="0">
                  <a:pos x="156" y="16"/>
                </a:cxn>
                <a:cxn ang="0">
                  <a:pos x="156" y="16"/>
                </a:cxn>
                <a:cxn ang="0">
                  <a:pos x="154" y="10"/>
                </a:cxn>
                <a:cxn ang="0">
                  <a:pos x="152" y="4"/>
                </a:cxn>
                <a:cxn ang="0">
                  <a:pos x="146" y="2"/>
                </a:cxn>
                <a:cxn ang="0">
                  <a:pos x="140" y="0"/>
                </a:cxn>
                <a:cxn ang="0">
                  <a:pos x="140" y="0"/>
                </a:cxn>
              </a:cxnLst>
              <a:rect l="0" t="0" r="r" b="b"/>
              <a:pathLst>
                <a:path w="156" h="34">
                  <a:moveTo>
                    <a:pt x="140" y="0"/>
                  </a:moveTo>
                  <a:lnTo>
                    <a:pt x="16" y="0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4" y="4"/>
                  </a:lnTo>
                  <a:lnTo>
                    <a:pt x="2" y="1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" y="24"/>
                  </a:lnTo>
                  <a:lnTo>
                    <a:pt x="4" y="28"/>
                  </a:lnTo>
                  <a:lnTo>
                    <a:pt x="10" y="32"/>
                  </a:lnTo>
                  <a:lnTo>
                    <a:pt x="16" y="34"/>
                  </a:lnTo>
                  <a:lnTo>
                    <a:pt x="140" y="34"/>
                  </a:lnTo>
                  <a:lnTo>
                    <a:pt x="140" y="34"/>
                  </a:lnTo>
                  <a:lnTo>
                    <a:pt x="146" y="32"/>
                  </a:lnTo>
                  <a:lnTo>
                    <a:pt x="152" y="28"/>
                  </a:lnTo>
                  <a:lnTo>
                    <a:pt x="154" y="24"/>
                  </a:lnTo>
                  <a:lnTo>
                    <a:pt x="156" y="16"/>
                  </a:lnTo>
                  <a:lnTo>
                    <a:pt x="156" y="16"/>
                  </a:lnTo>
                  <a:lnTo>
                    <a:pt x="154" y="10"/>
                  </a:lnTo>
                  <a:lnTo>
                    <a:pt x="152" y="4"/>
                  </a:lnTo>
                  <a:lnTo>
                    <a:pt x="146" y="2"/>
                  </a:lnTo>
                  <a:lnTo>
                    <a:pt x="140" y="0"/>
                  </a:lnTo>
                  <a:lnTo>
                    <a:pt x="14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200" u="sng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27" name="Freeform 46"/>
            <p:cNvSpPr>
              <a:spLocks noEditPoints="1"/>
            </p:cNvSpPr>
            <p:nvPr/>
          </p:nvSpPr>
          <p:spPr bwMode="auto">
            <a:xfrm>
              <a:off x="898525" y="1076325"/>
              <a:ext cx="504825" cy="615950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52" y="0"/>
                </a:cxn>
                <a:cxn ang="0">
                  <a:pos x="106" y="10"/>
                </a:cxn>
                <a:cxn ang="0">
                  <a:pos x="66" y="30"/>
                </a:cxn>
                <a:cxn ang="0">
                  <a:pos x="34" y="60"/>
                </a:cxn>
                <a:cxn ang="0">
                  <a:pos x="12" y="98"/>
                </a:cxn>
                <a:cxn ang="0">
                  <a:pos x="2" y="144"/>
                </a:cxn>
                <a:cxn ang="0">
                  <a:pos x="2" y="176"/>
                </a:cxn>
                <a:cxn ang="0">
                  <a:pos x="18" y="226"/>
                </a:cxn>
                <a:cxn ang="0">
                  <a:pos x="60" y="282"/>
                </a:cxn>
                <a:cxn ang="0">
                  <a:pos x="74" y="300"/>
                </a:cxn>
                <a:cxn ang="0">
                  <a:pos x="80" y="322"/>
                </a:cxn>
                <a:cxn ang="0">
                  <a:pos x="82" y="354"/>
                </a:cxn>
                <a:cxn ang="0">
                  <a:pos x="88" y="372"/>
                </a:cxn>
                <a:cxn ang="0">
                  <a:pos x="102" y="384"/>
                </a:cxn>
                <a:cxn ang="0">
                  <a:pos x="158" y="388"/>
                </a:cxn>
                <a:cxn ang="0">
                  <a:pos x="202" y="388"/>
                </a:cxn>
                <a:cxn ang="0">
                  <a:pos x="222" y="382"/>
                </a:cxn>
                <a:cxn ang="0">
                  <a:pos x="234" y="366"/>
                </a:cxn>
                <a:cxn ang="0">
                  <a:pos x="236" y="340"/>
                </a:cxn>
                <a:cxn ang="0">
                  <a:pos x="242" y="306"/>
                </a:cxn>
                <a:cxn ang="0">
                  <a:pos x="250" y="292"/>
                </a:cxn>
                <a:cxn ang="0">
                  <a:pos x="282" y="256"/>
                </a:cxn>
                <a:cxn ang="0">
                  <a:pos x="308" y="210"/>
                </a:cxn>
                <a:cxn ang="0">
                  <a:pos x="318" y="158"/>
                </a:cxn>
                <a:cxn ang="0">
                  <a:pos x="314" y="128"/>
                </a:cxn>
                <a:cxn ang="0">
                  <a:pos x="300" y="86"/>
                </a:cxn>
                <a:cxn ang="0">
                  <a:pos x="274" y="50"/>
                </a:cxn>
                <a:cxn ang="0">
                  <a:pos x="240" y="22"/>
                </a:cxn>
                <a:cxn ang="0">
                  <a:pos x="198" y="6"/>
                </a:cxn>
                <a:cxn ang="0">
                  <a:pos x="168" y="0"/>
                </a:cxn>
                <a:cxn ang="0">
                  <a:pos x="258" y="164"/>
                </a:cxn>
                <a:cxn ang="0">
                  <a:pos x="246" y="146"/>
                </a:cxn>
                <a:cxn ang="0">
                  <a:pos x="240" y="120"/>
                </a:cxn>
                <a:cxn ang="0">
                  <a:pos x="216" y="88"/>
                </a:cxn>
                <a:cxn ang="0">
                  <a:pos x="178" y="74"/>
                </a:cxn>
                <a:cxn ang="0">
                  <a:pos x="164" y="68"/>
                </a:cxn>
                <a:cxn ang="0">
                  <a:pos x="158" y="52"/>
                </a:cxn>
                <a:cxn ang="0">
                  <a:pos x="172" y="34"/>
                </a:cxn>
                <a:cxn ang="0">
                  <a:pos x="202" y="36"/>
                </a:cxn>
                <a:cxn ang="0">
                  <a:pos x="256" y="68"/>
                </a:cxn>
                <a:cxn ang="0">
                  <a:pos x="284" y="124"/>
                </a:cxn>
                <a:cxn ang="0">
                  <a:pos x="284" y="154"/>
                </a:cxn>
                <a:cxn ang="0">
                  <a:pos x="266" y="166"/>
                </a:cxn>
              </a:cxnLst>
              <a:rect l="0" t="0" r="r" b="b"/>
              <a:pathLst>
                <a:path w="318" h="388">
                  <a:moveTo>
                    <a:pt x="168" y="0"/>
                  </a:moveTo>
                  <a:lnTo>
                    <a:pt x="168" y="0"/>
                  </a:lnTo>
                  <a:lnTo>
                    <a:pt x="160" y="0"/>
                  </a:lnTo>
                  <a:lnTo>
                    <a:pt x="160" y="0"/>
                  </a:lnTo>
                  <a:lnTo>
                    <a:pt x="152" y="0"/>
                  </a:lnTo>
                  <a:lnTo>
                    <a:pt x="152" y="0"/>
                  </a:lnTo>
                  <a:lnTo>
                    <a:pt x="136" y="2"/>
                  </a:lnTo>
                  <a:lnTo>
                    <a:pt x="120" y="4"/>
                  </a:lnTo>
                  <a:lnTo>
                    <a:pt x="106" y="10"/>
                  </a:lnTo>
                  <a:lnTo>
                    <a:pt x="92" y="16"/>
                  </a:lnTo>
                  <a:lnTo>
                    <a:pt x="80" y="22"/>
                  </a:lnTo>
                  <a:lnTo>
                    <a:pt x="66" y="30"/>
                  </a:lnTo>
                  <a:lnTo>
                    <a:pt x="56" y="40"/>
                  </a:lnTo>
                  <a:lnTo>
                    <a:pt x="44" y="50"/>
                  </a:lnTo>
                  <a:lnTo>
                    <a:pt x="34" y="60"/>
                  </a:lnTo>
                  <a:lnTo>
                    <a:pt x="26" y="72"/>
                  </a:lnTo>
                  <a:lnTo>
                    <a:pt x="18" y="86"/>
                  </a:lnTo>
                  <a:lnTo>
                    <a:pt x="12" y="98"/>
                  </a:lnTo>
                  <a:lnTo>
                    <a:pt x="8" y="114"/>
                  </a:lnTo>
                  <a:lnTo>
                    <a:pt x="4" y="128"/>
                  </a:lnTo>
                  <a:lnTo>
                    <a:pt x="2" y="144"/>
                  </a:lnTo>
                  <a:lnTo>
                    <a:pt x="0" y="158"/>
                  </a:lnTo>
                  <a:lnTo>
                    <a:pt x="0" y="158"/>
                  </a:lnTo>
                  <a:lnTo>
                    <a:pt x="2" y="176"/>
                  </a:lnTo>
                  <a:lnTo>
                    <a:pt x="6" y="192"/>
                  </a:lnTo>
                  <a:lnTo>
                    <a:pt x="10" y="210"/>
                  </a:lnTo>
                  <a:lnTo>
                    <a:pt x="18" y="226"/>
                  </a:lnTo>
                  <a:lnTo>
                    <a:pt x="26" y="240"/>
                  </a:lnTo>
                  <a:lnTo>
                    <a:pt x="36" y="256"/>
                  </a:lnTo>
                  <a:lnTo>
                    <a:pt x="60" y="282"/>
                  </a:lnTo>
                  <a:lnTo>
                    <a:pt x="60" y="282"/>
                  </a:lnTo>
                  <a:lnTo>
                    <a:pt x="68" y="292"/>
                  </a:lnTo>
                  <a:lnTo>
                    <a:pt x="74" y="300"/>
                  </a:lnTo>
                  <a:lnTo>
                    <a:pt x="78" y="306"/>
                  </a:lnTo>
                  <a:lnTo>
                    <a:pt x="78" y="306"/>
                  </a:lnTo>
                  <a:lnTo>
                    <a:pt x="80" y="322"/>
                  </a:lnTo>
                  <a:lnTo>
                    <a:pt x="82" y="340"/>
                  </a:lnTo>
                  <a:lnTo>
                    <a:pt x="82" y="354"/>
                  </a:lnTo>
                  <a:lnTo>
                    <a:pt x="82" y="354"/>
                  </a:lnTo>
                  <a:lnTo>
                    <a:pt x="82" y="360"/>
                  </a:lnTo>
                  <a:lnTo>
                    <a:pt x="84" y="366"/>
                  </a:lnTo>
                  <a:lnTo>
                    <a:pt x="88" y="372"/>
                  </a:lnTo>
                  <a:lnTo>
                    <a:pt x="92" y="378"/>
                  </a:lnTo>
                  <a:lnTo>
                    <a:pt x="96" y="382"/>
                  </a:lnTo>
                  <a:lnTo>
                    <a:pt x="102" y="384"/>
                  </a:lnTo>
                  <a:lnTo>
                    <a:pt x="110" y="386"/>
                  </a:lnTo>
                  <a:lnTo>
                    <a:pt x="116" y="388"/>
                  </a:lnTo>
                  <a:lnTo>
                    <a:pt x="158" y="388"/>
                  </a:lnTo>
                  <a:lnTo>
                    <a:pt x="160" y="388"/>
                  </a:lnTo>
                  <a:lnTo>
                    <a:pt x="202" y="388"/>
                  </a:lnTo>
                  <a:lnTo>
                    <a:pt x="202" y="388"/>
                  </a:lnTo>
                  <a:lnTo>
                    <a:pt x="210" y="386"/>
                  </a:lnTo>
                  <a:lnTo>
                    <a:pt x="216" y="384"/>
                  </a:lnTo>
                  <a:lnTo>
                    <a:pt x="222" y="382"/>
                  </a:lnTo>
                  <a:lnTo>
                    <a:pt x="226" y="378"/>
                  </a:lnTo>
                  <a:lnTo>
                    <a:pt x="230" y="372"/>
                  </a:lnTo>
                  <a:lnTo>
                    <a:pt x="234" y="366"/>
                  </a:lnTo>
                  <a:lnTo>
                    <a:pt x="236" y="360"/>
                  </a:lnTo>
                  <a:lnTo>
                    <a:pt x="236" y="354"/>
                  </a:lnTo>
                  <a:lnTo>
                    <a:pt x="236" y="340"/>
                  </a:lnTo>
                  <a:lnTo>
                    <a:pt x="236" y="340"/>
                  </a:lnTo>
                  <a:lnTo>
                    <a:pt x="238" y="322"/>
                  </a:lnTo>
                  <a:lnTo>
                    <a:pt x="242" y="306"/>
                  </a:lnTo>
                  <a:lnTo>
                    <a:pt x="242" y="306"/>
                  </a:lnTo>
                  <a:lnTo>
                    <a:pt x="244" y="300"/>
                  </a:lnTo>
                  <a:lnTo>
                    <a:pt x="250" y="292"/>
                  </a:lnTo>
                  <a:lnTo>
                    <a:pt x="260" y="282"/>
                  </a:lnTo>
                  <a:lnTo>
                    <a:pt x="260" y="282"/>
                  </a:lnTo>
                  <a:lnTo>
                    <a:pt x="282" y="256"/>
                  </a:lnTo>
                  <a:lnTo>
                    <a:pt x="292" y="240"/>
                  </a:lnTo>
                  <a:lnTo>
                    <a:pt x="300" y="226"/>
                  </a:lnTo>
                  <a:lnTo>
                    <a:pt x="308" y="210"/>
                  </a:lnTo>
                  <a:lnTo>
                    <a:pt x="312" y="192"/>
                  </a:lnTo>
                  <a:lnTo>
                    <a:pt x="316" y="176"/>
                  </a:lnTo>
                  <a:lnTo>
                    <a:pt x="318" y="158"/>
                  </a:lnTo>
                  <a:lnTo>
                    <a:pt x="318" y="158"/>
                  </a:lnTo>
                  <a:lnTo>
                    <a:pt x="316" y="144"/>
                  </a:lnTo>
                  <a:lnTo>
                    <a:pt x="314" y="128"/>
                  </a:lnTo>
                  <a:lnTo>
                    <a:pt x="312" y="114"/>
                  </a:lnTo>
                  <a:lnTo>
                    <a:pt x="306" y="100"/>
                  </a:lnTo>
                  <a:lnTo>
                    <a:pt x="300" y="86"/>
                  </a:lnTo>
                  <a:lnTo>
                    <a:pt x="292" y="72"/>
                  </a:lnTo>
                  <a:lnTo>
                    <a:pt x="284" y="60"/>
                  </a:lnTo>
                  <a:lnTo>
                    <a:pt x="274" y="50"/>
                  </a:lnTo>
                  <a:lnTo>
                    <a:pt x="264" y="40"/>
                  </a:lnTo>
                  <a:lnTo>
                    <a:pt x="252" y="30"/>
                  </a:lnTo>
                  <a:lnTo>
                    <a:pt x="240" y="22"/>
                  </a:lnTo>
                  <a:lnTo>
                    <a:pt x="226" y="16"/>
                  </a:lnTo>
                  <a:lnTo>
                    <a:pt x="212" y="10"/>
                  </a:lnTo>
                  <a:lnTo>
                    <a:pt x="198" y="6"/>
                  </a:lnTo>
                  <a:lnTo>
                    <a:pt x="184" y="2"/>
                  </a:lnTo>
                  <a:lnTo>
                    <a:pt x="168" y="0"/>
                  </a:lnTo>
                  <a:lnTo>
                    <a:pt x="168" y="0"/>
                  </a:lnTo>
                  <a:close/>
                  <a:moveTo>
                    <a:pt x="266" y="166"/>
                  </a:moveTo>
                  <a:lnTo>
                    <a:pt x="266" y="166"/>
                  </a:lnTo>
                  <a:lnTo>
                    <a:pt x="258" y="164"/>
                  </a:lnTo>
                  <a:lnTo>
                    <a:pt x="252" y="160"/>
                  </a:lnTo>
                  <a:lnTo>
                    <a:pt x="248" y="154"/>
                  </a:lnTo>
                  <a:lnTo>
                    <a:pt x="246" y="146"/>
                  </a:lnTo>
                  <a:lnTo>
                    <a:pt x="246" y="146"/>
                  </a:lnTo>
                  <a:lnTo>
                    <a:pt x="244" y="132"/>
                  </a:lnTo>
                  <a:lnTo>
                    <a:pt x="240" y="120"/>
                  </a:lnTo>
                  <a:lnTo>
                    <a:pt x="234" y="108"/>
                  </a:lnTo>
                  <a:lnTo>
                    <a:pt x="226" y="96"/>
                  </a:lnTo>
                  <a:lnTo>
                    <a:pt x="216" y="88"/>
                  </a:lnTo>
                  <a:lnTo>
                    <a:pt x="204" y="80"/>
                  </a:lnTo>
                  <a:lnTo>
                    <a:pt x="192" y="76"/>
                  </a:lnTo>
                  <a:lnTo>
                    <a:pt x="178" y="74"/>
                  </a:lnTo>
                  <a:lnTo>
                    <a:pt x="178" y="74"/>
                  </a:lnTo>
                  <a:lnTo>
                    <a:pt x="170" y="72"/>
                  </a:lnTo>
                  <a:lnTo>
                    <a:pt x="164" y="68"/>
                  </a:lnTo>
                  <a:lnTo>
                    <a:pt x="160" y="60"/>
                  </a:lnTo>
                  <a:lnTo>
                    <a:pt x="158" y="52"/>
                  </a:lnTo>
                  <a:lnTo>
                    <a:pt x="158" y="52"/>
                  </a:lnTo>
                  <a:lnTo>
                    <a:pt x="160" y="44"/>
                  </a:lnTo>
                  <a:lnTo>
                    <a:pt x="166" y="38"/>
                  </a:lnTo>
                  <a:lnTo>
                    <a:pt x="172" y="34"/>
                  </a:lnTo>
                  <a:lnTo>
                    <a:pt x="180" y="34"/>
                  </a:lnTo>
                  <a:lnTo>
                    <a:pt x="180" y="34"/>
                  </a:lnTo>
                  <a:lnTo>
                    <a:pt x="202" y="36"/>
                  </a:lnTo>
                  <a:lnTo>
                    <a:pt x="222" y="44"/>
                  </a:lnTo>
                  <a:lnTo>
                    <a:pt x="240" y="54"/>
                  </a:lnTo>
                  <a:lnTo>
                    <a:pt x="256" y="68"/>
                  </a:lnTo>
                  <a:lnTo>
                    <a:pt x="268" y="86"/>
                  </a:lnTo>
                  <a:lnTo>
                    <a:pt x="278" y="104"/>
                  </a:lnTo>
                  <a:lnTo>
                    <a:pt x="284" y="124"/>
                  </a:lnTo>
                  <a:lnTo>
                    <a:pt x="286" y="146"/>
                  </a:lnTo>
                  <a:lnTo>
                    <a:pt x="286" y="146"/>
                  </a:lnTo>
                  <a:lnTo>
                    <a:pt x="284" y="154"/>
                  </a:lnTo>
                  <a:lnTo>
                    <a:pt x="280" y="160"/>
                  </a:lnTo>
                  <a:lnTo>
                    <a:pt x="274" y="164"/>
                  </a:lnTo>
                  <a:lnTo>
                    <a:pt x="266" y="166"/>
                  </a:lnTo>
                  <a:lnTo>
                    <a:pt x="266" y="16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200" u="sng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8" name="组 73"/>
          <p:cNvGrpSpPr>
            <a:grpSpLocks noChangeAspect="1"/>
          </p:cNvGrpSpPr>
          <p:nvPr/>
        </p:nvGrpSpPr>
        <p:grpSpPr>
          <a:xfrm>
            <a:off x="3837712" y="3621069"/>
            <a:ext cx="542827" cy="540000"/>
            <a:chOff x="8328025" y="3667125"/>
            <a:chExt cx="609600" cy="606425"/>
          </a:xfrm>
          <a:solidFill>
            <a:srgbClr val="E14B55"/>
          </a:solidFill>
        </p:grpSpPr>
        <p:sp>
          <p:nvSpPr>
            <p:cNvPr id="29" name="Freeform 213"/>
            <p:cNvSpPr>
              <a:spLocks noEditPoints="1"/>
            </p:cNvSpPr>
            <p:nvPr/>
          </p:nvSpPr>
          <p:spPr bwMode="auto">
            <a:xfrm>
              <a:off x="8328025" y="3667125"/>
              <a:ext cx="609600" cy="606425"/>
            </a:xfrm>
            <a:custGeom>
              <a:avLst/>
              <a:gdLst/>
              <a:ahLst/>
              <a:cxnLst>
                <a:cxn ang="0">
                  <a:pos x="64" y="0"/>
                </a:cxn>
                <a:cxn ang="0">
                  <a:pos x="52" y="0"/>
                </a:cxn>
                <a:cxn ang="0">
                  <a:pos x="28" y="10"/>
                </a:cxn>
                <a:cxn ang="0">
                  <a:pos x="10" y="28"/>
                </a:cxn>
                <a:cxn ang="0">
                  <a:pos x="2" y="50"/>
                </a:cxn>
                <a:cxn ang="0">
                  <a:pos x="0" y="232"/>
                </a:cxn>
                <a:cxn ang="0">
                  <a:pos x="2" y="244"/>
                </a:cxn>
                <a:cxn ang="0">
                  <a:pos x="10" y="266"/>
                </a:cxn>
                <a:cxn ang="0">
                  <a:pos x="28" y="284"/>
                </a:cxn>
                <a:cxn ang="0">
                  <a:pos x="52" y="294"/>
                </a:cxn>
                <a:cxn ang="0">
                  <a:pos x="124" y="296"/>
                </a:cxn>
                <a:cxn ang="0">
                  <a:pos x="230" y="296"/>
                </a:cxn>
                <a:cxn ang="0">
                  <a:pos x="320" y="296"/>
                </a:cxn>
                <a:cxn ang="0">
                  <a:pos x="344" y="290"/>
                </a:cxn>
                <a:cxn ang="0">
                  <a:pos x="364" y="276"/>
                </a:cxn>
                <a:cxn ang="0">
                  <a:pos x="378" y="256"/>
                </a:cxn>
                <a:cxn ang="0">
                  <a:pos x="384" y="232"/>
                </a:cxn>
                <a:cxn ang="0">
                  <a:pos x="384" y="64"/>
                </a:cxn>
                <a:cxn ang="0">
                  <a:pos x="378" y="38"/>
                </a:cxn>
                <a:cxn ang="0">
                  <a:pos x="364" y="18"/>
                </a:cxn>
                <a:cxn ang="0">
                  <a:pos x="344" y="4"/>
                </a:cxn>
                <a:cxn ang="0">
                  <a:pos x="320" y="0"/>
                </a:cxn>
                <a:cxn ang="0">
                  <a:pos x="344" y="232"/>
                </a:cxn>
                <a:cxn ang="0">
                  <a:pos x="342" y="240"/>
                </a:cxn>
                <a:cxn ang="0">
                  <a:pos x="328" y="254"/>
                </a:cxn>
                <a:cxn ang="0">
                  <a:pos x="230" y="256"/>
                </a:cxn>
                <a:cxn ang="0">
                  <a:pos x="204" y="264"/>
                </a:cxn>
                <a:cxn ang="0">
                  <a:pos x="164" y="296"/>
                </a:cxn>
                <a:cxn ang="0">
                  <a:pos x="124" y="256"/>
                </a:cxn>
                <a:cxn ang="0">
                  <a:pos x="64" y="256"/>
                </a:cxn>
                <a:cxn ang="0">
                  <a:pos x="48" y="248"/>
                </a:cxn>
                <a:cxn ang="0">
                  <a:pos x="40" y="232"/>
                </a:cxn>
                <a:cxn ang="0">
                  <a:pos x="40" y="64"/>
                </a:cxn>
                <a:cxn ang="0">
                  <a:pos x="48" y="46"/>
                </a:cxn>
                <a:cxn ang="0">
                  <a:pos x="64" y="40"/>
                </a:cxn>
                <a:cxn ang="0">
                  <a:pos x="320" y="40"/>
                </a:cxn>
                <a:cxn ang="0">
                  <a:pos x="336" y="46"/>
                </a:cxn>
                <a:cxn ang="0">
                  <a:pos x="344" y="64"/>
                </a:cxn>
                <a:cxn ang="0">
                  <a:pos x="344" y="232"/>
                </a:cxn>
              </a:cxnLst>
              <a:rect l="0" t="0" r="r" b="b"/>
              <a:pathLst>
                <a:path w="384" h="382">
                  <a:moveTo>
                    <a:pt x="320" y="0"/>
                  </a:moveTo>
                  <a:lnTo>
                    <a:pt x="64" y="0"/>
                  </a:lnTo>
                  <a:lnTo>
                    <a:pt x="64" y="0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28" y="10"/>
                  </a:lnTo>
                  <a:lnTo>
                    <a:pt x="18" y="18"/>
                  </a:lnTo>
                  <a:lnTo>
                    <a:pt x="10" y="28"/>
                  </a:lnTo>
                  <a:lnTo>
                    <a:pt x="6" y="38"/>
                  </a:lnTo>
                  <a:lnTo>
                    <a:pt x="2" y="50"/>
                  </a:lnTo>
                  <a:lnTo>
                    <a:pt x="0" y="64"/>
                  </a:lnTo>
                  <a:lnTo>
                    <a:pt x="0" y="232"/>
                  </a:lnTo>
                  <a:lnTo>
                    <a:pt x="0" y="232"/>
                  </a:lnTo>
                  <a:lnTo>
                    <a:pt x="2" y="244"/>
                  </a:lnTo>
                  <a:lnTo>
                    <a:pt x="6" y="256"/>
                  </a:lnTo>
                  <a:lnTo>
                    <a:pt x="10" y="266"/>
                  </a:lnTo>
                  <a:lnTo>
                    <a:pt x="18" y="276"/>
                  </a:lnTo>
                  <a:lnTo>
                    <a:pt x="28" y="284"/>
                  </a:lnTo>
                  <a:lnTo>
                    <a:pt x="40" y="290"/>
                  </a:lnTo>
                  <a:lnTo>
                    <a:pt x="52" y="294"/>
                  </a:lnTo>
                  <a:lnTo>
                    <a:pt x="64" y="296"/>
                  </a:lnTo>
                  <a:lnTo>
                    <a:pt x="124" y="296"/>
                  </a:lnTo>
                  <a:lnTo>
                    <a:pt x="124" y="382"/>
                  </a:lnTo>
                  <a:lnTo>
                    <a:pt x="230" y="296"/>
                  </a:lnTo>
                  <a:lnTo>
                    <a:pt x="320" y="296"/>
                  </a:lnTo>
                  <a:lnTo>
                    <a:pt x="320" y="296"/>
                  </a:lnTo>
                  <a:lnTo>
                    <a:pt x="332" y="294"/>
                  </a:lnTo>
                  <a:lnTo>
                    <a:pt x="344" y="290"/>
                  </a:lnTo>
                  <a:lnTo>
                    <a:pt x="356" y="284"/>
                  </a:lnTo>
                  <a:lnTo>
                    <a:pt x="364" y="276"/>
                  </a:lnTo>
                  <a:lnTo>
                    <a:pt x="372" y="266"/>
                  </a:lnTo>
                  <a:lnTo>
                    <a:pt x="378" y="256"/>
                  </a:lnTo>
                  <a:lnTo>
                    <a:pt x="382" y="244"/>
                  </a:lnTo>
                  <a:lnTo>
                    <a:pt x="384" y="232"/>
                  </a:lnTo>
                  <a:lnTo>
                    <a:pt x="384" y="64"/>
                  </a:lnTo>
                  <a:lnTo>
                    <a:pt x="384" y="64"/>
                  </a:lnTo>
                  <a:lnTo>
                    <a:pt x="382" y="50"/>
                  </a:lnTo>
                  <a:lnTo>
                    <a:pt x="378" y="38"/>
                  </a:lnTo>
                  <a:lnTo>
                    <a:pt x="372" y="28"/>
                  </a:lnTo>
                  <a:lnTo>
                    <a:pt x="364" y="18"/>
                  </a:lnTo>
                  <a:lnTo>
                    <a:pt x="356" y="10"/>
                  </a:lnTo>
                  <a:lnTo>
                    <a:pt x="344" y="4"/>
                  </a:lnTo>
                  <a:lnTo>
                    <a:pt x="332" y="0"/>
                  </a:lnTo>
                  <a:lnTo>
                    <a:pt x="320" y="0"/>
                  </a:lnTo>
                  <a:lnTo>
                    <a:pt x="320" y="0"/>
                  </a:lnTo>
                  <a:close/>
                  <a:moveTo>
                    <a:pt x="344" y="232"/>
                  </a:moveTo>
                  <a:lnTo>
                    <a:pt x="344" y="232"/>
                  </a:lnTo>
                  <a:lnTo>
                    <a:pt x="342" y="240"/>
                  </a:lnTo>
                  <a:lnTo>
                    <a:pt x="336" y="248"/>
                  </a:lnTo>
                  <a:lnTo>
                    <a:pt x="328" y="254"/>
                  </a:lnTo>
                  <a:lnTo>
                    <a:pt x="320" y="256"/>
                  </a:lnTo>
                  <a:lnTo>
                    <a:pt x="230" y="256"/>
                  </a:lnTo>
                  <a:lnTo>
                    <a:pt x="216" y="256"/>
                  </a:lnTo>
                  <a:lnTo>
                    <a:pt x="204" y="264"/>
                  </a:lnTo>
                  <a:lnTo>
                    <a:pt x="164" y="298"/>
                  </a:lnTo>
                  <a:lnTo>
                    <a:pt x="164" y="296"/>
                  </a:lnTo>
                  <a:lnTo>
                    <a:pt x="164" y="256"/>
                  </a:lnTo>
                  <a:lnTo>
                    <a:pt x="124" y="256"/>
                  </a:lnTo>
                  <a:lnTo>
                    <a:pt x="64" y="256"/>
                  </a:lnTo>
                  <a:lnTo>
                    <a:pt x="64" y="256"/>
                  </a:lnTo>
                  <a:lnTo>
                    <a:pt x="54" y="254"/>
                  </a:lnTo>
                  <a:lnTo>
                    <a:pt x="48" y="248"/>
                  </a:lnTo>
                  <a:lnTo>
                    <a:pt x="42" y="240"/>
                  </a:lnTo>
                  <a:lnTo>
                    <a:pt x="40" y="232"/>
                  </a:lnTo>
                  <a:lnTo>
                    <a:pt x="40" y="64"/>
                  </a:lnTo>
                  <a:lnTo>
                    <a:pt x="40" y="64"/>
                  </a:lnTo>
                  <a:lnTo>
                    <a:pt x="42" y="54"/>
                  </a:lnTo>
                  <a:lnTo>
                    <a:pt x="48" y="46"/>
                  </a:lnTo>
                  <a:lnTo>
                    <a:pt x="54" y="42"/>
                  </a:lnTo>
                  <a:lnTo>
                    <a:pt x="64" y="40"/>
                  </a:lnTo>
                  <a:lnTo>
                    <a:pt x="320" y="40"/>
                  </a:lnTo>
                  <a:lnTo>
                    <a:pt x="320" y="40"/>
                  </a:lnTo>
                  <a:lnTo>
                    <a:pt x="328" y="42"/>
                  </a:lnTo>
                  <a:lnTo>
                    <a:pt x="336" y="46"/>
                  </a:lnTo>
                  <a:lnTo>
                    <a:pt x="342" y="54"/>
                  </a:lnTo>
                  <a:lnTo>
                    <a:pt x="344" y="64"/>
                  </a:lnTo>
                  <a:lnTo>
                    <a:pt x="344" y="232"/>
                  </a:lnTo>
                  <a:lnTo>
                    <a:pt x="344" y="2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20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0" name="Freeform 214"/>
            <p:cNvSpPr>
              <a:spLocks/>
            </p:cNvSpPr>
            <p:nvPr/>
          </p:nvSpPr>
          <p:spPr bwMode="auto">
            <a:xfrm>
              <a:off x="8464550" y="3863975"/>
              <a:ext cx="73025" cy="73025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4" y="0"/>
                </a:cxn>
                <a:cxn ang="0">
                  <a:pos x="32" y="2"/>
                </a:cxn>
                <a:cxn ang="0">
                  <a:pos x="40" y="6"/>
                </a:cxn>
                <a:cxn ang="0">
                  <a:pos x="46" y="14"/>
                </a:cxn>
                <a:cxn ang="0">
                  <a:pos x="46" y="24"/>
                </a:cxn>
                <a:cxn ang="0">
                  <a:pos x="46" y="24"/>
                </a:cxn>
                <a:cxn ang="0">
                  <a:pos x="46" y="32"/>
                </a:cxn>
                <a:cxn ang="0">
                  <a:pos x="40" y="40"/>
                </a:cxn>
                <a:cxn ang="0">
                  <a:pos x="32" y="44"/>
                </a:cxn>
                <a:cxn ang="0">
                  <a:pos x="24" y="46"/>
                </a:cxn>
                <a:cxn ang="0">
                  <a:pos x="24" y="46"/>
                </a:cxn>
                <a:cxn ang="0">
                  <a:pos x="14" y="44"/>
                </a:cxn>
                <a:cxn ang="0">
                  <a:pos x="8" y="40"/>
                </a:cxn>
                <a:cxn ang="0">
                  <a:pos x="2" y="32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2" y="14"/>
                </a:cxn>
                <a:cxn ang="0">
                  <a:pos x="8" y="6"/>
                </a:cxn>
                <a:cxn ang="0">
                  <a:pos x="14" y="2"/>
                </a:cxn>
                <a:cxn ang="0">
                  <a:pos x="24" y="0"/>
                </a:cxn>
                <a:cxn ang="0">
                  <a:pos x="24" y="0"/>
                </a:cxn>
              </a:cxnLst>
              <a:rect l="0" t="0" r="r" b="b"/>
              <a:pathLst>
                <a:path w="46" h="46">
                  <a:moveTo>
                    <a:pt x="24" y="0"/>
                  </a:moveTo>
                  <a:lnTo>
                    <a:pt x="24" y="0"/>
                  </a:lnTo>
                  <a:lnTo>
                    <a:pt x="32" y="2"/>
                  </a:lnTo>
                  <a:lnTo>
                    <a:pt x="40" y="6"/>
                  </a:lnTo>
                  <a:lnTo>
                    <a:pt x="46" y="14"/>
                  </a:lnTo>
                  <a:lnTo>
                    <a:pt x="46" y="24"/>
                  </a:lnTo>
                  <a:lnTo>
                    <a:pt x="46" y="24"/>
                  </a:lnTo>
                  <a:lnTo>
                    <a:pt x="46" y="32"/>
                  </a:lnTo>
                  <a:lnTo>
                    <a:pt x="40" y="40"/>
                  </a:lnTo>
                  <a:lnTo>
                    <a:pt x="32" y="44"/>
                  </a:lnTo>
                  <a:lnTo>
                    <a:pt x="24" y="46"/>
                  </a:lnTo>
                  <a:lnTo>
                    <a:pt x="24" y="46"/>
                  </a:lnTo>
                  <a:lnTo>
                    <a:pt x="14" y="44"/>
                  </a:lnTo>
                  <a:lnTo>
                    <a:pt x="8" y="40"/>
                  </a:lnTo>
                  <a:lnTo>
                    <a:pt x="2" y="32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20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1" name="Freeform 215"/>
            <p:cNvSpPr>
              <a:spLocks/>
            </p:cNvSpPr>
            <p:nvPr/>
          </p:nvSpPr>
          <p:spPr bwMode="auto">
            <a:xfrm>
              <a:off x="8594725" y="3863975"/>
              <a:ext cx="73025" cy="73025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4" y="0"/>
                </a:cxn>
                <a:cxn ang="0">
                  <a:pos x="32" y="2"/>
                </a:cxn>
                <a:cxn ang="0">
                  <a:pos x="40" y="6"/>
                </a:cxn>
                <a:cxn ang="0">
                  <a:pos x="46" y="14"/>
                </a:cxn>
                <a:cxn ang="0">
                  <a:pos x="46" y="24"/>
                </a:cxn>
                <a:cxn ang="0">
                  <a:pos x="46" y="24"/>
                </a:cxn>
                <a:cxn ang="0">
                  <a:pos x="46" y="32"/>
                </a:cxn>
                <a:cxn ang="0">
                  <a:pos x="40" y="40"/>
                </a:cxn>
                <a:cxn ang="0">
                  <a:pos x="32" y="44"/>
                </a:cxn>
                <a:cxn ang="0">
                  <a:pos x="24" y="46"/>
                </a:cxn>
                <a:cxn ang="0">
                  <a:pos x="24" y="46"/>
                </a:cxn>
                <a:cxn ang="0">
                  <a:pos x="14" y="44"/>
                </a:cxn>
                <a:cxn ang="0">
                  <a:pos x="8" y="40"/>
                </a:cxn>
                <a:cxn ang="0">
                  <a:pos x="2" y="32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2" y="14"/>
                </a:cxn>
                <a:cxn ang="0">
                  <a:pos x="8" y="6"/>
                </a:cxn>
                <a:cxn ang="0">
                  <a:pos x="14" y="2"/>
                </a:cxn>
                <a:cxn ang="0">
                  <a:pos x="24" y="0"/>
                </a:cxn>
                <a:cxn ang="0">
                  <a:pos x="24" y="0"/>
                </a:cxn>
              </a:cxnLst>
              <a:rect l="0" t="0" r="r" b="b"/>
              <a:pathLst>
                <a:path w="46" h="46">
                  <a:moveTo>
                    <a:pt x="24" y="0"/>
                  </a:moveTo>
                  <a:lnTo>
                    <a:pt x="24" y="0"/>
                  </a:lnTo>
                  <a:lnTo>
                    <a:pt x="32" y="2"/>
                  </a:lnTo>
                  <a:lnTo>
                    <a:pt x="40" y="6"/>
                  </a:lnTo>
                  <a:lnTo>
                    <a:pt x="46" y="14"/>
                  </a:lnTo>
                  <a:lnTo>
                    <a:pt x="46" y="24"/>
                  </a:lnTo>
                  <a:lnTo>
                    <a:pt x="46" y="24"/>
                  </a:lnTo>
                  <a:lnTo>
                    <a:pt x="46" y="32"/>
                  </a:lnTo>
                  <a:lnTo>
                    <a:pt x="40" y="40"/>
                  </a:lnTo>
                  <a:lnTo>
                    <a:pt x="32" y="44"/>
                  </a:lnTo>
                  <a:lnTo>
                    <a:pt x="24" y="46"/>
                  </a:lnTo>
                  <a:lnTo>
                    <a:pt x="24" y="46"/>
                  </a:lnTo>
                  <a:lnTo>
                    <a:pt x="14" y="44"/>
                  </a:lnTo>
                  <a:lnTo>
                    <a:pt x="8" y="40"/>
                  </a:lnTo>
                  <a:lnTo>
                    <a:pt x="2" y="32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20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2" name="Freeform 216"/>
            <p:cNvSpPr>
              <a:spLocks/>
            </p:cNvSpPr>
            <p:nvPr/>
          </p:nvSpPr>
          <p:spPr bwMode="auto">
            <a:xfrm>
              <a:off x="8724900" y="3863975"/>
              <a:ext cx="76200" cy="73025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4" y="0"/>
                </a:cxn>
                <a:cxn ang="0">
                  <a:pos x="32" y="2"/>
                </a:cxn>
                <a:cxn ang="0">
                  <a:pos x="40" y="6"/>
                </a:cxn>
                <a:cxn ang="0">
                  <a:pos x="46" y="14"/>
                </a:cxn>
                <a:cxn ang="0">
                  <a:pos x="48" y="24"/>
                </a:cxn>
                <a:cxn ang="0">
                  <a:pos x="48" y="24"/>
                </a:cxn>
                <a:cxn ang="0">
                  <a:pos x="46" y="32"/>
                </a:cxn>
                <a:cxn ang="0">
                  <a:pos x="40" y="40"/>
                </a:cxn>
                <a:cxn ang="0">
                  <a:pos x="32" y="44"/>
                </a:cxn>
                <a:cxn ang="0">
                  <a:pos x="24" y="46"/>
                </a:cxn>
                <a:cxn ang="0">
                  <a:pos x="24" y="46"/>
                </a:cxn>
                <a:cxn ang="0">
                  <a:pos x="14" y="44"/>
                </a:cxn>
                <a:cxn ang="0">
                  <a:pos x="8" y="40"/>
                </a:cxn>
                <a:cxn ang="0">
                  <a:pos x="2" y="32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2" y="14"/>
                </a:cxn>
                <a:cxn ang="0">
                  <a:pos x="8" y="6"/>
                </a:cxn>
                <a:cxn ang="0">
                  <a:pos x="14" y="2"/>
                </a:cxn>
                <a:cxn ang="0">
                  <a:pos x="24" y="0"/>
                </a:cxn>
                <a:cxn ang="0">
                  <a:pos x="24" y="0"/>
                </a:cxn>
              </a:cxnLst>
              <a:rect l="0" t="0" r="r" b="b"/>
              <a:pathLst>
                <a:path w="48" h="46">
                  <a:moveTo>
                    <a:pt x="24" y="0"/>
                  </a:moveTo>
                  <a:lnTo>
                    <a:pt x="24" y="0"/>
                  </a:lnTo>
                  <a:lnTo>
                    <a:pt x="32" y="2"/>
                  </a:lnTo>
                  <a:lnTo>
                    <a:pt x="40" y="6"/>
                  </a:lnTo>
                  <a:lnTo>
                    <a:pt x="46" y="14"/>
                  </a:lnTo>
                  <a:lnTo>
                    <a:pt x="48" y="24"/>
                  </a:lnTo>
                  <a:lnTo>
                    <a:pt x="48" y="24"/>
                  </a:lnTo>
                  <a:lnTo>
                    <a:pt x="46" y="32"/>
                  </a:lnTo>
                  <a:lnTo>
                    <a:pt x="40" y="40"/>
                  </a:lnTo>
                  <a:lnTo>
                    <a:pt x="32" y="44"/>
                  </a:lnTo>
                  <a:lnTo>
                    <a:pt x="24" y="46"/>
                  </a:lnTo>
                  <a:lnTo>
                    <a:pt x="24" y="46"/>
                  </a:lnTo>
                  <a:lnTo>
                    <a:pt x="14" y="44"/>
                  </a:lnTo>
                  <a:lnTo>
                    <a:pt x="8" y="40"/>
                  </a:lnTo>
                  <a:lnTo>
                    <a:pt x="2" y="32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20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3" name="组 78"/>
          <p:cNvGrpSpPr/>
          <p:nvPr/>
        </p:nvGrpSpPr>
        <p:grpSpPr>
          <a:xfrm>
            <a:off x="5832514" y="3581882"/>
            <a:ext cx="384464" cy="543209"/>
            <a:chOff x="7912100" y="117475"/>
            <a:chExt cx="492125" cy="695325"/>
          </a:xfrm>
          <a:solidFill>
            <a:srgbClr val="E14B55"/>
          </a:solidFill>
        </p:grpSpPr>
        <p:sp>
          <p:nvSpPr>
            <p:cNvPr id="34" name="Freeform 75"/>
            <p:cNvSpPr>
              <a:spLocks/>
            </p:cNvSpPr>
            <p:nvPr/>
          </p:nvSpPr>
          <p:spPr bwMode="auto">
            <a:xfrm>
              <a:off x="8248650" y="117475"/>
              <a:ext cx="155575" cy="180975"/>
            </a:xfrm>
            <a:custGeom>
              <a:avLst/>
              <a:gdLst/>
              <a:ahLst/>
              <a:cxnLst>
                <a:cxn ang="0">
                  <a:pos x="16" y="114"/>
                </a:cxn>
                <a:cxn ang="0">
                  <a:pos x="98" y="114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0" y="98"/>
                </a:cxn>
                <a:cxn ang="0">
                  <a:pos x="0" y="104"/>
                </a:cxn>
                <a:cxn ang="0">
                  <a:pos x="4" y="110"/>
                </a:cxn>
                <a:cxn ang="0">
                  <a:pos x="10" y="112"/>
                </a:cxn>
                <a:cxn ang="0">
                  <a:pos x="16" y="114"/>
                </a:cxn>
                <a:cxn ang="0">
                  <a:pos x="16" y="114"/>
                </a:cxn>
              </a:cxnLst>
              <a:rect l="0" t="0" r="r" b="b"/>
              <a:pathLst>
                <a:path w="98" h="114">
                  <a:moveTo>
                    <a:pt x="16" y="114"/>
                  </a:moveTo>
                  <a:lnTo>
                    <a:pt x="98" y="114"/>
                  </a:lnTo>
                  <a:lnTo>
                    <a:pt x="0" y="0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0" y="104"/>
                  </a:lnTo>
                  <a:lnTo>
                    <a:pt x="4" y="110"/>
                  </a:lnTo>
                  <a:lnTo>
                    <a:pt x="10" y="112"/>
                  </a:lnTo>
                  <a:lnTo>
                    <a:pt x="16" y="114"/>
                  </a:lnTo>
                  <a:lnTo>
                    <a:pt x="16" y="1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20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5" name="Freeform 76"/>
            <p:cNvSpPr>
              <a:spLocks noEditPoints="1"/>
            </p:cNvSpPr>
            <p:nvPr/>
          </p:nvSpPr>
          <p:spPr bwMode="auto">
            <a:xfrm>
              <a:off x="7912100" y="117475"/>
              <a:ext cx="492125" cy="695325"/>
            </a:xfrm>
            <a:custGeom>
              <a:avLst/>
              <a:gdLst/>
              <a:ahLst/>
              <a:cxnLst>
                <a:cxn ang="0">
                  <a:pos x="196" y="0"/>
                </a:cxn>
                <a:cxn ang="0">
                  <a:pos x="34" y="0"/>
                </a:cxn>
                <a:cxn ang="0">
                  <a:pos x="20" y="4"/>
                </a:cxn>
                <a:cxn ang="0">
                  <a:pos x="10" y="10"/>
                </a:cxn>
                <a:cxn ang="0">
                  <a:pos x="4" y="20"/>
                </a:cxn>
                <a:cxn ang="0">
                  <a:pos x="0" y="34"/>
                </a:cxn>
                <a:cxn ang="0">
                  <a:pos x="0" y="406"/>
                </a:cxn>
                <a:cxn ang="0">
                  <a:pos x="4" y="418"/>
                </a:cxn>
                <a:cxn ang="0">
                  <a:pos x="10" y="428"/>
                </a:cxn>
                <a:cxn ang="0">
                  <a:pos x="20" y="436"/>
                </a:cxn>
                <a:cxn ang="0">
                  <a:pos x="34" y="438"/>
                </a:cxn>
                <a:cxn ang="0">
                  <a:pos x="276" y="438"/>
                </a:cxn>
                <a:cxn ang="0">
                  <a:pos x="290" y="436"/>
                </a:cxn>
                <a:cxn ang="0">
                  <a:pos x="300" y="430"/>
                </a:cxn>
                <a:cxn ang="0">
                  <a:pos x="306" y="418"/>
                </a:cxn>
                <a:cxn ang="0">
                  <a:pos x="310" y="406"/>
                </a:cxn>
                <a:cxn ang="0">
                  <a:pos x="228" y="130"/>
                </a:cxn>
                <a:cxn ang="0">
                  <a:pos x="222" y="130"/>
                </a:cxn>
                <a:cxn ang="0">
                  <a:pos x="210" y="124"/>
                </a:cxn>
                <a:cxn ang="0">
                  <a:pos x="202" y="116"/>
                </a:cxn>
                <a:cxn ang="0">
                  <a:pos x="196" y="104"/>
                </a:cxn>
                <a:cxn ang="0">
                  <a:pos x="196" y="98"/>
                </a:cxn>
                <a:cxn ang="0">
                  <a:pos x="164" y="66"/>
                </a:cxn>
                <a:cxn ang="0">
                  <a:pos x="50" y="82"/>
                </a:cxn>
                <a:cxn ang="0">
                  <a:pos x="50" y="114"/>
                </a:cxn>
                <a:cxn ang="0">
                  <a:pos x="130" y="130"/>
                </a:cxn>
                <a:cxn ang="0">
                  <a:pos x="50" y="114"/>
                </a:cxn>
                <a:cxn ang="0">
                  <a:pos x="212" y="212"/>
                </a:cxn>
                <a:cxn ang="0">
                  <a:pos x="50" y="228"/>
                </a:cxn>
                <a:cxn ang="0">
                  <a:pos x="50" y="308"/>
                </a:cxn>
                <a:cxn ang="0">
                  <a:pos x="196" y="324"/>
                </a:cxn>
                <a:cxn ang="0">
                  <a:pos x="50" y="308"/>
                </a:cxn>
                <a:cxn ang="0">
                  <a:pos x="50" y="374"/>
                </a:cxn>
                <a:cxn ang="0">
                  <a:pos x="260" y="358"/>
                </a:cxn>
                <a:cxn ang="0">
                  <a:pos x="260" y="276"/>
                </a:cxn>
                <a:cxn ang="0">
                  <a:pos x="50" y="260"/>
                </a:cxn>
                <a:cxn ang="0">
                  <a:pos x="260" y="276"/>
                </a:cxn>
                <a:cxn ang="0">
                  <a:pos x="50" y="178"/>
                </a:cxn>
                <a:cxn ang="0">
                  <a:pos x="260" y="162"/>
                </a:cxn>
              </a:cxnLst>
              <a:rect l="0" t="0" r="r" b="b"/>
              <a:pathLst>
                <a:path w="310" h="438">
                  <a:moveTo>
                    <a:pt x="196" y="98"/>
                  </a:moveTo>
                  <a:lnTo>
                    <a:pt x="196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26" y="2"/>
                  </a:lnTo>
                  <a:lnTo>
                    <a:pt x="20" y="4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6" y="14"/>
                  </a:lnTo>
                  <a:lnTo>
                    <a:pt x="4" y="20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0" y="406"/>
                  </a:lnTo>
                  <a:lnTo>
                    <a:pt x="0" y="406"/>
                  </a:lnTo>
                  <a:lnTo>
                    <a:pt x="2" y="412"/>
                  </a:lnTo>
                  <a:lnTo>
                    <a:pt x="4" y="418"/>
                  </a:lnTo>
                  <a:lnTo>
                    <a:pt x="6" y="424"/>
                  </a:lnTo>
                  <a:lnTo>
                    <a:pt x="10" y="428"/>
                  </a:lnTo>
                  <a:lnTo>
                    <a:pt x="16" y="432"/>
                  </a:lnTo>
                  <a:lnTo>
                    <a:pt x="20" y="436"/>
                  </a:lnTo>
                  <a:lnTo>
                    <a:pt x="26" y="438"/>
                  </a:lnTo>
                  <a:lnTo>
                    <a:pt x="34" y="438"/>
                  </a:lnTo>
                  <a:lnTo>
                    <a:pt x="276" y="438"/>
                  </a:lnTo>
                  <a:lnTo>
                    <a:pt x="276" y="438"/>
                  </a:lnTo>
                  <a:lnTo>
                    <a:pt x="284" y="438"/>
                  </a:lnTo>
                  <a:lnTo>
                    <a:pt x="290" y="436"/>
                  </a:lnTo>
                  <a:lnTo>
                    <a:pt x="294" y="432"/>
                  </a:lnTo>
                  <a:lnTo>
                    <a:pt x="300" y="430"/>
                  </a:lnTo>
                  <a:lnTo>
                    <a:pt x="304" y="424"/>
                  </a:lnTo>
                  <a:lnTo>
                    <a:pt x="306" y="418"/>
                  </a:lnTo>
                  <a:lnTo>
                    <a:pt x="308" y="412"/>
                  </a:lnTo>
                  <a:lnTo>
                    <a:pt x="310" y="406"/>
                  </a:lnTo>
                  <a:lnTo>
                    <a:pt x="310" y="130"/>
                  </a:lnTo>
                  <a:lnTo>
                    <a:pt x="228" y="130"/>
                  </a:lnTo>
                  <a:lnTo>
                    <a:pt x="228" y="130"/>
                  </a:lnTo>
                  <a:lnTo>
                    <a:pt x="222" y="130"/>
                  </a:lnTo>
                  <a:lnTo>
                    <a:pt x="216" y="128"/>
                  </a:lnTo>
                  <a:lnTo>
                    <a:pt x="210" y="124"/>
                  </a:lnTo>
                  <a:lnTo>
                    <a:pt x="206" y="120"/>
                  </a:lnTo>
                  <a:lnTo>
                    <a:pt x="202" y="116"/>
                  </a:lnTo>
                  <a:lnTo>
                    <a:pt x="198" y="110"/>
                  </a:lnTo>
                  <a:lnTo>
                    <a:pt x="196" y="104"/>
                  </a:lnTo>
                  <a:lnTo>
                    <a:pt x="196" y="98"/>
                  </a:lnTo>
                  <a:lnTo>
                    <a:pt x="196" y="98"/>
                  </a:lnTo>
                  <a:close/>
                  <a:moveTo>
                    <a:pt x="50" y="66"/>
                  </a:moveTo>
                  <a:lnTo>
                    <a:pt x="164" y="66"/>
                  </a:lnTo>
                  <a:lnTo>
                    <a:pt x="164" y="82"/>
                  </a:lnTo>
                  <a:lnTo>
                    <a:pt x="50" y="82"/>
                  </a:lnTo>
                  <a:lnTo>
                    <a:pt x="50" y="66"/>
                  </a:lnTo>
                  <a:close/>
                  <a:moveTo>
                    <a:pt x="50" y="114"/>
                  </a:moveTo>
                  <a:lnTo>
                    <a:pt x="130" y="114"/>
                  </a:lnTo>
                  <a:lnTo>
                    <a:pt x="130" y="130"/>
                  </a:lnTo>
                  <a:lnTo>
                    <a:pt x="50" y="130"/>
                  </a:lnTo>
                  <a:lnTo>
                    <a:pt x="50" y="114"/>
                  </a:lnTo>
                  <a:close/>
                  <a:moveTo>
                    <a:pt x="50" y="212"/>
                  </a:moveTo>
                  <a:lnTo>
                    <a:pt x="212" y="212"/>
                  </a:lnTo>
                  <a:lnTo>
                    <a:pt x="212" y="228"/>
                  </a:lnTo>
                  <a:lnTo>
                    <a:pt x="50" y="228"/>
                  </a:lnTo>
                  <a:lnTo>
                    <a:pt x="50" y="212"/>
                  </a:lnTo>
                  <a:close/>
                  <a:moveTo>
                    <a:pt x="50" y="308"/>
                  </a:moveTo>
                  <a:lnTo>
                    <a:pt x="196" y="308"/>
                  </a:lnTo>
                  <a:lnTo>
                    <a:pt x="196" y="324"/>
                  </a:lnTo>
                  <a:lnTo>
                    <a:pt x="50" y="324"/>
                  </a:lnTo>
                  <a:lnTo>
                    <a:pt x="50" y="308"/>
                  </a:lnTo>
                  <a:close/>
                  <a:moveTo>
                    <a:pt x="260" y="374"/>
                  </a:moveTo>
                  <a:lnTo>
                    <a:pt x="50" y="374"/>
                  </a:lnTo>
                  <a:lnTo>
                    <a:pt x="50" y="358"/>
                  </a:lnTo>
                  <a:lnTo>
                    <a:pt x="260" y="358"/>
                  </a:lnTo>
                  <a:lnTo>
                    <a:pt x="260" y="374"/>
                  </a:lnTo>
                  <a:close/>
                  <a:moveTo>
                    <a:pt x="260" y="276"/>
                  </a:moveTo>
                  <a:lnTo>
                    <a:pt x="50" y="276"/>
                  </a:lnTo>
                  <a:lnTo>
                    <a:pt x="50" y="260"/>
                  </a:lnTo>
                  <a:lnTo>
                    <a:pt x="260" y="260"/>
                  </a:lnTo>
                  <a:lnTo>
                    <a:pt x="260" y="276"/>
                  </a:lnTo>
                  <a:close/>
                  <a:moveTo>
                    <a:pt x="260" y="178"/>
                  </a:moveTo>
                  <a:lnTo>
                    <a:pt x="50" y="178"/>
                  </a:lnTo>
                  <a:lnTo>
                    <a:pt x="50" y="162"/>
                  </a:lnTo>
                  <a:lnTo>
                    <a:pt x="260" y="162"/>
                  </a:lnTo>
                  <a:lnTo>
                    <a:pt x="260" y="1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20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6" name="组 81"/>
          <p:cNvGrpSpPr/>
          <p:nvPr/>
        </p:nvGrpSpPr>
        <p:grpSpPr>
          <a:xfrm>
            <a:off x="7693295" y="3553272"/>
            <a:ext cx="526881" cy="533694"/>
            <a:chOff x="7639243" y="2325084"/>
            <a:chExt cx="726802" cy="736201"/>
          </a:xfrm>
          <a:solidFill>
            <a:srgbClr val="E14B55"/>
          </a:solidFill>
        </p:grpSpPr>
        <p:sp>
          <p:nvSpPr>
            <p:cNvPr id="37" name="Freeform 9"/>
            <p:cNvSpPr>
              <a:spLocks noEditPoints="1"/>
            </p:cNvSpPr>
            <p:nvPr/>
          </p:nvSpPr>
          <p:spPr bwMode="auto">
            <a:xfrm>
              <a:off x="7639243" y="2621131"/>
              <a:ext cx="440154" cy="440154"/>
            </a:xfrm>
            <a:custGeom>
              <a:avLst/>
              <a:gdLst>
                <a:gd name="T0" fmla="*/ 508 w 562"/>
                <a:gd name="T1" fmla="*/ 110 h 562"/>
                <a:gd name="T2" fmla="*/ 398 w 562"/>
                <a:gd name="T3" fmla="*/ 108 h 562"/>
                <a:gd name="T4" fmla="*/ 380 w 562"/>
                <a:gd name="T5" fmla="*/ 98 h 562"/>
                <a:gd name="T6" fmla="*/ 340 w 562"/>
                <a:gd name="T7" fmla="*/ 82 h 562"/>
                <a:gd name="T8" fmla="*/ 320 w 562"/>
                <a:gd name="T9" fmla="*/ 0 h 562"/>
                <a:gd name="T10" fmla="*/ 242 w 562"/>
                <a:gd name="T11" fmla="*/ 76 h 562"/>
                <a:gd name="T12" fmla="*/ 220 w 562"/>
                <a:gd name="T13" fmla="*/ 82 h 562"/>
                <a:gd name="T14" fmla="*/ 182 w 562"/>
                <a:gd name="T15" fmla="*/ 98 h 562"/>
                <a:gd name="T16" fmla="*/ 110 w 562"/>
                <a:gd name="T17" fmla="*/ 54 h 562"/>
                <a:gd name="T18" fmla="*/ 108 w 562"/>
                <a:gd name="T19" fmla="*/ 164 h 562"/>
                <a:gd name="T20" fmla="*/ 98 w 562"/>
                <a:gd name="T21" fmla="*/ 182 h 562"/>
                <a:gd name="T22" fmla="*/ 82 w 562"/>
                <a:gd name="T23" fmla="*/ 220 h 562"/>
                <a:gd name="T24" fmla="*/ 0 w 562"/>
                <a:gd name="T25" fmla="*/ 242 h 562"/>
                <a:gd name="T26" fmla="*/ 78 w 562"/>
                <a:gd name="T27" fmla="*/ 320 h 562"/>
                <a:gd name="T28" fmla="*/ 82 w 562"/>
                <a:gd name="T29" fmla="*/ 340 h 562"/>
                <a:gd name="T30" fmla="*/ 98 w 562"/>
                <a:gd name="T31" fmla="*/ 378 h 562"/>
                <a:gd name="T32" fmla="*/ 54 w 562"/>
                <a:gd name="T33" fmla="*/ 452 h 562"/>
                <a:gd name="T34" fmla="*/ 164 w 562"/>
                <a:gd name="T35" fmla="*/ 452 h 562"/>
                <a:gd name="T36" fmla="*/ 182 w 562"/>
                <a:gd name="T37" fmla="*/ 464 h 562"/>
                <a:gd name="T38" fmla="*/ 220 w 562"/>
                <a:gd name="T39" fmla="*/ 480 h 562"/>
                <a:gd name="T40" fmla="*/ 242 w 562"/>
                <a:gd name="T41" fmla="*/ 562 h 562"/>
                <a:gd name="T42" fmla="*/ 320 w 562"/>
                <a:gd name="T43" fmla="*/ 484 h 562"/>
                <a:gd name="T44" fmla="*/ 340 w 562"/>
                <a:gd name="T45" fmla="*/ 478 h 562"/>
                <a:gd name="T46" fmla="*/ 380 w 562"/>
                <a:gd name="T47" fmla="*/ 464 h 562"/>
                <a:gd name="T48" fmla="*/ 452 w 562"/>
                <a:gd name="T49" fmla="*/ 506 h 562"/>
                <a:gd name="T50" fmla="*/ 452 w 562"/>
                <a:gd name="T51" fmla="*/ 396 h 562"/>
                <a:gd name="T52" fmla="*/ 464 w 562"/>
                <a:gd name="T53" fmla="*/ 378 h 562"/>
                <a:gd name="T54" fmla="*/ 480 w 562"/>
                <a:gd name="T55" fmla="*/ 340 h 562"/>
                <a:gd name="T56" fmla="*/ 562 w 562"/>
                <a:gd name="T57" fmla="*/ 320 h 562"/>
                <a:gd name="T58" fmla="*/ 484 w 562"/>
                <a:gd name="T59" fmla="*/ 240 h 562"/>
                <a:gd name="T60" fmla="*/ 480 w 562"/>
                <a:gd name="T61" fmla="*/ 220 h 562"/>
                <a:gd name="T62" fmla="*/ 464 w 562"/>
                <a:gd name="T63" fmla="*/ 182 h 562"/>
                <a:gd name="T64" fmla="*/ 452 w 562"/>
                <a:gd name="T65" fmla="*/ 164 h 562"/>
                <a:gd name="T66" fmla="*/ 280 w 562"/>
                <a:gd name="T67" fmla="*/ 366 h 562"/>
                <a:gd name="T68" fmla="*/ 248 w 562"/>
                <a:gd name="T69" fmla="*/ 360 h 562"/>
                <a:gd name="T70" fmla="*/ 220 w 562"/>
                <a:gd name="T71" fmla="*/ 342 h 562"/>
                <a:gd name="T72" fmla="*/ 202 w 562"/>
                <a:gd name="T73" fmla="*/ 314 h 562"/>
                <a:gd name="T74" fmla="*/ 194 w 562"/>
                <a:gd name="T75" fmla="*/ 280 h 562"/>
                <a:gd name="T76" fmla="*/ 196 w 562"/>
                <a:gd name="T77" fmla="*/ 262 h 562"/>
                <a:gd name="T78" fmla="*/ 210 w 562"/>
                <a:gd name="T79" fmla="*/ 232 h 562"/>
                <a:gd name="T80" fmla="*/ 232 w 562"/>
                <a:gd name="T81" fmla="*/ 210 h 562"/>
                <a:gd name="T82" fmla="*/ 264 w 562"/>
                <a:gd name="T83" fmla="*/ 196 h 562"/>
                <a:gd name="T84" fmla="*/ 280 w 562"/>
                <a:gd name="T85" fmla="*/ 194 h 562"/>
                <a:gd name="T86" fmla="*/ 314 w 562"/>
                <a:gd name="T87" fmla="*/ 202 h 562"/>
                <a:gd name="T88" fmla="*/ 342 w 562"/>
                <a:gd name="T89" fmla="*/ 220 h 562"/>
                <a:gd name="T90" fmla="*/ 360 w 562"/>
                <a:gd name="T91" fmla="*/ 246 h 562"/>
                <a:gd name="T92" fmla="*/ 366 w 562"/>
                <a:gd name="T93" fmla="*/ 280 h 562"/>
                <a:gd name="T94" fmla="*/ 366 w 562"/>
                <a:gd name="T95" fmla="*/ 298 h 562"/>
                <a:gd name="T96" fmla="*/ 352 w 562"/>
                <a:gd name="T97" fmla="*/ 328 h 562"/>
                <a:gd name="T98" fmla="*/ 328 w 562"/>
                <a:gd name="T99" fmla="*/ 352 h 562"/>
                <a:gd name="T100" fmla="*/ 298 w 562"/>
                <a:gd name="T101" fmla="*/ 364 h 562"/>
                <a:gd name="T102" fmla="*/ 280 w 562"/>
                <a:gd name="T103" fmla="*/ 366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62" h="562">
                  <a:moveTo>
                    <a:pt x="452" y="164"/>
                  </a:moveTo>
                  <a:lnTo>
                    <a:pt x="508" y="110"/>
                  </a:lnTo>
                  <a:lnTo>
                    <a:pt x="452" y="54"/>
                  </a:lnTo>
                  <a:lnTo>
                    <a:pt x="398" y="108"/>
                  </a:lnTo>
                  <a:lnTo>
                    <a:pt x="398" y="108"/>
                  </a:lnTo>
                  <a:lnTo>
                    <a:pt x="380" y="98"/>
                  </a:lnTo>
                  <a:lnTo>
                    <a:pt x="360" y="88"/>
                  </a:lnTo>
                  <a:lnTo>
                    <a:pt x="340" y="82"/>
                  </a:lnTo>
                  <a:lnTo>
                    <a:pt x="320" y="76"/>
                  </a:lnTo>
                  <a:lnTo>
                    <a:pt x="320" y="0"/>
                  </a:lnTo>
                  <a:lnTo>
                    <a:pt x="242" y="0"/>
                  </a:lnTo>
                  <a:lnTo>
                    <a:pt x="242" y="76"/>
                  </a:lnTo>
                  <a:lnTo>
                    <a:pt x="242" y="76"/>
                  </a:lnTo>
                  <a:lnTo>
                    <a:pt x="220" y="82"/>
                  </a:lnTo>
                  <a:lnTo>
                    <a:pt x="202" y="88"/>
                  </a:lnTo>
                  <a:lnTo>
                    <a:pt x="182" y="98"/>
                  </a:lnTo>
                  <a:lnTo>
                    <a:pt x="164" y="108"/>
                  </a:lnTo>
                  <a:lnTo>
                    <a:pt x="110" y="54"/>
                  </a:lnTo>
                  <a:lnTo>
                    <a:pt x="54" y="110"/>
                  </a:lnTo>
                  <a:lnTo>
                    <a:pt x="108" y="164"/>
                  </a:lnTo>
                  <a:lnTo>
                    <a:pt x="108" y="164"/>
                  </a:lnTo>
                  <a:lnTo>
                    <a:pt x="98" y="182"/>
                  </a:lnTo>
                  <a:lnTo>
                    <a:pt x="90" y="200"/>
                  </a:lnTo>
                  <a:lnTo>
                    <a:pt x="82" y="220"/>
                  </a:lnTo>
                  <a:lnTo>
                    <a:pt x="78" y="242"/>
                  </a:lnTo>
                  <a:lnTo>
                    <a:pt x="0" y="242"/>
                  </a:lnTo>
                  <a:lnTo>
                    <a:pt x="0" y="320"/>
                  </a:lnTo>
                  <a:lnTo>
                    <a:pt x="78" y="320"/>
                  </a:lnTo>
                  <a:lnTo>
                    <a:pt x="78" y="320"/>
                  </a:lnTo>
                  <a:lnTo>
                    <a:pt x="82" y="340"/>
                  </a:lnTo>
                  <a:lnTo>
                    <a:pt x="90" y="360"/>
                  </a:lnTo>
                  <a:lnTo>
                    <a:pt x="98" y="378"/>
                  </a:lnTo>
                  <a:lnTo>
                    <a:pt x="108" y="396"/>
                  </a:lnTo>
                  <a:lnTo>
                    <a:pt x="54" y="452"/>
                  </a:lnTo>
                  <a:lnTo>
                    <a:pt x="110" y="506"/>
                  </a:lnTo>
                  <a:lnTo>
                    <a:pt x="164" y="452"/>
                  </a:lnTo>
                  <a:lnTo>
                    <a:pt x="164" y="452"/>
                  </a:lnTo>
                  <a:lnTo>
                    <a:pt x="182" y="464"/>
                  </a:lnTo>
                  <a:lnTo>
                    <a:pt x="202" y="472"/>
                  </a:lnTo>
                  <a:lnTo>
                    <a:pt x="220" y="480"/>
                  </a:lnTo>
                  <a:lnTo>
                    <a:pt x="242" y="484"/>
                  </a:lnTo>
                  <a:lnTo>
                    <a:pt x="242" y="562"/>
                  </a:lnTo>
                  <a:lnTo>
                    <a:pt x="320" y="562"/>
                  </a:lnTo>
                  <a:lnTo>
                    <a:pt x="320" y="484"/>
                  </a:lnTo>
                  <a:lnTo>
                    <a:pt x="320" y="484"/>
                  </a:lnTo>
                  <a:lnTo>
                    <a:pt x="340" y="478"/>
                  </a:lnTo>
                  <a:lnTo>
                    <a:pt x="360" y="472"/>
                  </a:lnTo>
                  <a:lnTo>
                    <a:pt x="380" y="464"/>
                  </a:lnTo>
                  <a:lnTo>
                    <a:pt x="398" y="452"/>
                  </a:lnTo>
                  <a:lnTo>
                    <a:pt x="452" y="506"/>
                  </a:lnTo>
                  <a:lnTo>
                    <a:pt x="508" y="452"/>
                  </a:lnTo>
                  <a:lnTo>
                    <a:pt x="452" y="396"/>
                  </a:lnTo>
                  <a:lnTo>
                    <a:pt x="452" y="396"/>
                  </a:lnTo>
                  <a:lnTo>
                    <a:pt x="464" y="378"/>
                  </a:lnTo>
                  <a:lnTo>
                    <a:pt x="472" y="360"/>
                  </a:lnTo>
                  <a:lnTo>
                    <a:pt x="480" y="340"/>
                  </a:lnTo>
                  <a:lnTo>
                    <a:pt x="484" y="320"/>
                  </a:lnTo>
                  <a:lnTo>
                    <a:pt x="562" y="320"/>
                  </a:lnTo>
                  <a:lnTo>
                    <a:pt x="562" y="240"/>
                  </a:lnTo>
                  <a:lnTo>
                    <a:pt x="484" y="240"/>
                  </a:lnTo>
                  <a:lnTo>
                    <a:pt x="484" y="240"/>
                  </a:lnTo>
                  <a:lnTo>
                    <a:pt x="480" y="220"/>
                  </a:lnTo>
                  <a:lnTo>
                    <a:pt x="472" y="200"/>
                  </a:lnTo>
                  <a:lnTo>
                    <a:pt x="464" y="182"/>
                  </a:lnTo>
                  <a:lnTo>
                    <a:pt x="452" y="164"/>
                  </a:lnTo>
                  <a:lnTo>
                    <a:pt x="452" y="164"/>
                  </a:lnTo>
                  <a:close/>
                  <a:moveTo>
                    <a:pt x="280" y="366"/>
                  </a:moveTo>
                  <a:lnTo>
                    <a:pt x="280" y="366"/>
                  </a:lnTo>
                  <a:lnTo>
                    <a:pt x="264" y="364"/>
                  </a:lnTo>
                  <a:lnTo>
                    <a:pt x="248" y="360"/>
                  </a:lnTo>
                  <a:lnTo>
                    <a:pt x="232" y="352"/>
                  </a:lnTo>
                  <a:lnTo>
                    <a:pt x="220" y="342"/>
                  </a:lnTo>
                  <a:lnTo>
                    <a:pt x="210" y="328"/>
                  </a:lnTo>
                  <a:lnTo>
                    <a:pt x="202" y="314"/>
                  </a:lnTo>
                  <a:lnTo>
                    <a:pt x="196" y="298"/>
                  </a:lnTo>
                  <a:lnTo>
                    <a:pt x="194" y="280"/>
                  </a:lnTo>
                  <a:lnTo>
                    <a:pt x="194" y="280"/>
                  </a:lnTo>
                  <a:lnTo>
                    <a:pt x="196" y="262"/>
                  </a:lnTo>
                  <a:lnTo>
                    <a:pt x="202" y="246"/>
                  </a:lnTo>
                  <a:lnTo>
                    <a:pt x="210" y="232"/>
                  </a:lnTo>
                  <a:lnTo>
                    <a:pt x="220" y="220"/>
                  </a:lnTo>
                  <a:lnTo>
                    <a:pt x="232" y="210"/>
                  </a:lnTo>
                  <a:lnTo>
                    <a:pt x="248" y="202"/>
                  </a:lnTo>
                  <a:lnTo>
                    <a:pt x="264" y="196"/>
                  </a:lnTo>
                  <a:lnTo>
                    <a:pt x="280" y="194"/>
                  </a:lnTo>
                  <a:lnTo>
                    <a:pt x="280" y="194"/>
                  </a:lnTo>
                  <a:lnTo>
                    <a:pt x="298" y="196"/>
                  </a:lnTo>
                  <a:lnTo>
                    <a:pt x="314" y="202"/>
                  </a:lnTo>
                  <a:lnTo>
                    <a:pt x="328" y="210"/>
                  </a:lnTo>
                  <a:lnTo>
                    <a:pt x="342" y="220"/>
                  </a:lnTo>
                  <a:lnTo>
                    <a:pt x="352" y="232"/>
                  </a:lnTo>
                  <a:lnTo>
                    <a:pt x="360" y="246"/>
                  </a:lnTo>
                  <a:lnTo>
                    <a:pt x="366" y="262"/>
                  </a:lnTo>
                  <a:lnTo>
                    <a:pt x="366" y="280"/>
                  </a:lnTo>
                  <a:lnTo>
                    <a:pt x="366" y="280"/>
                  </a:lnTo>
                  <a:lnTo>
                    <a:pt x="366" y="298"/>
                  </a:lnTo>
                  <a:lnTo>
                    <a:pt x="360" y="314"/>
                  </a:lnTo>
                  <a:lnTo>
                    <a:pt x="352" y="328"/>
                  </a:lnTo>
                  <a:lnTo>
                    <a:pt x="342" y="342"/>
                  </a:lnTo>
                  <a:lnTo>
                    <a:pt x="328" y="352"/>
                  </a:lnTo>
                  <a:lnTo>
                    <a:pt x="314" y="360"/>
                  </a:lnTo>
                  <a:lnTo>
                    <a:pt x="298" y="364"/>
                  </a:lnTo>
                  <a:lnTo>
                    <a:pt x="280" y="366"/>
                  </a:lnTo>
                  <a:lnTo>
                    <a:pt x="280" y="3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mc="http://schemas.openxmlformats.org/markup-compatibility/2006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20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8" name="Freeform 10"/>
            <p:cNvSpPr>
              <a:spLocks noEditPoints="1"/>
            </p:cNvSpPr>
            <p:nvPr/>
          </p:nvSpPr>
          <p:spPr bwMode="auto">
            <a:xfrm>
              <a:off x="7799014" y="2325084"/>
              <a:ext cx="567031" cy="570164"/>
            </a:xfrm>
            <a:custGeom>
              <a:avLst/>
              <a:gdLst>
                <a:gd name="T0" fmla="*/ 704 w 724"/>
                <a:gd name="T1" fmla="*/ 616 h 728"/>
                <a:gd name="T2" fmla="*/ 706 w 724"/>
                <a:gd name="T3" fmla="*/ 616 h 728"/>
                <a:gd name="T4" fmla="*/ 322 w 724"/>
                <a:gd name="T5" fmla="*/ 232 h 728"/>
                <a:gd name="T6" fmla="*/ 322 w 724"/>
                <a:gd name="T7" fmla="*/ 50 h 728"/>
                <a:gd name="T8" fmla="*/ 136 w 724"/>
                <a:gd name="T9" fmla="*/ 0 h 728"/>
                <a:gd name="T10" fmla="*/ 116 w 724"/>
                <a:gd name="T11" fmla="*/ 20 h 728"/>
                <a:gd name="T12" fmla="*/ 214 w 724"/>
                <a:gd name="T13" fmla="*/ 118 h 728"/>
                <a:gd name="T14" fmla="*/ 118 w 724"/>
                <a:gd name="T15" fmla="*/ 214 h 728"/>
                <a:gd name="T16" fmla="*/ 20 w 724"/>
                <a:gd name="T17" fmla="*/ 116 h 728"/>
                <a:gd name="T18" fmla="*/ 0 w 724"/>
                <a:gd name="T19" fmla="*/ 136 h 728"/>
                <a:gd name="T20" fmla="*/ 50 w 724"/>
                <a:gd name="T21" fmla="*/ 322 h 728"/>
                <a:gd name="T22" fmla="*/ 226 w 724"/>
                <a:gd name="T23" fmla="*/ 322 h 728"/>
                <a:gd name="T24" fmla="*/ 226 w 724"/>
                <a:gd name="T25" fmla="*/ 322 h 728"/>
                <a:gd name="T26" fmla="*/ 610 w 724"/>
                <a:gd name="T27" fmla="*/ 710 h 728"/>
                <a:gd name="T28" fmla="*/ 612 w 724"/>
                <a:gd name="T29" fmla="*/ 710 h 728"/>
                <a:gd name="T30" fmla="*/ 612 w 724"/>
                <a:gd name="T31" fmla="*/ 710 h 728"/>
                <a:gd name="T32" fmla="*/ 622 w 724"/>
                <a:gd name="T33" fmla="*/ 718 h 728"/>
                <a:gd name="T34" fmla="*/ 634 w 724"/>
                <a:gd name="T35" fmla="*/ 724 h 728"/>
                <a:gd name="T36" fmla="*/ 646 w 724"/>
                <a:gd name="T37" fmla="*/ 728 h 728"/>
                <a:gd name="T38" fmla="*/ 658 w 724"/>
                <a:gd name="T39" fmla="*/ 728 h 728"/>
                <a:gd name="T40" fmla="*/ 670 w 724"/>
                <a:gd name="T41" fmla="*/ 728 h 728"/>
                <a:gd name="T42" fmla="*/ 682 w 724"/>
                <a:gd name="T43" fmla="*/ 724 h 728"/>
                <a:gd name="T44" fmla="*/ 694 w 724"/>
                <a:gd name="T45" fmla="*/ 718 h 728"/>
                <a:gd name="T46" fmla="*/ 704 w 724"/>
                <a:gd name="T47" fmla="*/ 710 h 728"/>
                <a:gd name="T48" fmla="*/ 704 w 724"/>
                <a:gd name="T49" fmla="*/ 710 h 728"/>
                <a:gd name="T50" fmla="*/ 712 w 724"/>
                <a:gd name="T51" fmla="*/ 700 h 728"/>
                <a:gd name="T52" fmla="*/ 718 w 724"/>
                <a:gd name="T53" fmla="*/ 688 h 728"/>
                <a:gd name="T54" fmla="*/ 722 w 724"/>
                <a:gd name="T55" fmla="*/ 676 h 728"/>
                <a:gd name="T56" fmla="*/ 724 w 724"/>
                <a:gd name="T57" fmla="*/ 664 h 728"/>
                <a:gd name="T58" fmla="*/ 722 w 724"/>
                <a:gd name="T59" fmla="*/ 652 h 728"/>
                <a:gd name="T60" fmla="*/ 718 w 724"/>
                <a:gd name="T61" fmla="*/ 638 h 728"/>
                <a:gd name="T62" fmla="*/ 712 w 724"/>
                <a:gd name="T63" fmla="*/ 628 h 728"/>
                <a:gd name="T64" fmla="*/ 704 w 724"/>
                <a:gd name="T65" fmla="*/ 616 h 728"/>
                <a:gd name="T66" fmla="*/ 704 w 724"/>
                <a:gd name="T67" fmla="*/ 616 h 728"/>
                <a:gd name="T68" fmla="*/ 680 w 724"/>
                <a:gd name="T69" fmla="*/ 686 h 728"/>
                <a:gd name="T70" fmla="*/ 680 w 724"/>
                <a:gd name="T71" fmla="*/ 686 h 728"/>
                <a:gd name="T72" fmla="*/ 670 w 724"/>
                <a:gd name="T73" fmla="*/ 692 h 728"/>
                <a:gd name="T74" fmla="*/ 658 w 724"/>
                <a:gd name="T75" fmla="*/ 694 h 728"/>
                <a:gd name="T76" fmla="*/ 648 w 724"/>
                <a:gd name="T77" fmla="*/ 692 h 728"/>
                <a:gd name="T78" fmla="*/ 642 w 724"/>
                <a:gd name="T79" fmla="*/ 690 h 728"/>
                <a:gd name="T80" fmla="*/ 638 w 724"/>
                <a:gd name="T81" fmla="*/ 686 h 728"/>
                <a:gd name="T82" fmla="*/ 638 w 724"/>
                <a:gd name="T83" fmla="*/ 686 h 728"/>
                <a:gd name="T84" fmla="*/ 632 w 724"/>
                <a:gd name="T85" fmla="*/ 676 h 728"/>
                <a:gd name="T86" fmla="*/ 630 w 724"/>
                <a:gd name="T87" fmla="*/ 664 h 728"/>
                <a:gd name="T88" fmla="*/ 632 w 724"/>
                <a:gd name="T89" fmla="*/ 654 h 728"/>
                <a:gd name="T90" fmla="*/ 638 w 724"/>
                <a:gd name="T91" fmla="*/ 644 h 728"/>
                <a:gd name="T92" fmla="*/ 638 w 724"/>
                <a:gd name="T93" fmla="*/ 644 h 728"/>
                <a:gd name="T94" fmla="*/ 648 w 724"/>
                <a:gd name="T95" fmla="*/ 638 h 728"/>
                <a:gd name="T96" fmla="*/ 658 w 724"/>
                <a:gd name="T97" fmla="*/ 636 h 728"/>
                <a:gd name="T98" fmla="*/ 670 w 724"/>
                <a:gd name="T99" fmla="*/ 638 h 728"/>
                <a:gd name="T100" fmla="*/ 680 w 724"/>
                <a:gd name="T101" fmla="*/ 644 h 728"/>
                <a:gd name="T102" fmla="*/ 680 w 724"/>
                <a:gd name="T103" fmla="*/ 644 h 728"/>
                <a:gd name="T104" fmla="*/ 686 w 724"/>
                <a:gd name="T105" fmla="*/ 654 h 728"/>
                <a:gd name="T106" fmla="*/ 688 w 724"/>
                <a:gd name="T107" fmla="*/ 664 h 728"/>
                <a:gd name="T108" fmla="*/ 686 w 724"/>
                <a:gd name="T109" fmla="*/ 676 h 728"/>
                <a:gd name="T110" fmla="*/ 684 w 724"/>
                <a:gd name="T111" fmla="*/ 680 h 728"/>
                <a:gd name="T112" fmla="*/ 680 w 724"/>
                <a:gd name="T113" fmla="*/ 686 h 728"/>
                <a:gd name="T114" fmla="*/ 680 w 724"/>
                <a:gd name="T115" fmla="*/ 686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724" h="728">
                  <a:moveTo>
                    <a:pt x="704" y="616"/>
                  </a:moveTo>
                  <a:lnTo>
                    <a:pt x="706" y="616"/>
                  </a:lnTo>
                  <a:lnTo>
                    <a:pt x="322" y="232"/>
                  </a:lnTo>
                  <a:lnTo>
                    <a:pt x="322" y="50"/>
                  </a:lnTo>
                  <a:lnTo>
                    <a:pt x="136" y="0"/>
                  </a:lnTo>
                  <a:lnTo>
                    <a:pt x="116" y="20"/>
                  </a:lnTo>
                  <a:lnTo>
                    <a:pt x="214" y="118"/>
                  </a:lnTo>
                  <a:lnTo>
                    <a:pt x="118" y="214"/>
                  </a:lnTo>
                  <a:lnTo>
                    <a:pt x="20" y="116"/>
                  </a:lnTo>
                  <a:lnTo>
                    <a:pt x="0" y="136"/>
                  </a:lnTo>
                  <a:lnTo>
                    <a:pt x="50" y="322"/>
                  </a:lnTo>
                  <a:lnTo>
                    <a:pt x="226" y="322"/>
                  </a:lnTo>
                  <a:lnTo>
                    <a:pt x="226" y="322"/>
                  </a:lnTo>
                  <a:lnTo>
                    <a:pt x="610" y="710"/>
                  </a:lnTo>
                  <a:lnTo>
                    <a:pt x="612" y="710"/>
                  </a:lnTo>
                  <a:lnTo>
                    <a:pt x="612" y="710"/>
                  </a:lnTo>
                  <a:lnTo>
                    <a:pt x="622" y="718"/>
                  </a:lnTo>
                  <a:lnTo>
                    <a:pt x="634" y="724"/>
                  </a:lnTo>
                  <a:lnTo>
                    <a:pt x="646" y="728"/>
                  </a:lnTo>
                  <a:lnTo>
                    <a:pt x="658" y="728"/>
                  </a:lnTo>
                  <a:lnTo>
                    <a:pt x="670" y="728"/>
                  </a:lnTo>
                  <a:lnTo>
                    <a:pt x="682" y="724"/>
                  </a:lnTo>
                  <a:lnTo>
                    <a:pt x="694" y="718"/>
                  </a:lnTo>
                  <a:lnTo>
                    <a:pt x="704" y="710"/>
                  </a:lnTo>
                  <a:lnTo>
                    <a:pt x="704" y="710"/>
                  </a:lnTo>
                  <a:lnTo>
                    <a:pt x="712" y="700"/>
                  </a:lnTo>
                  <a:lnTo>
                    <a:pt x="718" y="688"/>
                  </a:lnTo>
                  <a:lnTo>
                    <a:pt x="722" y="676"/>
                  </a:lnTo>
                  <a:lnTo>
                    <a:pt x="724" y="664"/>
                  </a:lnTo>
                  <a:lnTo>
                    <a:pt x="722" y="652"/>
                  </a:lnTo>
                  <a:lnTo>
                    <a:pt x="718" y="638"/>
                  </a:lnTo>
                  <a:lnTo>
                    <a:pt x="712" y="628"/>
                  </a:lnTo>
                  <a:lnTo>
                    <a:pt x="704" y="616"/>
                  </a:lnTo>
                  <a:lnTo>
                    <a:pt x="704" y="616"/>
                  </a:lnTo>
                  <a:close/>
                  <a:moveTo>
                    <a:pt x="680" y="686"/>
                  </a:moveTo>
                  <a:lnTo>
                    <a:pt x="680" y="686"/>
                  </a:lnTo>
                  <a:lnTo>
                    <a:pt x="670" y="692"/>
                  </a:lnTo>
                  <a:lnTo>
                    <a:pt x="658" y="694"/>
                  </a:lnTo>
                  <a:lnTo>
                    <a:pt x="648" y="692"/>
                  </a:lnTo>
                  <a:lnTo>
                    <a:pt x="642" y="690"/>
                  </a:lnTo>
                  <a:lnTo>
                    <a:pt x="638" y="686"/>
                  </a:lnTo>
                  <a:lnTo>
                    <a:pt x="638" y="686"/>
                  </a:lnTo>
                  <a:lnTo>
                    <a:pt x="632" y="676"/>
                  </a:lnTo>
                  <a:lnTo>
                    <a:pt x="630" y="664"/>
                  </a:lnTo>
                  <a:lnTo>
                    <a:pt x="632" y="654"/>
                  </a:lnTo>
                  <a:lnTo>
                    <a:pt x="638" y="644"/>
                  </a:lnTo>
                  <a:lnTo>
                    <a:pt x="638" y="644"/>
                  </a:lnTo>
                  <a:lnTo>
                    <a:pt x="648" y="638"/>
                  </a:lnTo>
                  <a:lnTo>
                    <a:pt x="658" y="636"/>
                  </a:lnTo>
                  <a:lnTo>
                    <a:pt x="670" y="638"/>
                  </a:lnTo>
                  <a:lnTo>
                    <a:pt x="680" y="644"/>
                  </a:lnTo>
                  <a:lnTo>
                    <a:pt x="680" y="644"/>
                  </a:lnTo>
                  <a:lnTo>
                    <a:pt x="686" y="654"/>
                  </a:lnTo>
                  <a:lnTo>
                    <a:pt x="688" y="664"/>
                  </a:lnTo>
                  <a:lnTo>
                    <a:pt x="686" y="676"/>
                  </a:lnTo>
                  <a:lnTo>
                    <a:pt x="684" y="680"/>
                  </a:lnTo>
                  <a:lnTo>
                    <a:pt x="680" y="686"/>
                  </a:lnTo>
                  <a:lnTo>
                    <a:pt x="680" y="6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mc="http://schemas.openxmlformats.org/markup-compatibility/2006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20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9" name="组 84"/>
          <p:cNvGrpSpPr/>
          <p:nvPr/>
        </p:nvGrpSpPr>
        <p:grpSpPr>
          <a:xfrm>
            <a:off x="9606065" y="3608369"/>
            <a:ext cx="569962" cy="539153"/>
            <a:chOff x="4321175" y="111125"/>
            <a:chExt cx="704850" cy="666750"/>
          </a:xfrm>
          <a:solidFill>
            <a:srgbClr val="E14B55"/>
          </a:solidFill>
        </p:grpSpPr>
        <p:sp>
          <p:nvSpPr>
            <p:cNvPr id="40" name="Freeform 34"/>
            <p:cNvSpPr>
              <a:spLocks noEditPoints="1"/>
            </p:cNvSpPr>
            <p:nvPr/>
          </p:nvSpPr>
          <p:spPr bwMode="auto">
            <a:xfrm>
              <a:off x="4321175" y="111125"/>
              <a:ext cx="704850" cy="666750"/>
            </a:xfrm>
            <a:custGeom>
              <a:avLst/>
              <a:gdLst/>
              <a:ahLst/>
              <a:cxnLst>
                <a:cxn ang="0">
                  <a:pos x="444" y="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36" y="54"/>
                </a:cxn>
                <a:cxn ang="0">
                  <a:pos x="36" y="330"/>
                </a:cxn>
                <a:cxn ang="0">
                  <a:pos x="194" y="330"/>
                </a:cxn>
                <a:cxn ang="0">
                  <a:pos x="194" y="368"/>
                </a:cxn>
                <a:cxn ang="0">
                  <a:pos x="194" y="368"/>
                </a:cxn>
                <a:cxn ang="0">
                  <a:pos x="172" y="374"/>
                </a:cxn>
                <a:cxn ang="0">
                  <a:pos x="154" y="382"/>
                </a:cxn>
                <a:cxn ang="0">
                  <a:pos x="148" y="386"/>
                </a:cxn>
                <a:cxn ang="0">
                  <a:pos x="144" y="392"/>
                </a:cxn>
                <a:cxn ang="0">
                  <a:pos x="140" y="398"/>
                </a:cxn>
                <a:cxn ang="0">
                  <a:pos x="140" y="404"/>
                </a:cxn>
                <a:cxn ang="0">
                  <a:pos x="140" y="404"/>
                </a:cxn>
                <a:cxn ang="0">
                  <a:pos x="142" y="408"/>
                </a:cxn>
                <a:cxn ang="0">
                  <a:pos x="146" y="410"/>
                </a:cxn>
                <a:cxn ang="0">
                  <a:pos x="166" y="416"/>
                </a:cxn>
                <a:cxn ang="0">
                  <a:pos x="192" y="418"/>
                </a:cxn>
                <a:cxn ang="0">
                  <a:pos x="222" y="420"/>
                </a:cxn>
                <a:cxn ang="0">
                  <a:pos x="252" y="418"/>
                </a:cxn>
                <a:cxn ang="0">
                  <a:pos x="278" y="416"/>
                </a:cxn>
                <a:cxn ang="0">
                  <a:pos x="298" y="410"/>
                </a:cxn>
                <a:cxn ang="0">
                  <a:pos x="302" y="408"/>
                </a:cxn>
                <a:cxn ang="0">
                  <a:pos x="304" y="404"/>
                </a:cxn>
                <a:cxn ang="0">
                  <a:pos x="304" y="404"/>
                </a:cxn>
                <a:cxn ang="0">
                  <a:pos x="304" y="398"/>
                </a:cxn>
                <a:cxn ang="0">
                  <a:pos x="300" y="392"/>
                </a:cxn>
                <a:cxn ang="0">
                  <a:pos x="296" y="386"/>
                </a:cxn>
                <a:cxn ang="0">
                  <a:pos x="290" y="382"/>
                </a:cxn>
                <a:cxn ang="0">
                  <a:pos x="272" y="374"/>
                </a:cxn>
                <a:cxn ang="0">
                  <a:pos x="250" y="368"/>
                </a:cxn>
                <a:cxn ang="0">
                  <a:pos x="250" y="330"/>
                </a:cxn>
                <a:cxn ang="0">
                  <a:pos x="408" y="330"/>
                </a:cxn>
                <a:cxn ang="0">
                  <a:pos x="408" y="54"/>
                </a:cxn>
                <a:cxn ang="0">
                  <a:pos x="444" y="54"/>
                </a:cxn>
                <a:cxn ang="0">
                  <a:pos x="444" y="0"/>
                </a:cxn>
                <a:cxn ang="0">
                  <a:pos x="444" y="0"/>
                </a:cxn>
                <a:cxn ang="0">
                  <a:pos x="378" y="300"/>
                </a:cxn>
                <a:cxn ang="0">
                  <a:pos x="66" y="300"/>
                </a:cxn>
                <a:cxn ang="0">
                  <a:pos x="66" y="56"/>
                </a:cxn>
                <a:cxn ang="0">
                  <a:pos x="378" y="56"/>
                </a:cxn>
                <a:cxn ang="0">
                  <a:pos x="378" y="300"/>
                </a:cxn>
                <a:cxn ang="0">
                  <a:pos x="378" y="300"/>
                </a:cxn>
              </a:cxnLst>
              <a:rect l="0" t="0" r="r" b="b"/>
              <a:pathLst>
                <a:path w="444" h="420">
                  <a:moveTo>
                    <a:pt x="444" y="0"/>
                  </a:moveTo>
                  <a:lnTo>
                    <a:pt x="0" y="0"/>
                  </a:lnTo>
                  <a:lnTo>
                    <a:pt x="0" y="54"/>
                  </a:lnTo>
                  <a:lnTo>
                    <a:pt x="36" y="54"/>
                  </a:lnTo>
                  <a:lnTo>
                    <a:pt x="36" y="330"/>
                  </a:lnTo>
                  <a:lnTo>
                    <a:pt x="194" y="330"/>
                  </a:lnTo>
                  <a:lnTo>
                    <a:pt x="194" y="368"/>
                  </a:lnTo>
                  <a:lnTo>
                    <a:pt x="194" y="368"/>
                  </a:lnTo>
                  <a:lnTo>
                    <a:pt x="172" y="374"/>
                  </a:lnTo>
                  <a:lnTo>
                    <a:pt x="154" y="382"/>
                  </a:lnTo>
                  <a:lnTo>
                    <a:pt x="148" y="386"/>
                  </a:lnTo>
                  <a:lnTo>
                    <a:pt x="144" y="392"/>
                  </a:lnTo>
                  <a:lnTo>
                    <a:pt x="140" y="398"/>
                  </a:lnTo>
                  <a:lnTo>
                    <a:pt x="140" y="404"/>
                  </a:lnTo>
                  <a:lnTo>
                    <a:pt x="140" y="404"/>
                  </a:lnTo>
                  <a:lnTo>
                    <a:pt x="142" y="408"/>
                  </a:lnTo>
                  <a:lnTo>
                    <a:pt x="146" y="410"/>
                  </a:lnTo>
                  <a:lnTo>
                    <a:pt x="166" y="416"/>
                  </a:lnTo>
                  <a:lnTo>
                    <a:pt x="192" y="418"/>
                  </a:lnTo>
                  <a:lnTo>
                    <a:pt x="222" y="420"/>
                  </a:lnTo>
                  <a:lnTo>
                    <a:pt x="252" y="418"/>
                  </a:lnTo>
                  <a:lnTo>
                    <a:pt x="278" y="416"/>
                  </a:lnTo>
                  <a:lnTo>
                    <a:pt x="298" y="410"/>
                  </a:lnTo>
                  <a:lnTo>
                    <a:pt x="302" y="408"/>
                  </a:lnTo>
                  <a:lnTo>
                    <a:pt x="304" y="404"/>
                  </a:lnTo>
                  <a:lnTo>
                    <a:pt x="304" y="404"/>
                  </a:lnTo>
                  <a:lnTo>
                    <a:pt x="304" y="398"/>
                  </a:lnTo>
                  <a:lnTo>
                    <a:pt x="300" y="392"/>
                  </a:lnTo>
                  <a:lnTo>
                    <a:pt x="296" y="386"/>
                  </a:lnTo>
                  <a:lnTo>
                    <a:pt x="290" y="382"/>
                  </a:lnTo>
                  <a:lnTo>
                    <a:pt x="272" y="374"/>
                  </a:lnTo>
                  <a:lnTo>
                    <a:pt x="250" y="368"/>
                  </a:lnTo>
                  <a:lnTo>
                    <a:pt x="250" y="330"/>
                  </a:lnTo>
                  <a:lnTo>
                    <a:pt x="408" y="330"/>
                  </a:lnTo>
                  <a:lnTo>
                    <a:pt x="408" y="54"/>
                  </a:lnTo>
                  <a:lnTo>
                    <a:pt x="444" y="54"/>
                  </a:lnTo>
                  <a:lnTo>
                    <a:pt x="444" y="0"/>
                  </a:lnTo>
                  <a:lnTo>
                    <a:pt x="444" y="0"/>
                  </a:lnTo>
                  <a:close/>
                  <a:moveTo>
                    <a:pt x="378" y="300"/>
                  </a:moveTo>
                  <a:lnTo>
                    <a:pt x="66" y="300"/>
                  </a:lnTo>
                  <a:lnTo>
                    <a:pt x="66" y="56"/>
                  </a:lnTo>
                  <a:lnTo>
                    <a:pt x="378" y="56"/>
                  </a:lnTo>
                  <a:lnTo>
                    <a:pt x="378" y="300"/>
                  </a:lnTo>
                  <a:lnTo>
                    <a:pt x="378" y="30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20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1" name="Rectangle 35"/>
            <p:cNvSpPr>
              <a:spLocks noChangeArrowheads="1"/>
            </p:cNvSpPr>
            <p:nvPr/>
          </p:nvSpPr>
          <p:spPr bwMode="auto">
            <a:xfrm>
              <a:off x="4476750" y="276225"/>
              <a:ext cx="139700" cy="1428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20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2" name="Rectangle 36"/>
            <p:cNvSpPr>
              <a:spLocks noChangeArrowheads="1"/>
            </p:cNvSpPr>
            <p:nvPr/>
          </p:nvSpPr>
          <p:spPr bwMode="auto">
            <a:xfrm>
              <a:off x="4667250" y="276225"/>
              <a:ext cx="203200" cy="508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20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3" name="Rectangle 37"/>
            <p:cNvSpPr>
              <a:spLocks noChangeArrowheads="1"/>
            </p:cNvSpPr>
            <p:nvPr/>
          </p:nvSpPr>
          <p:spPr bwMode="auto">
            <a:xfrm>
              <a:off x="4667250" y="368300"/>
              <a:ext cx="203200" cy="508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20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4" name="Rectangle 38"/>
            <p:cNvSpPr>
              <a:spLocks noChangeArrowheads="1"/>
            </p:cNvSpPr>
            <p:nvPr/>
          </p:nvSpPr>
          <p:spPr bwMode="auto">
            <a:xfrm>
              <a:off x="4476750" y="460375"/>
              <a:ext cx="393700" cy="508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20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6272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 xmlns:a14="http://schemas.microsoft.com/office/drawing/2010/main">
      <p:transition spd="slow" advClick="0" advTm="3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470412" y="101152"/>
            <a:ext cx="3904343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ctr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en-US" altLang="zh-CN" sz="3200" b="0" dirty="0">
                <a:solidFill>
                  <a:srgbClr val="E14B55"/>
                </a:solidFill>
                <a:latin typeface="+mn-lt"/>
                <a:cs typeface="+mn-ea"/>
                <a:sym typeface="+mn-lt"/>
              </a:rPr>
              <a:t>Add title text</a:t>
            </a:r>
            <a:endParaRPr lang="zh-CN" altLang="en-US" sz="3200" b="0" dirty="0">
              <a:solidFill>
                <a:srgbClr val="E14B55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1412979" y="1866501"/>
            <a:ext cx="1929796" cy="400046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cs typeface="+mn-ea"/>
              <a:sym typeface="+mn-lt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1664662" y="2089048"/>
            <a:ext cx="1423651" cy="1423651"/>
          </a:xfrm>
          <a:prstGeom prst="ellipse">
            <a:avLst/>
          </a:prstGeom>
          <a:solidFill>
            <a:schemeClr val="bg1"/>
          </a:solidFill>
          <a:ln w="12700">
            <a:solidFill>
              <a:srgbClr val="E14B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1778496" y="2202882"/>
            <a:ext cx="1195988" cy="1195988"/>
          </a:xfrm>
          <a:prstGeom prst="ellipse">
            <a:avLst/>
          </a:prstGeom>
          <a:solidFill>
            <a:srgbClr val="E14B55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cs typeface="+mn-ea"/>
              <a:sym typeface="+mn-lt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1688281" y="4048931"/>
            <a:ext cx="137641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圆角矩形 7"/>
          <p:cNvSpPr/>
          <p:nvPr/>
        </p:nvSpPr>
        <p:spPr>
          <a:xfrm>
            <a:off x="3892654" y="1866501"/>
            <a:ext cx="1929796" cy="400046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cs typeface="+mn-ea"/>
              <a:sym typeface="+mn-lt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4144337" y="2089048"/>
            <a:ext cx="1423651" cy="1423651"/>
          </a:xfrm>
          <a:prstGeom prst="ellipse">
            <a:avLst/>
          </a:prstGeom>
          <a:solidFill>
            <a:schemeClr val="bg1"/>
          </a:solidFill>
          <a:ln w="12700">
            <a:solidFill>
              <a:srgbClr val="E14B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258171" y="2202882"/>
            <a:ext cx="1195988" cy="1195988"/>
          </a:xfrm>
          <a:prstGeom prst="ellipse">
            <a:avLst/>
          </a:prstGeom>
          <a:solidFill>
            <a:srgbClr val="E14B55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cs typeface="+mn-ea"/>
              <a:sym typeface="+mn-lt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4167956" y="4048931"/>
            <a:ext cx="137641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圆角矩形 11"/>
          <p:cNvSpPr/>
          <p:nvPr/>
        </p:nvSpPr>
        <p:spPr>
          <a:xfrm>
            <a:off x="6372329" y="1866501"/>
            <a:ext cx="1929796" cy="400046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cs typeface="+mn-ea"/>
              <a:sym typeface="+mn-lt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6624012" y="2089048"/>
            <a:ext cx="1423651" cy="1423651"/>
          </a:xfrm>
          <a:prstGeom prst="ellipse">
            <a:avLst/>
          </a:prstGeom>
          <a:solidFill>
            <a:schemeClr val="bg1"/>
          </a:solidFill>
          <a:ln w="12700">
            <a:solidFill>
              <a:srgbClr val="E14B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6737846" y="2202882"/>
            <a:ext cx="1195988" cy="1195988"/>
          </a:xfrm>
          <a:prstGeom prst="ellipse">
            <a:avLst/>
          </a:prstGeom>
          <a:solidFill>
            <a:srgbClr val="E14B55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cs typeface="+mn-ea"/>
              <a:sym typeface="+mn-lt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6647631" y="4048931"/>
            <a:ext cx="137641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圆角矩形 15"/>
          <p:cNvSpPr/>
          <p:nvPr/>
        </p:nvSpPr>
        <p:spPr>
          <a:xfrm>
            <a:off x="8852004" y="1866501"/>
            <a:ext cx="1929796" cy="400046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cs typeface="+mn-ea"/>
              <a:sym typeface="+mn-lt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9103687" y="2089048"/>
            <a:ext cx="1423651" cy="1423651"/>
          </a:xfrm>
          <a:prstGeom prst="ellipse">
            <a:avLst/>
          </a:prstGeom>
          <a:solidFill>
            <a:schemeClr val="bg1"/>
          </a:solidFill>
          <a:ln w="12700">
            <a:solidFill>
              <a:srgbClr val="E14B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9217521" y="2202882"/>
            <a:ext cx="1195988" cy="1195988"/>
          </a:xfrm>
          <a:prstGeom prst="ellipse">
            <a:avLst/>
          </a:prstGeom>
          <a:solidFill>
            <a:srgbClr val="E14B55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cs typeface="+mn-ea"/>
              <a:sym typeface="+mn-lt"/>
            </a:endParaRPr>
          </a:p>
        </p:txBody>
      </p:sp>
      <p:cxnSp>
        <p:nvCxnSpPr>
          <p:cNvPr id="19" name="直接连接符 18"/>
          <p:cNvCxnSpPr/>
          <p:nvPr/>
        </p:nvCxnSpPr>
        <p:spPr>
          <a:xfrm>
            <a:off x="9127306" y="4048931"/>
            <a:ext cx="137641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 34"/>
          <p:cNvSpPr>
            <a:spLocks noChangeAspect="1" noEditPoints="1"/>
          </p:cNvSpPr>
          <p:nvPr/>
        </p:nvSpPr>
        <p:spPr bwMode="auto">
          <a:xfrm>
            <a:off x="4604162" y="2449973"/>
            <a:ext cx="504000" cy="685791"/>
          </a:xfrm>
          <a:custGeom>
            <a:avLst/>
            <a:gdLst>
              <a:gd name="T0" fmla="*/ 128715 w 709"/>
              <a:gd name="T1" fmla="*/ 322149 h 965"/>
              <a:gd name="T2" fmla="*/ 196223 w 709"/>
              <a:gd name="T3" fmla="*/ 480524 h 965"/>
              <a:gd name="T4" fmla="*/ 251130 w 709"/>
              <a:gd name="T5" fmla="*/ 607403 h 965"/>
              <a:gd name="T6" fmla="*/ 374444 w 709"/>
              <a:gd name="T7" fmla="*/ 611003 h 965"/>
              <a:gd name="T8" fmla="*/ 401447 w 709"/>
              <a:gd name="T9" fmla="*/ 560611 h 965"/>
              <a:gd name="T10" fmla="*/ 469855 w 709"/>
              <a:gd name="T11" fmla="*/ 432831 h 965"/>
              <a:gd name="T12" fmla="*/ 319538 w 709"/>
              <a:gd name="T13" fmla="*/ 132279 h 965"/>
              <a:gd name="T14" fmla="*/ 264631 w 709"/>
              <a:gd name="T15" fmla="*/ 650597 h 965"/>
              <a:gd name="T16" fmla="*/ 201624 w 709"/>
              <a:gd name="T17" fmla="*/ 578608 h 965"/>
              <a:gd name="T18" fmla="*/ 135916 w 709"/>
              <a:gd name="T19" fmla="*/ 455328 h 965"/>
              <a:gd name="T20" fmla="*/ 319538 w 709"/>
              <a:gd name="T21" fmla="*/ 91785 h 965"/>
              <a:gd name="T22" fmla="*/ 503159 w 709"/>
              <a:gd name="T23" fmla="*/ 455328 h 965"/>
              <a:gd name="T24" fmla="*/ 436551 w 709"/>
              <a:gd name="T25" fmla="*/ 578608 h 965"/>
              <a:gd name="T26" fmla="*/ 374444 w 709"/>
              <a:gd name="T27" fmla="*/ 650597 h 965"/>
              <a:gd name="T28" fmla="*/ 228627 w 709"/>
              <a:gd name="T29" fmla="*/ 778376 h 965"/>
              <a:gd name="T30" fmla="*/ 383445 w 709"/>
              <a:gd name="T31" fmla="*/ 807172 h 965"/>
              <a:gd name="T32" fmla="*/ 383445 w 709"/>
              <a:gd name="T33" fmla="*/ 748681 h 965"/>
              <a:gd name="T34" fmla="*/ 246629 w 709"/>
              <a:gd name="T35" fmla="*/ 796373 h 965"/>
              <a:gd name="T36" fmla="*/ 395146 w 709"/>
              <a:gd name="T37" fmla="*/ 796373 h 965"/>
              <a:gd name="T38" fmla="*/ 413149 w 709"/>
              <a:gd name="T39" fmla="*/ 778376 h 965"/>
              <a:gd name="T40" fmla="*/ 228627 w 709"/>
              <a:gd name="T41" fmla="*/ 685691 h 965"/>
              <a:gd name="T42" fmla="*/ 413149 w 709"/>
              <a:gd name="T43" fmla="*/ 778376 h 965"/>
              <a:gd name="T44" fmla="*/ 411348 w 709"/>
              <a:gd name="T45" fmla="*/ 362642 h 965"/>
              <a:gd name="T46" fmla="*/ 349241 w 709"/>
              <a:gd name="T47" fmla="*/ 424733 h 965"/>
              <a:gd name="T48" fmla="*/ 288934 w 709"/>
              <a:gd name="T49" fmla="*/ 424733 h 965"/>
              <a:gd name="T50" fmla="*/ 226827 w 709"/>
              <a:gd name="T51" fmla="*/ 362642 h 965"/>
              <a:gd name="T52" fmla="*/ 226827 w 709"/>
              <a:gd name="T53" fmla="*/ 302352 h 965"/>
              <a:gd name="T54" fmla="*/ 288934 w 709"/>
              <a:gd name="T55" fmla="*/ 239362 h 965"/>
              <a:gd name="T56" fmla="*/ 349241 w 709"/>
              <a:gd name="T57" fmla="*/ 239362 h 965"/>
              <a:gd name="T58" fmla="*/ 411348 w 709"/>
              <a:gd name="T59" fmla="*/ 302352 h 965"/>
              <a:gd name="T60" fmla="*/ 612972 w 709"/>
              <a:gd name="T61" fmla="*/ 293353 h 965"/>
              <a:gd name="T62" fmla="*/ 580568 w 709"/>
              <a:gd name="T63" fmla="*/ 322149 h 965"/>
              <a:gd name="T64" fmla="*/ 612972 w 709"/>
              <a:gd name="T65" fmla="*/ 341046 h 965"/>
              <a:gd name="T66" fmla="*/ 612972 w 709"/>
              <a:gd name="T67" fmla="*/ 293353 h 965"/>
              <a:gd name="T68" fmla="*/ 542764 w 709"/>
              <a:gd name="T69" fmla="*/ 127780 h 965"/>
              <a:gd name="T70" fmla="*/ 509460 w 709"/>
              <a:gd name="T71" fmla="*/ 94485 h 965"/>
              <a:gd name="T72" fmla="*/ 518461 w 709"/>
              <a:gd name="T73" fmla="*/ 152976 h 965"/>
              <a:gd name="T74" fmla="*/ 342040 w 709"/>
              <a:gd name="T75" fmla="*/ 61190 h 965"/>
              <a:gd name="T76" fmla="*/ 318637 w 709"/>
              <a:gd name="T77" fmla="*/ 0 h 965"/>
              <a:gd name="T78" fmla="*/ 294335 w 709"/>
              <a:gd name="T79" fmla="*/ 61190 h 965"/>
              <a:gd name="T80" fmla="*/ 117014 w 709"/>
              <a:gd name="T81" fmla="*/ 155675 h 965"/>
              <a:gd name="T82" fmla="*/ 127815 w 709"/>
              <a:gd name="T83" fmla="*/ 98084 h 965"/>
              <a:gd name="T84" fmla="*/ 93611 w 709"/>
              <a:gd name="T85" fmla="*/ 132279 h 965"/>
              <a:gd name="T86" fmla="*/ 57607 w 709"/>
              <a:gd name="T87" fmla="*/ 322149 h 965"/>
              <a:gd name="T88" fmla="*/ 25203 w 709"/>
              <a:gd name="T89" fmla="*/ 293353 h 965"/>
              <a:gd name="T90" fmla="*/ 25203 w 709"/>
              <a:gd name="T91" fmla="*/ 341046 h 965"/>
              <a:gd name="T92" fmla="*/ 57607 w 709"/>
              <a:gd name="T93" fmla="*/ 322149 h 965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709" h="965">
                <a:moveTo>
                  <a:pt x="355" y="147"/>
                </a:moveTo>
                <a:cubicBezTo>
                  <a:pt x="238" y="147"/>
                  <a:pt x="143" y="241"/>
                  <a:pt x="143" y="358"/>
                </a:cubicBezTo>
                <a:cubicBezTo>
                  <a:pt x="143" y="414"/>
                  <a:pt x="187" y="481"/>
                  <a:pt x="188" y="481"/>
                </a:cubicBezTo>
                <a:cubicBezTo>
                  <a:pt x="197" y="496"/>
                  <a:pt x="210" y="519"/>
                  <a:pt x="218" y="534"/>
                </a:cubicBezTo>
                <a:lnTo>
                  <a:pt x="264" y="623"/>
                </a:lnTo>
                <a:cubicBezTo>
                  <a:pt x="272" y="639"/>
                  <a:pt x="279" y="662"/>
                  <a:pt x="279" y="675"/>
                </a:cubicBezTo>
                <a:cubicBezTo>
                  <a:pt x="279" y="675"/>
                  <a:pt x="284" y="679"/>
                  <a:pt x="294" y="679"/>
                </a:cubicBezTo>
                <a:lnTo>
                  <a:pt x="416" y="679"/>
                </a:lnTo>
                <a:cubicBezTo>
                  <a:pt x="425" y="679"/>
                  <a:pt x="430" y="675"/>
                  <a:pt x="431" y="674"/>
                </a:cubicBezTo>
                <a:cubicBezTo>
                  <a:pt x="430" y="662"/>
                  <a:pt x="437" y="639"/>
                  <a:pt x="446" y="623"/>
                </a:cubicBezTo>
                <a:lnTo>
                  <a:pt x="491" y="534"/>
                </a:lnTo>
                <a:cubicBezTo>
                  <a:pt x="499" y="519"/>
                  <a:pt x="513" y="495"/>
                  <a:pt x="522" y="481"/>
                </a:cubicBezTo>
                <a:cubicBezTo>
                  <a:pt x="537" y="458"/>
                  <a:pt x="566" y="402"/>
                  <a:pt x="566" y="358"/>
                </a:cubicBezTo>
                <a:cubicBezTo>
                  <a:pt x="566" y="241"/>
                  <a:pt x="471" y="147"/>
                  <a:pt x="355" y="147"/>
                </a:cubicBezTo>
                <a:close/>
                <a:moveTo>
                  <a:pt x="416" y="723"/>
                </a:moveTo>
                <a:lnTo>
                  <a:pt x="294" y="723"/>
                </a:lnTo>
                <a:cubicBezTo>
                  <a:pt x="261" y="723"/>
                  <a:pt x="235" y="702"/>
                  <a:pt x="235" y="675"/>
                </a:cubicBezTo>
                <a:cubicBezTo>
                  <a:pt x="235" y="671"/>
                  <a:pt x="231" y="656"/>
                  <a:pt x="224" y="643"/>
                </a:cubicBezTo>
                <a:lnTo>
                  <a:pt x="179" y="554"/>
                </a:lnTo>
                <a:cubicBezTo>
                  <a:pt x="172" y="540"/>
                  <a:pt x="159" y="519"/>
                  <a:pt x="151" y="506"/>
                </a:cubicBezTo>
                <a:cubicBezTo>
                  <a:pt x="145" y="498"/>
                  <a:pt x="99" y="425"/>
                  <a:pt x="99" y="358"/>
                </a:cubicBezTo>
                <a:cubicBezTo>
                  <a:pt x="99" y="217"/>
                  <a:pt x="214" y="102"/>
                  <a:pt x="355" y="102"/>
                </a:cubicBezTo>
                <a:cubicBezTo>
                  <a:pt x="495" y="102"/>
                  <a:pt x="610" y="217"/>
                  <a:pt x="610" y="358"/>
                </a:cubicBezTo>
                <a:cubicBezTo>
                  <a:pt x="610" y="425"/>
                  <a:pt x="564" y="498"/>
                  <a:pt x="559" y="506"/>
                </a:cubicBezTo>
                <a:cubicBezTo>
                  <a:pt x="550" y="518"/>
                  <a:pt x="537" y="541"/>
                  <a:pt x="530" y="554"/>
                </a:cubicBezTo>
                <a:lnTo>
                  <a:pt x="485" y="643"/>
                </a:lnTo>
                <a:cubicBezTo>
                  <a:pt x="478" y="656"/>
                  <a:pt x="475" y="671"/>
                  <a:pt x="475" y="675"/>
                </a:cubicBezTo>
                <a:cubicBezTo>
                  <a:pt x="475" y="702"/>
                  <a:pt x="449" y="723"/>
                  <a:pt x="416" y="723"/>
                </a:cubicBezTo>
                <a:close/>
                <a:moveTo>
                  <a:pt x="287" y="832"/>
                </a:moveTo>
                <a:cubicBezTo>
                  <a:pt x="269" y="832"/>
                  <a:pt x="254" y="846"/>
                  <a:pt x="254" y="865"/>
                </a:cubicBezTo>
                <a:cubicBezTo>
                  <a:pt x="254" y="883"/>
                  <a:pt x="269" y="897"/>
                  <a:pt x="287" y="897"/>
                </a:cubicBezTo>
                <a:lnTo>
                  <a:pt x="426" y="897"/>
                </a:lnTo>
                <a:cubicBezTo>
                  <a:pt x="444" y="897"/>
                  <a:pt x="459" y="883"/>
                  <a:pt x="459" y="865"/>
                </a:cubicBezTo>
                <a:cubicBezTo>
                  <a:pt x="459" y="846"/>
                  <a:pt x="444" y="832"/>
                  <a:pt x="426" y="832"/>
                </a:cubicBezTo>
                <a:lnTo>
                  <a:pt x="287" y="832"/>
                </a:lnTo>
                <a:close/>
                <a:moveTo>
                  <a:pt x="274" y="885"/>
                </a:moveTo>
                <a:cubicBezTo>
                  <a:pt x="276" y="929"/>
                  <a:pt x="312" y="965"/>
                  <a:pt x="356" y="965"/>
                </a:cubicBezTo>
                <a:cubicBezTo>
                  <a:pt x="401" y="965"/>
                  <a:pt x="437" y="929"/>
                  <a:pt x="439" y="885"/>
                </a:cubicBezTo>
                <a:lnTo>
                  <a:pt x="274" y="885"/>
                </a:lnTo>
                <a:close/>
                <a:moveTo>
                  <a:pt x="459" y="865"/>
                </a:moveTo>
                <a:lnTo>
                  <a:pt x="254" y="865"/>
                </a:lnTo>
                <a:lnTo>
                  <a:pt x="254" y="762"/>
                </a:lnTo>
                <a:lnTo>
                  <a:pt x="459" y="762"/>
                </a:lnTo>
                <a:lnTo>
                  <a:pt x="459" y="865"/>
                </a:lnTo>
                <a:close/>
                <a:moveTo>
                  <a:pt x="491" y="369"/>
                </a:moveTo>
                <a:cubicBezTo>
                  <a:pt x="491" y="388"/>
                  <a:pt x="476" y="403"/>
                  <a:pt x="457" y="403"/>
                </a:cubicBezTo>
                <a:lnTo>
                  <a:pt x="388" y="403"/>
                </a:lnTo>
                <a:lnTo>
                  <a:pt x="388" y="472"/>
                </a:lnTo>
                <a:cubicBezTo>
                  <a:pt x="388" y="491"/>
                  <a:pt x="373" y="506"/>
                  <a:pt x="355" y="506"/>
                </a:cubicBezTo>
                <a:cubicBezTo>
                  <a:pt x="336" y="506"/>
                  <a:pt x="321" y="491"/>
                  <a:pt x="321" y="472"/>
                </a:cubicBezTo>
                <a:lnTo>
                  <a:pt x="321" y="403"/>
                </a:lnTo>
                <a:lnTo>
                  <a:pt x="252" y="403"/>
                </a:lnTo>
                <a:cubicBezTo>
                  <a:pt x="233" y="403"/>
                  <a:pt x="218" y="388"/>
                  <a:pt x="218" y="369"/>
                </a:cubicBezTo>
                <a:cubicBezTo>
                  <a:pt x="218" y="351"/>
                  <a:pt x="233" y="336"/>
                  <a:pt x="252" y="336"/>
                </a:cubicBezTo>
                <a:lnTo>
                  <a:pt x="321" y="336"/>
                </a:lnTo>
                <a:lnTo>
                  <a:pt x="321" y="266"/>
                </a:lnTo>
                <a:cubicBezTo>
                  <a:pt x="321" y="248"/>
                  <a:pt x="336" y="233"/>
                  <a:pt x="355" y="233"/>
                </a:cubicBezTo>
                <a:cubicBezTo>
                  <a:pt x="373" y="233"/>
                  <a:pt x="388" y="248"/>
                  <a:pt x="388" y="266"/>
                </a:cubicBezTo>
                <a:lnTo>
                  <a:pt x="388" y="336"/>
                </a:lnTo>
                <a:lnTo>
                  <a:pt x="457" y="336"/>
                </a:lnTo>
                <a:cubicBezTo>
                  <a:pt x="476" y="336"/>
                  <a:pt x="491" y="351"/>
                  <a:pt x="491" y="369"/>
                </a:cubicBezTo>
                <a:close/>
                <a:moveTo>
                  <a:pt x="681" y="326"/>
                </a:moveTo>
                <a:lnTo>
                  <a:pt x="643" y="326"/>
                </a:lnTo>
                <a:cubicBezTo>
                  <a:pt x="644" y="336"/>
                  <a:pt x="645" y="347"/>
                  <a:pt x="645" y="358"/>
                </a:cubicBezTo>
                <a:cubicBezTo>
                  <a:pt x="645" y="365"/>
                  <a:pt x="644" y="372"/>
                  <a:pt x="643" y="379"/>
                </a:cubicBezTo>
                <a:lnTo>
                  <a:pt x="681" y="379"/>
                </a:lnTo>
                <a:cubicBezTo>
                  <a:pt x="696" y="379"/>
                  <a:pt x="709" y="367"/>
                  <a:pt x="709" y="352"/>
                </a:cubicBezTo>
                <a:cubicBezTo>
                  <a:pt x="709" y="338"/>
                  <a:pt x="696" y="326"/>
                  <a:pt x="681" y="326"/>
                </a:cubicBezTo>
                <a:close/>
                <a:moveTo>
                  <a:pt x="576" y="170"/>
                </a:moveTo>
                <a:lnTo>
                  <a:pt x="603" y="142"/>
                </a:lnTo>
                <a:cubicBezTo>
                  <a:pt x="614" y="131"/>
                  <a:pt x="614" y="114"/>
                  <a:pt x="604" y="104"/>
                </a:cubicBezTo>
                <a:cubicBezTo>
                  <a:pt x="594" y="94"/>
                  <a:pt x="577" y="94"/>
                  <a:pt x="566" y="105"/>
                </a:cubicBezTo>
                <a:lnTo>
                  <a:pt x="538" y="132"/>
                </a:lnTo>
                <a:cubicBezTo>
                  <a:pt x="552" y="144"/>
                  <a:pt x="564" y="156"/>
                  <a:pt x="576" y="170"/>
                </a:cubicBezTo>
                <a:close/>
                <a:moveTo>
                  <a:pt x="354" y="67"/>
                </a:moveTo>
                <a:cubicBezTo>
                  <a:pt x="363" y="67"/>
                  <a:pt x="372" y="68"/>
                  <a:pt x="380" y="68"/>
                </a:cubicBezTo>
                <a:lnTo>
                  <a:pt x="380" y="27"/>
                </a:lnTo>
                <a:cubicBezTo>
                  <a:pt x="380" y="12"/>
                  <a:pt x="368" y="0"/>
                  <a:pt x="354" y="0"/>
                </a:cubicBezTo>
                <a:cubicBezTo>
                  <a:pt x="339" y="0"/>
                  <a:pt x="327" y="12"/>
                  <a:pt x="327" y="27"/>
                </a:cubicBezTo>
                <a:lnTo>
                  <a:pt x="327" y="68"/>
                </a:lnTo>
                <a:cubicBezTo>
                  <a:pt x="336" y="68"/>
                  <a:pt x="345" y="67"/>
                  <a:pt x="354" y="67"/>
                </a:cubicBezTo>
                <a:close/>
                <a:moveTo>
                  <a:pt x="130" y="173"/>
                </a:moveTo>
                <a:cubicBezTo>
                  <a:pt x="142" y="159"/>
                  <a:pt x="154" y="147"/>
                  <a:pt x="168" y="135"/>
                </a:cubicBezTo>
                <a:lnTo>
                  <a:pt x="142" y="109"/>
                </a:lnTo>
                <a:cubicBezTo>
                  <a:pt x="131" y="99"/>
                  <a:pt x="114" y="98"/>
                  <a:pt x="104" y="109"/>
                </a:cubicBezTo>
                <a:cubicBezTo>
                  <a:pt x="93" y="119"/>
                  <a:pt x="94" y="136"/>
                  <a:pt x="104" y="147"/>
                </a:cubicBezTo>
                <a:lnTo>
                  <a:pt x="130" y="173"/>
                </a:lnTo>
                <a:close/>
                <a:moveTo>
                  <a:pt x="64" y="358"/>
                </a:moveTo>
                <a:cubicBezTo>
                  <a:pt x="64" y="347"/>
                  <a:pt x="64" y="336"/>
                  <a:pt x="66" y="326"/>
                </a:cubicBezTo>
                <a:lnTo>
                  <a:pt x="28" y="326"/>
                </a:lnTo>
                <a:cubicBezTo>
                  <a:pt x="13" y="326"/>
                  <a:pt x="0" y="338"/>
                  <a:pt x="0" y="352"/>
                </a:cubicBezTo>
                <a:cubicBezTo>
                  <a:pt x="0" y="367"/>
                  <a:pt x="13" y="379"/>
                  <a:pt x="28" y="379"/>
                </a:cubicBezTo>
                <a:lnTo>
                  <a:pt x="65" y="379"/>
                </a:lnTo>
                <a:cubicBezTo>
                  <a:pt x="64" y="372"/>
                  <a:pt x="64" y="365"/>
                  <a:pt x="64" y="35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 sz="118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21" name="Freeform 37"/>
          <p:cNvSpPr>
            <a:spLocks noChangeAspect="1" noEditPoints="1"/>
          </p:cNvSpPr>
          <p:nvPr/>
        </p:nvSpPr>
        <p:spPr bwMode="auto">
          <a:xfrm>
            <a:off x="2141764" y="2569128"/>
            <a:ext cx="468000" cy="463490"/>
          </a:xfrm>
          <a:custGeom>
            <a:avLst/>
            <a:gdLst>
              <a:gd name="T0" fmla="*/ 594912 w 732"/>
              <a:gd name="T1" fmla="*/ 562343 h 724"/>
              <a:gd name="T2" fmla="*/ 526510 w 732"/>
              <a:gd name="T3" fmla="*/ 562343 h 724"/>
              <a:gd name="T4" fmla="*/ 431109 w 732"/>
              <a:gd name="T5" fmla="*/ 379401 h 724"/>
              <a:gd name="T6" fmla="*/ 421208 w 732"/>
              <a:gd name="T7" fmla="*/ 415449 h 724"/>
              <a:gd name="T8" fmla="*/ 369007 w 732"/>
              <a:gd name="T9" fmla="*/ 455101 h 724"/>
              <a:gd name="T10" fmla="*/ 540011 w 732"/>
              <a:gd name="T11" fmla="*/ 644351 h 724"/>
              <a:gd name="T12" fmla="*/ 649813 w 732"/>
              <a:gd name="T13" fmla="*/ 570454 h 724"/>
              <a:gd name="T14" fmla="*/ 568811 w 732"/>
              <a:gd name="T15" fmla="*/ 486643 h 724"/>
              <a:gd name="T16" fmla="*/ 449109 w 732"/>
              <a:gd name="T17" fmla="*/ 388413 h 724"/>
              <a:gd name="T18" fmla="*/ 237605 w 732"/>
              <a:gd name="T19" fmla="*/ 231606 h 724"/>
              <a:gd name="T20" fmla="*/ 273605 w 732"/>
              <a:gd name="T21" fmla="*/ 221693 h 724"/>
              <a:gd name="T22" fmla="*/ 283506 w 732"/>
              <a:gd name="T23" fmla="*/ 186546 h 724"/>
              <a:gd name="T24" fmla="*/ 292506 w 732"/>
              <a:gd name="T25" fmla="*/ 153202 h 724"/>
              <a:gd name="T26" fmla="*/ 126903 w 732"/>
              <a:gd name="T27" fmla="*/ 14419 h 724"/>
              <a:gd name="T28" fmla="*/ 104402 w 732"/>
              <a:gd name="T29" fmla="*/ 184744 h 724"/>
              <a:gd name="T30" fmla="*/ 900 w 732"/>
              <a:gd name="T31" fmla="*/ 141487 h 724"/>
              <a:gd name="T32" fmla="*/ 196204 w 732"/>
              <a:gd name="T33" fmla="*/ 281171 h 724"/>
              <a:gd name="T34" fmla="*/ 221404 w 732"/>
              <a:gd name="T35" fmla="*/ 248729 h 724"/>
              <a:gd name="T36" fmla="*/ 634513 w 732"/>
              <a:gd name="T37" fmla="*/ 63985 h 724"/>
              <a:gd name="T38" fmla="*/ 546311 w 732"/>
              <a:gd name="T39" fmla="*/ 0 h 724"/>
              <a:gd name="T40" fmla="*/ 309606 w 732"/>
              <a:gd name="T41" fmla="*/ 211780 h 724"/>
              <a:gd name="T42" fmla="*/ 275405 w 732"/>
              <a:gd name="T43" fmla="*/ 260444 h 724"/>
              <a:gd name="T44" fmla="*/ 246605 w 732"/>
              <a:gd name="T45" fmla="*/ 274863 h 724"/>
              <a:gd name="T46" fmla="*/ 250205 w 732"/>
              <a:gd name="T47" fmla="*/ 364982 h 724"/>
              <a:gd name="T48" fmla="*/ 58501 w 732"/>
              <a:gd name="T49" fmla="*/ 530801 h 724"/>
              <a:gd name="T50" fmla="*/ 37801 w 732"/>
              <a:gd name="T51" fmla="*/ 652462 h 724"/>
              <a:gd name="T52" fmla="*/ 136803 w 732"/>
              <a:gd name="T53" fmla="*/ 553331 h 724"/>
              <a:gd name="T54" fmla="*/ 291606 w 732"/>
              <a:gd name="T55" fmla="*/ 406437 h 724"/>
              <a:gd name="T56" fmla="*/ 378907 w 732"/>
              <a:gd name="T57" fmla="*/ 406437 h 724"/>
              <a:gd name="T58" fmla="*/ 404108 w 732"/>
              <a:gd name="T59" fmla="*/ 352366 h 724"/>
              <a:gd name="T60" fmla="*/ 441009 w 732"/>
              <a:gd name="T61" fmla="*/ 344255 h 724"/>
              <a:gd name="T62" fmla="*/ 634513 w 732"/>
              <a:gd name="T63" fmla="*/ 63985 h 72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732" h="724">
                <a:moveTo>
                  <a:pt x="623" y="586"/>
                </a:moveTo>
                <a:cubicBezTo>
                  <a:pt x="644" y="586"/>
                  <a:pt x="661" y="603"/>
                  <a:pt x="661" y="624"/>
                </a:cubicBezTo>
                <a:cubicBezTo>
                  <a:pt x="661" y="645"/>
                  <a:pt x="644" y="662"/>
                  <a:pt x="623" y="662"/>
                </a:cubicBezTo>
                <a:cubicBezTo>
                  <a:pt x="602" y="662"/>
                  <a:pt x="585" y="645"/>
                  <a:pt x="585" y="624"/>
                </a:cubicBezTo>
                <a:cubicBezTo>
                  <a:pt x="585" y="603"/>
                  <a:pt x="602" y="586"/>
                  <a:pt x="623" y="586"/>
                </a:cubicBezTo>
                <a:close/>
                <a:moveTo>
                  <a:pt x="479" y="421"/>
                </a:moveTo>
                <a:lnTo>
                  <a:pt x="489" y="441"/>
                </a:lnTo>
                <a:lnTo>
                  <a:pt x="468" y="461"/>
                </a:lnTo>
                <a:lnTo>
                  <a:pt x="449" y="480"/>
                </a:lnTo>
                <a:cubicBezTo>
                  <a:pt x="438" y="491"/>
                  <a:pt x="425" y="500"/>
                  <a:pt x="410" y="505"/>
                </a:cubicBezTo>
                <a:lnTo>
                  <a:pt x="539" y="633"/>
                </a:lnTo>
                <a:lnTo>
                  <a:pt x="600" y="715"/>
                </a:lnTo>
                <a:lnTo>
                  <a:pt x="632" y="724"/>
                </a:lnTo>
                <a:lnTo>
                  <a:pt x="722" y="633"/>
                </a:lnTo>
                <a:lnTo>
                  <a:pt x="713" y="600"/>
                </a:lnTo>
                <a:lnTo>
                  <a:pt x="632" y="540"/>
                </a:lnTo>
                <a:lnTo>
                  <a:pt x="511" y="419"/>
                </a:lnTo>
                <a:lnTo>
                  <a:pt x="499" y="431"/>
                </a:lnTo>
                <a:lnTo>
                  <a:pt x="479" y="421"/>
                </a:lnTo>
                <a:close/>
                <a:moveTo>
                  <a:pt x="264" y="257"/>
                </a:moveTo>
                <a:lnTo>
                  <a:pt x="285" y="237"/>
                </a:lnTo>
                <a:lnTo>
                  <a:pt x="304" y="246"/>
                </a:lnTo>
                <a:lnTo>
                  <a:pt x="294" y="227"/>
                </a:lnTo>
                <a:lnTo>
                  <a:pt x="315" y="207"/>
                </a:lnTo>
                <a:lnTo>
                  <a:pt x="317" y="205"/>
                </a:lnTo>
                <a:cubicBezTo>
                  <a:pt x="322" y="193"/>
                  <a:pt x="325" y="181"/>
                  <a:pt x="325" y="170"/>
                </a:cubicBezTo>
                <a:cubicBezTo>
                  <a:pt x="325" y="84"/>
                  <a:pt x="242" y="0"/>
                  <a:pt x="156" y="1"/>
                </a:cubicBezTo>
                <a:cubicBezTo>
                  <a:pt x="156" y="1"/>
                  <a:pt x="146" y="11"/>
                  <a:pt x="141" y="16"/>
                </a:cubicBezTo>
                <a:cubicBezTo>
                  <a:pt x="210" y="85"/>
                  <a:pt x="204" y="74"/>
                  <a:pt x="204" y="116"/>
                </a:cubicBezTo>
                <a:cubicBezTo>
                  <a:pt x="204" y="151"/>
                  <a:pt x="149" y="205"/>
                  <a:pt x="116" y="205"/>
                </a:cubicBezTo>
                <a:cubicBezTo>
                  <a:pt x="72" y="205"/>
                  <a:pt x="86" y="212"/>
                  <a:pt x="16" y="142"/>
                </a:cubicBezTo>
                <a:cubicBezTo>
                  <a:pt x="10" y="147"/>
                  <a:pt x="1" y="157"/>
                  <a:pt x="1" y="157"/>
                </a:cubicBezTo>
                <a:cubicBezTo>
                  <a:pt x="2" y="243"/>
                  <a:pt x="83" y="325"/>
                  <a:pt x="169" y="325"/>
                </a:cubicBezTo>
                <a:cubicBezTo>
                  <a:pt x="185" y="325"/>
                  <a:pt x="201" y="320"/>
                  <a:pt x="218" y="312"/>
                </a:cubicBezTo>
                <a:lnTo>
                  <a:pt x="221" y="315"/>
                </a:lnTo>
                <a:cubicBezTo>
                  <a:pt x="226" y="301"/>
                  <a:pt x="234" y="288"/>
                  <a:pt x="246" y="276"/>
                </a:cubicBezTo>
                <a:lnTo>
                  <a:pt x="264" y="257"/>
                </a:lnTo>
                <a:close/>
                <a:moveTo>
                  <a:pt x="705" y="71"/>
                </a:moveTo>
                <a:lnTo>
                  <a:pt x="655" y="20"/>
                </a:lnTo>
                <a:cubicBezTo>
                  <a:pt x="642" y="7"/>
                  <a:pt x="624" y="0"/>
                  <a:pt x="607" y="0"/>
                </a:cubicBezTo>
                <a:cubicBezTo>
                  <a:pt x="589" y="0"/>
                  <a:pt x="572" y="7"/>
                  <a:pt x="558" y="20"/>
                </a:cubicBezTo>
                <a:lnTo>
                  <a:pt x="344" y="235"/>
                </a:lnTo>
                <a:cubicBezTo>
                  <a:pt x="350" y="248"/>
                  <a:pt x="345" y="267"/>
                  <a:pt x="335" y="277"/>
                </a:cubicBezTo>
                <a:cubicBezTo>
                  <a:pt x="328" y="284"/>
                  <a:pt x="317" y="289"/>
                  <a:pt x="306" y="289"/>
                </a:cubicBezTo>
                <a:cubicBezTo>
                  <a:pt x="302" y="289"/>
                  <a:pt x="297" y="288"/>
                  <a:pt x="293" y="286"/>
                </a:cubicBezTo>
                <a:lnTo>
                  <a:pt x="274" y="305"/>
                </a:lnTo>
                <a:cubicBezTo>
                  <a:pt x="247" y="331"/>
                  <a:pt x="247" y="375"/>
                  <a:pt x="274" y="401"/>
                </a:cubicBezTo>
                <a:lnTo>
                  <a:pt x="278" y="405"/>
                </a:lnTo>
                <a:lnTo>
                  <a:pt x="110" y="572"/>
                </a:lnTo>
                <a:lnTo>
                  <a:pt x="65" y="589"/>
                </a:lnTo>
                <a:lnTo>
                  <a:pt x="0" y="682"/>
                </a:lnTo>
                <a:lnTo>
                  <a:pt x="42" y="724"/>
                </a:lnTo>
                <a:lnTo>
                  <a:pt x="135" y="659"/>
                </a:lnTo>
                <a:lnTo>
                  <a:pt x="152" y="614"/>
                </a:lnTo>
                <a:lnTo>
                  <a:pt x="319" y="447"/>
                </a:lnTo>
                <a:lnTo>
                  <a:pt x="324" y="451"/>
                </a:lnTo>
                <a:cubicBezTo>
                  <a:pt x="338" y="465"/>
                  <a:pt x="355" y="471"/>
                  <a:pt x="373" y="471"/>
                </a:cubicBezTo>
                <a:cubicBezTo>
                  <a:pt x="390" y="471"/>
                  <a:pt x="408" y="465"/>
                  <a:pt x="421" y="451"/>
                </a:cubicBezTo>
                <a:lnTo>
                  <a:pt x="440" y="433"/>
                </a:lnTo>
                <a:cubicBezTo>
                  <a:pt x="434" y="420"/>
                  <a:pt x="438" y="401"/>
                  <a:pt x="449" y="391"/>
                </a:cubicBezTo>
                <a:cubicBezTo>
                  <a:pt x="456" y="384"/>
                  <a:pt x="467" y="379"/>
                  <a:pt x="477" y="379"/>
                </a:cubicBezTo>
                <a:cubicBezTo>
                  <a:pt x="482" y="379"/>
                  <a:pt x="487" y="380"/>
                  <a:pt x="490" y="382"/>
                </a:cubicBezTo>
                <a:lnTo>
                  <a:pt x="705" y="167"/>
                </a:lnTo>
                <a:cubicBezTo>
                  <a:pt x="732" y="140"/>
                  <a:pt x="732" y="97"/>
                  <a:pt x="705" y="7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 sz="1180">
              <a:solidFill>
                <a:schemeClr val="accent1"/>
              </a:solidFill>
              <a:cs typeface="+mn-ea"/>
              <a:sym typeface="+mn-lt"/>
            </a:endParaRPr>
          </a:p>
        </p:txBody>
      </p:sp>
      <p:grpSp>
        <p:nvGrpSpPr>
          <p:cNvPr id="22" name="组合 21"/>
          <p:cNvGrpSpPr>
            <a:grpSpLocks noChangeAspect="1"/>
          </p:cNvGrpSpPr>
          <p:nvPr/>
        </p:nvGrpSpPr>
        <p:grpSpPr>
          <a:xfrm>
            <a:off x="7065837" y="2568723"/>
            <a:ext cx="540000" cy="448289"/>
            <a:chOff x="3132963" y="3140191"/>
            <a:chExt cx="645573" cy="535933"/>
          </a:xfrm>
          <a:solidFill>
            <a:schemeClr val="bg1"/>
          </a:solidFill>
        </p:grpSpPr>
        <p:sp>
          <p:nvSpPr>
            <p:cNvPr id="23" name="Freeform 226"/>
            <p:cNvSpPr>
              <a:spLocks/>
            </p:cNvSpPr>
            <p:nvPr/>
          </p:nvSpPr>
          <p:spPr bwMode="auto">
            <a:xfrm>
              <a:off x="3421629" y="3217854"/>
              <a:ext cx="356907" cy="392027"/>
            </a:xfrm>
            <a:custGeom>
              <a:avLst/>
              <a:gdLst>
                <a:gd name="T0" fmla="*/ 0 w 529"/>
                <a:gd name="T1" fmla="*/ 0 h 581"/>
                <a:gd name="T2" fmla="*/ 2 w 529"/>
                <a:gd name="T3" fmla="*/ 11 h 581"/>
                <a:gd name="T4" fmla="*/ 25 w 529"/>
                <a:gd name="T5" fmla="*/ 56 h 581"/>
                <a:gd name="T6" fmla="*/ 473 w 529"/>
                <a:gd name="T7" fmla="*/ 56 h 581"/>
                <a:gd name="T8" fmla="*/ 473 w 529"/>
                <a:gd name="T9" fmla="*/ 525 h 581"/>
                <a:gd name="T10" fmla="*/ 127 w 529"/>
                <a:gd name="T11" fmla="*/ 525 h 581"/>
                <a:gd name="T12" fmla="*/ 127 w 529"/>
                <a:gd name="T13" fmla="*/ 581 h 581"/>
                <a:gd name="T14" fmla="*/ 529 w 529"/>
                <a:gd name="T15" fmla="*/ 581 h 581"/>
                <a:gd name="T16" fmla="*/ 529 w 529"/>
                <a:gd name="T17" fmla="*/ 0 h 581"/>
                <a:gd name="T18" fmla="*/ 0 w 529"/>
                <a:gd name="T19" fmla="*/ 0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9" h="581">
                  <a:moveTo>
                    <a:pt x="0" y="0"/>
                  </a:moveTo>
                  <a:cubicBezTo>
                    <a:pt x="1" y="4"/>
                    <a:pt x="2" y="7"/>
                    <a:pt x="2" y="11"/>
                  </a:cubicBezTo>
                  <a:cubicBezTo>
                    <a:pt x="14" y="22"/>
                    <a:pt x="22" y="38"/>
                    <a:pt x="25" y="56"/>
                  </a:cubicBezTo>
                  <a:cubicBezTo>
                    <a:pt x="473" y="56"/>
                    <a:pt x="473" y="56"/>
                    <a:pt x="473" y="56"/>
                  </a:cubicBezTo>
                  <a:cubicBezTo>
                    <a:pt x="473" y="525"/>
                    <a:pt x="473" y="525"/>
                    <a:pt x="473" y="525"/>
                  </a:cubicBezTo>
                  <a:cubicBezTo>
                    <a:pt x="127" y="525"/>
                    <a:pt x="127" y="525"/>
                    <a:pt x="127" y="525"/>
                  </a:cubicBezTo>
                  <a:cubicBezTo>
                    <a:pt x="127" y="581"/>
                    <a:pt x="127" y="581"/>
                    <a:pt x="127" y="581"/>
                  </a:cubicBezTo>
                  <a:cubicBezTo>
                    <a:pt x="529" y="581"/>
                    <a:pt x="529" y="581"/>
                    <a:pt x="529" y="581"/>
                  </a:cubicBezTo>
                  <a:cubicBezTo>
                    <a:pt x="529" y="0"/>
                    <a:pt x="529" y="0"/>
                    <a:pt x="5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24" name="Freeform 227"/>
            <p:cNvSpPr>
              <a:spLocks/>
            </p:cNvSpPr>
            <p:nvPr/>
          </p:nvSpPr>
          <p:spPr bwMode="auto">
            <a:xfrm>
              <a:off x="3198348" y="3140191"/>
              <a:ext cx="224709" cy="247551"/>
            </a:xfrm>
            <a:custGeom>
              <a:avLst/>
              <a:gdLst>
                <a:gd name="T0" fmla="*/ 45 w 333"/>
                <a:gd name="T1" fmla="*/ 243 h 367"/>
                <a:gd name="T2" fmla="*/ 170 w 333"/>
                <a:gd name="T3" fmla="*/ 367 h 367"/>
                <a:gd name="T4" fmla="*/ 289 w 333"/>
                <a:gd name="T5" fmla="*/ 243 h 367"/>
                <a:gd name="T6" fmla="*/ 326 w 333"/>
                <a:gd name="T7" fmla="*/ 203 h 367"/>
                <a:gd name="T8" fmla="*/ 306 w 333"/>
                <a:gd name="T9" fmla="*/ 142 h 367"/>
                <a:gd name="T10" fmla="*/ 166 w 333"/>
                <a:gd name="T11" fmla="*/ 0 h 367"/>
                <a:gd name="T12" fmla="*/ 26 w 333"/>
                <a:gd name="T13" fmla="*/ 142 h 367"/>
                <a:gd name="T14" fmla="*/ 7 w 333"/>
                <a:gd name="T15" fmla="*/ 203 h 367"/>
                <a:gd name="T16" fmla="*/ 45 w 333"/>
                <a:gd name="T17" fmla="*/ 243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3" h="367">
                  <a:moveTo>
                    <a:pt x="45" y="243"/>
                  </a:moveTo>
                  <a:cubicBezTo>
                    <a:pt x="71" y="308"/>
                    <a:pt x="118" y="367"/>
                    <a:pt x="170" y="367"/>
                  </a:cubicBezTo>
                  <a:cubicBezTo>
                    <a:pt x="222" y="367"/>
                    <a:pt x="266" y="308"/>
                    <a:pt x="289" y="243"/>
                  </a:cubicBezTo>
                  <a:cubicBezTo>
                    <a:pt x="305" y="242"/>
                    <a:pt x="320" y="226"/>
                    <a:pt x="326" y="203"/>
                  </a:cubicBezTo>
                  <a:cubicBezTo>
                    <a:pt x="333" y="176"/>
                    <a:pt x="324" y="149"/>
                    <a:pt x="306" y="142"/>
                  </a:cubicBezTo>
                  <a:cubicBezTo>
                    <a:pt x="302" y="63"/>
                    <a:pt x="241" y="0"/>
                    <a:pt x="166" y="0"/>
                  </a:cubicBezTo>
                  <a:cubicBezTo>
                    <a:pt x="92" y="0"/>
                    <a:pt x="31" y="63"/>
                    <a:pt x="26" y="142"/>
                  </a:cubicBezTo>
                  <a:cubicBezTo>
                    <a:pt x="9" y="149"/>
                    <a:pt x="0" y="176"/>
                    <a:pt x="7" y="203"/>
                  </a:cubicBezTo>
                  <a:cubicBezTo>
                    <a:pt x="13" y="227"/>
                    <a:pt x="29" y="243"/>
                    <a:pt x="45" y="2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25" name="Freeform 228"/>
            <p:cNvSpPr>
              <a:spLocks/>
            </p:cNvSpPr>
            <p:nvPr/>
          </p:nvSpPr>
          <p:spPr bwMode="auto">
            <a:xfrm>
              <a:off x="3481875" y="3306367"/>
              <a:ext cx="233275" cy="180738"/>
            </a:xfrm>
            <a:custGeom>
              <a:avLst/>
              <a:gdLst>
                <a:gd name="T0" fmla="*/ 41 w 346"/>
                <a:gd name="T1" fmla="*/ 111 h 268"/>
                <a:gd name="T2" fmla="*/ 0 w 346"/>
                <a:gd name="T3" fmla="*/ 151 h 268"/>
                <a:gd name="T4" fmla="*/ 90 w 346"/>
                <a:gd name="T5" fmla="*/ 268 h 268"/>
                <a:gd name="T6" fmla="*/ 254 w 346"/>
                <a:gd name="T7" fmla="*/ 125 h 268"/>
                <a:gd name="T8" fmla="*/ 284 w 346"/>
                <a:gd name="T9" fmla="*/ 158 h 268"/>
                <a:gd name="T10" fmla="*/ 346 w 346"/>
                <a:gd name="T11" fmla="*/ 0 h 268"/>
                <a:gd name="T12" fmla="*/ 184 w 346"/>
                <a:gd name="T13" fmla="*/ 50 h 268"/>
                <a:gd name="T14" fmla="*/ 218 w 346"/>
                <a:gd name="T15" fmla="*/ 87 h 268"/>
                <a:gd name="T16" fmla="*/ 99 w 346"/>
                <a:gd name="T17" fmla="*/ 190 h 268"/>
                <a:gd name="T18" fmla="*/ 41 w 346"/>
                <a:gd name="T19" fmla="*/ 111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6" h="268">
                  <a:moveTo>
                    <a:pt x="41" y="111"/>
                  </a:moveTo>
                  <a:cubicBezTo>
                    <a:pt x="0" y="151"/>
                    <a:pt x="0" y="151"/>
                    <a:pt x="0" y="151"/>
                  </a:cubicBezTo>
                  <a:cubicBezTo>
                    <a:pt x="12" y="165"/>
                    <a:pt x="90" y="268"/>
                    <a:pt x="90" y="268"/>
                  </a:cubicBezTo>
                  <a:cubicBezTo>
                    <a:pt x="254" y="125"/>
                    <a:pt x="254" y="125"/>
                    <a:pt x="254" y="125"/>
                  </a:cubicBezTo>
                  <a:cubicBezTo>
                    <a:pt x="284" y="158"/>
                    <a:pt x="284" y="158"/>
                    <a:pt x="284" y="158"/>
                  </a:cubicBezTo>
                  <a:cubicBezTo>
                    <a:pt x="346" y="0"/>
                    <a:pt x="346" y="0"/>
                    <a:pt x="346" y="0"/>
                  </a:cubicBezTo>
                  <a:cubicBezTo>
                    <a:pt x="184" y="50"/>
                    <a:pt x="184" y="50"/>
                    <a:pt x="184" y="50"/>
                  </a:cubicBezTo>
                  <a:cubicBezTo>
                    <a:pt x="218" y="87"/>
                    <a:pt x="218" y="87"/>
                    <a:pt x="218" y="87"/>
                  </a:cubicBezTo>
                  <a:cubicBezTo>
                    <a:pt x="99" y="190"/>
                    <a:pt x="99" y="190"/>
                    <a:pt x="99" y="190"/>
                  </a:cubicBezTo>
                  <a:lnTo>
                    <a:pt x="41" y="1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26" name="Freeform 229"/>
            <p:cNvSpPr>
              <a:spLocks/>
            </p:cNvSpPr>
            <p:nvPr/>
          </p:nvSpPr>
          <p:spPr bwMode="auto">
            <a:xfrm>
              <a:off x="3132963" y="3377178"/>
              <a:ext cx="355480" cy="298946"/>
            </a:xfrm>
            <a:custGeom>
              <a:avLst/>
              <a:gdLst>
                <a:gd name="T0" fmla="*/ 407 w 527"/>
                <a:gd name="T1" fmla="*/ 0 h 443"/>
                <a:gd name="T2" fmla="*/ 294 w 527"/>
                <a:gd name="T3" fmla="*/ 190 h 443"/>
                <a:gd name="T4" fmla="*/ 280 w 527"/>
                <a:gd name="T5" fmla="*/ 105 h 443"/>
                <a:gd name="T6" fmla="*/ 295 w 527"/>
                <a:gd name="T7" fmla="*/ 77 h 443"/>
                <a:gd name="T8" fmla="*/ 263 w 527"/>
                <a:gd name="T9" fmla="*/ 44 h 443"/>
                <a:gd name="T10" fmla="*/ 230 w 527"/>
                <a:gd name="T11" fmla="*/ 77 h 443"/>
                <a:gd name="T12" fmla="*/ 246 w 527"/>
                <a:gd name="T13" fmla="*/ 105 h 443"/>
                <a:gd name="T14" fmla="*/ 232 w 527"/>
                <a:gd name="T15" fmla="*/ 189 h 443"/>
                <a:gd name="T16" fmla="*/ 120 w 527"/>
                <a:gd name="T17" fmla="*/ 0 h 443"/>
                <a:gd name="T18" fmla="*/ 2 w 527"/>
                <a:gd name="T19" fmla="*/ 125 h 443"/>
                <a:gd name="T20" fmla="*/ 0 w 527"/>
                <a:gd name="T21" fmla="*/ 125 h 443"/>
                <a:gd name="T22" fmla="*/ 0 w 527"/>
                <a:gd name="T23" fmla="*/ 402 h 443"/>
                <a:gd name="T24" fmla="*/ 1 w 527"/>
                <a:gd name="T25" fmla="*/ 402 h 443"/>
                <a:gd name="T26" fmla="*/ 263 w 527"/>
                <a:gd name="T27" fmla="*/ 443 h 443"/>
                <a:gd name="T28" fmla="*/ 526 w 527"/>
                <a:gd name="T29" fmla="*/ 402 h 443"/>
                <a:gd name="T30" fmla="*/ 527 w 527"/>
                <a:gd name="T31" fmla="*/ 402 h 443"/>
                <a:gd name="T32" fmla="*/ 527 w 527"/>
                <a:gd name="T33" fmla="*/ 125 h 443"/>
                <a:gd name="T34" fmla="*/ 525 w 527"/>
                <a:gd name="T35" fmla="*/ 125 h 443"/>
                <a:gd name="T36" fmla="*/ 407 w 527"/>
                <a:gd name="T37" fmla="*/ 0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7" h="443">
                  <a:moveTo>
                    <a:pt x="407" y="0"/>
                  </a:moveTo>
                  <a:cubicBezTo>
                    <a:pt x="294" y="190"/>
                    <a:pt x="294" y="190"/>
                    <a:pt x="294" y="190"/>
                  </a:cubicBezTo>
                  <a:cubicBezTo>
                    <a:pt x="280" y="105"/>
                    <a:pt x="280" y="105"/>
                    <a:pt x="280" y="105"/>
                  </a:cubicBezTo>
                  <a:cubicBezTo>
                    <a:pt x="289" y="99"/>
                    <a:pt x="295" y="89"/>
                    <a:pt x="295" y="77"/>
                  </a:cubicBezTo>
                  <a:cubicBezTo>
                    <a:pt x="295" y="59"/>
                    <a:pt x="281" y="44"/>
                    <a:pt x="263" y="44"/>
                  </a:cubicBezTo>
                  <a:cubicBezTo>
                    <a:pt x="245" y="44"/>
                    <a:pt x="230" y="59"/>
                    <a:pt x="230" y="77"/>
                  </a:cubicBezTo>
                  <a:cubicBezTo>
                    <a:pt x="230" y="89"/>
                    <a:pt x="237" y="99"/>
                    <a:pt x="246" y="105"/>
                  </a:cubicBezTo>
                  <a:cubicBezTo>
                    <a:pt x="232" y="189"/>
                    <a:pt x="232" y="189"/>
                    <a:pt x="232" y="189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56" y="27"/>
                    <a:pt x="12" y="72"/>
                    <a:pt x="2" y="125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0" y="402"/>
                    <a:pt x="0" y="402"/>
                    <a:pt x="0" y="402"/>
                  </a:cubicBezTo>
                  <a:cubicBezTo>
                    <a:pt x="1" y="402"/>
                    <a:pt x="1" y="402"/>
                    <a:pt x="1" y="402"/>
                  </a:cubicBezTo>
                  <a:cubicBezTo>
                    <a:pt x="14" y="425"/>
                    <a:pt x="126" y="443"/>
                    <a:pt x="263" y="443"/>
                  </a:cubicBezTo>
                  <a:cubicBezTo>
                    <a:pt x="401" y="443"/>
                    <a:pt x="513" y="425"/>
                    <a:pt x="526" y="402"/>
                  </a:cubicBezTo>
                  <a:cubicBezTo>
                    <a:pt x="527" y="402"/>
                    <a:pt x="527" y="402"/>
                    <a:pt x="527" y="402"/>
                  </a:cubicBezTo>
                  <a:cubicBezTo>
                    <a:pt x="527" y="125"/>
                    <a:pt x="527" y="125"/>
                    <a:pt x="527" y="125"/>
                  </a:cubicBezTo>
                  <a:cubicBezTo>
                    <a:pt x="525" y="125"/>
                    <a:pt x="525" y="125"/>
                    <a:pt x="525" y="125"/>
                  </a:cubicBezTo>
                  <a:cubicBezTo>
                    <a:pt x="515" y="72"/>
                    <a:pt x="471" y="27"/>
                    <a:pt x="40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27" name="Freeform 230"/>
            <p:cNvSpPr>
              <a:spLocks/>
            </p:cNvSpPr>
            <p:nvPr/>
          </p:nvSpPr>
          <p:spPr bwMode="auto">
            <a:xfrm>
              <a:off x="3598655" y="3487105"/>
              <a:ext cx="54536" cy="68241"/>
            </a:xfrm>
            <a:custGeom>
              <a:avLst/>
              <a:gdLst>
                <a:gd name="T0" fmla="*/ 0 w 81"/>
                <a:gd name="T1" fmla="*/ 0 h 101"/>
                <a:gd name="T2" fmla="*/ 0 w 81"/>
                <a:gd name="T3" fmla="*/ 55 h 101"/>
                <a:gd name="T4" fmla="*/ 40 w 81"/>
                <a:gd name="T5" fmla="*/ 101 h 101"/>
                <a:gd name="T6" fmla="*/ 81 w 81"/>
                <a:gd name="T7" fmla="*/ 56 h 101"/>
                <a:gd name="T8" fmla="*/ 81 w 81"/>
                <a:gd name="T9" fmla="*/ 0 h 101"/>
                <a:gd name="T10" fmla="*/ 59 w 81"/>
                <a:gd name="T11" fmla="*/ 0 h 101"/>
                <a:gd name="T12" fmla="*/ 59 w 81"/>
                <a:gd name="T13" fmla="*/ 57 h 101"/>
                <a:gd name="T14" fmla="*/ 40 w 81"/>
                <a:gd name="T15" fmla="*/ 83 h 101"/>
                <a:gd name="T16" fmla="*/ 22 w 81"/>
                <a:gd name="T17" fmla="*/ 57 h 101"/>
                <a:gd name="T18" fmla="*/ 22 w 81"/>
                <a:gd name="T19" fmla="*/ 0 h 101"/>
                <a:gd name="T20" fmla="*/ 0 w 81"/>
                <a:gd name="T21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1" h="101">
                  <a:moveTo>
                    <a:pt x="0" y="0"/>
                  </a:moveTo>
                  <a:cubicBezTo>
                    <a:pt x="0" y="55"/>
                    <a:pt x="0" y="55"/>
                    <a:pt x="0" y="55"/>
                  </a:cubicBezTo>
                  <a:cubicBezTo>
                    <a:pt x="0" y="87"/>
                    <a:pt x="15" y="101"/>
                    <a:pt x="40" y="101"/>
                  </a:cubicBezTo>
                  <a:cubicBezTo>
                    <a:pt x="65" y="101"/>
                    <a:pt x="81" y="86"/>
                    <a:pt x="81" y="56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57"/>
                    <a:pt x="59" y="57"/>
                    <a:pt x="59" y="57"/>
                  </a:cubicBezTo>
                  <a:cubicBezTo>
                    <a:pt x="59" y="75"/>
                    <a:pt x="52" y="83"/>
                    <a:pt x="40" y="83"/>
                  </a:cubicBezTo>
                  <a:cubicBezTo>
                    <a:pt x="29" y="83"/>
                    <a:pt x="22" y="74"/>
                    <a:pt x="22" y="57"/>
                  </a:cubicBezTo>
                  <a:cubicBezTo>
                    <a:pt x="22" y="0"/>
                    <a:pt x="22" y="0"/>
                    <a:pt x="22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28" name="Freeform 231"/>
            <p:cNvSpPr>
              <a:spLocks noEditPoints="1"/>
            </p:cNvSpPr>
            <p:nvPr/>
          </p:nvSpPr>
          <p:spPr bwMode="auto">
            <a:xfrm>
              <a:off x="3666040" y="3486534"/>
              <a:ext cx="47968" cy="67384"/>
            </a:xfrm>
            <a:custGeom>
              <a:avLst/>
              <a:gdLst>
                <a:gd name="T0" fmla="*/ 31 w 71"/>
                <a:gd name="T1" fmla="*/ 0 h 100"/>
                <a:gd name="T2" fmla="*/ 0 w 71"/>
                <a:gd name="T3" fmla="*/ 2 h 100"/>
                <a:gd name="T4" fmla="*/ 0 w 71"/>
                <a:gd name="T5" fmla="*/ 100 h 100"/>
                <a:gd name="T6" fmla="*/ 23 w 71"/>
                <a:gd name="T7" fmla="*/ 100 h 100"/>
                <a:gd name="T8" fmla="*/ 23 w 71"/>
                <a:gd name="T9" fmla="*/ 65 h 100"/>
                <a:gd name="T10" fmla="*/ 30 w 71"/>
                <a:gd name="T11" fmla="*/ 65 h 100"/>
                <a:gd name="T12" fmla="*/ 62 w 71"/>
                <a:gd name="T13" fmla="*/ 55 h 100"/>
                <a:gd name="T14" fmla="*/ 71 w 71"/>
                <a:gd name="T15" fmla="*/ 31 h 100"/>
                <a:gd name="T16" fmla="*/ 61 w 71"/>
                <a:gd name="T17" fmla="*/ 8 h 100"/>
                <a:gd name="T18" fmla="*/ 31 w 71"/>
                <a:gd name="T19" fmla="*/ 0 h 100"/>
                <a:gd name="T20" fmla="*/ 30 w 71"/>
                <a:gd name="T21" fmla="*/ 48 h 100"/>
                <a:gd name="T22" fmla="*/ 23 w 71"/>
                <a:gd name="T23" fmla="*/ 47 h 100"/>
                <a:gd name="T24" fmla="*/ 23 w 71"/>
                <a:gd name="T25" fmla="*/ 18 h 100"/>
                <a:gd name="T26" fmla="*/ 32 w 71"/>
                <a:gd name="T27" fmla="*/ 17 h 100"/>
                <a:gd name="T28" fmla="*/ 49 w 71"/>
                <a:gd name="T29" fmla="*/ 32 h 100"/>
                <a:gd name="T30" fmla="*/ 30 w 71"/>
                <a:gd name="T31" fmla="*/ 48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1" h="100">
                  <a:moveTo>
                    <a:pt x="31" y="0"/>
                  </a:moveTo>
                  <a:cubicBezTo>
                    <a:pt x="17" y="0"/>
                    <a:pt x="7" y="1"/>
                    <a:pt x="0" y="2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23" y="100"/>
                    <a:pt x="23" y="100"/>
                    <a:pt x="23" y="100"/>
                  </a:cubicBezTo>
                  <a:cubicBezTo>
                    <a:pt x="23" y="65"/>
                    <a:pt x="23" y="65"/>
                    <a:pt x="23" y="65"/>
                  </a:cubicBezTo>
                  <a:cubicBezTo>
                    <a:pt x="25" y="65"/>
                    <a:pt x="27" y="65"/>
                    <a:pt x="30" y="65"/>
                  </a:cubicBezTo>
                  <a:cubicBezTo>
                    <a:pt x="43" y="65"/>
                    <a:pt x="55" y="62"/>
                    <a:pt x="62" y="55"/>
                  </a:cubicBezTo>
                  <a:cubicBezTo>
                    <a:pt x="68" y="49"/>
                    <a:pt x="71" y="41"/>
                    <a:pt x="71" y="31"/>
                  </a:cubicBezTo>
                  <a:cubicBezTo>
                    <a:pt x="71" y="22"/>
                    <a:pt x="67" y="13"/>
                    <a:pt x="61" y="8"/>
                  </a:cubicBezTo>
                  <a:cubicBezTo>
                    <a:pt x="54" y="3"/>
                    <a:pt x="44" y="0"/>
                    <a:pt x="31" y="0"/>
                  </a:cubicBezTo>
                  <a:close/>
                  <a:moveTo>
                    <a:pt x="30" y="48"/>
                  </a:moveTo>
                  <a:cubicBezTo>
                    <a:pt x="27" y="48"/>
                    <a:pt x="24" y="48"/>
                    <a:pt x="23" y="47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4" y="18"/>
                    <a:pt x="27" y="17"/>
                    <a:pt x="32" y="17"/>
                  </a:cubicBezTo>
                  <a:cubicBezTo>
                    <a:pt x="43" y="17"/>
                    <a:pt x="49" y="23"/>
                    <a:pt x="49" y="32"/>
                  </a:cubicBezTo>
                  <a:cubicBezTo>
                    <a:pt x="49" y="42"/>
                    <a:pt x="42" y="48"/>
                    <a:pt x="30" y="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9" name="组合 28"/>
          <p:cNvGrpSpPr>
            <a:grpSpLocks noChangeAspect="1"/>
          </p:cNvGrpSpPr>
          <p:nvPr/>
        </p:nvGrpSpPr>
        <p:grpSpPr>
          <a:xfrm>
            <a:off x="9580919" y="2477446"/>
            <a:ext cx="468000" cy="630843"/>
            <a:chOff x="3722033" y="3714538"/>
            <a:chExt cx="500321" cy="674410"/>
          </a:xfrm>
          <a:solidFill>
            <a:schemeClr val="bg1"/>
          </a:solidFill>
        </p:grpSpPr>
        <p:sp>
          <p:nvSpPr>
            <p:cNvPr id="30" name="Freeform 27"/>
            <p:cNvSpPr>
              <a:spLocks noEditPoints="1"/>
            </p:cNvSpPr>
            <p:nvPr/>
          </p:nvSpPr>
          <p:spPr bwMode="auto">
            <a:xfrm>
              <a:off x="3818586" y="4203888"/>
              <a:ext cx="306118" cy="185060"/>
            </a:xfrm>
            <a:custGeom>
              <a:avLst/>
              <a:gdLst>
                <a:gd name="T0" fmla="*/ 317 w 354"/>
                <a:gd name="T1" fmla="*/ 5 h 214"/>
                <a:gd name="T2" fmla="*/ 354 w 354"/>
                <a:gd name="T3" fmla="*/ 186 h 214"/>
                <a:gd name="T4" fmla="*/ 294 w 354"/>
                <a:gd name="T5" fmla="*/ 171 h 214"/>
                <a:gd name="T6" fmla="*/ 250 w 354"/>
                <a:gd name="T7" fmla="*/ 214 h 214"/>
                <a:gd name="T8" fmla="*/ 215 w 354"/>
                <a:gd name="T9" fmla="*/ 44 h 214"/>
                <a:gd name="T10" fmla="*/ 230 w 354"/>
                <a:gd name="T11" fmla="*/ 46 h 214"/>
                <a:gd name="T12" fmla="*/ 241 w 354"/>
                <a:gd name="T13" fmla="*/ 45 h 214"/>
                <a:gd name="T14" fmla="*/ 287 w 354"/>
                <a:gd name="T15" fmla="*/ 7 h 214"/>
                <a:gd name="T16" fmla="*/ 292 w 354"/>
                <a:gd name="T17" fmla="*/ 0 h 214"/>
                <a:gd name="T18" fmla="*/ 300 w 354"/>
                <a:gd name="T19" fmla="*/ 2 h 214"/>
                <a:gd name="T20" fmla="*/ 317 w 354"/>
                <a:gd name="T21" fmla="*/ 5 h 214"/>
                <a:gd name="T22" fmla="*/ 140 w 354"/>
                <a:gd name="T23" fmla="*/ 44 h 214"/>
                <a:gd name="T24" fmla="*/ 105 w 354"/>
                <a:gd name="T25" fmla="*/ 214 h 214"/>
                <a:gd name="T26" fmla="*/ 60 w 354"/>
                <a:gd name="T27" fmla="*/ 171 h 214"/>
                <a:gd name="T28" fmla="*/ 0 w 354"/>
                <a:gd name="T29" fmla="*/ 186 h 214"/>
                <a:gd name="T30" fmla="*/ 38 w 354"/>
                <a:gd name="T31" fmla="*/ 5 h 214"/>
                <a:gd name="T32" fmla="*/ 55 w 354"/>
                <a:gd name="T33" fmla="*/ 2 h 214"/>
                <a:gd name="T34" fmla="*/ 63 w 354"/>
                <a:gd name="T35" fmla="*/ 0 h 214"/>
                <a:gd name="T36" fmla="*/ 67 w 354"/>
                <a:gd name="T37" fmla="*/ 7 h 214"/>
                <a:gd name="T38" fmla="*/ 103 w 354"/>
                <a:gd name="T39" fmla="*/ 42 h 214"/>
                <a:gd name="T40" fmla="*/ 114 w 354"/>
                <a:gd name="T41" fmla="*/ 45 h 214"/>
                <a:gd name="T42" fmla="*/ 140 w 354"/>
                <a:gd name="T43" fmla="*/ 4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54" h="214">
                  <a:moveTo>
                    <a:pt x="317" y="5"/>
                  </a:moveTo>
                  <a:cubicBezTo>
                    <a:pt x="354" y="186"/>
                    <a:pt x="354" y="186"/>
                    <a:pt x="354" y="186"/>
                  </a:cubicBezTo>
                  <a:cubicBezTo>
                    <a:pt x="294" y="171"/>
                    <a:pt x="294" y="171"/>
                    <a:pt x="294" y="171"/>
                  </a:cubicBezTo>
                  <a:cubicBezTo>
                    <a:pt x="250" y="214"/>
                    <a:pt x="250" y="214"/>
                    <a:pt x="250" y="214"/>
                  </a:cubicBezTo>
                  <a:cubicBezTo>
                    <a:pt x="215" y="44"/>
                    <a:pt x="215" y="44"/>
                    <a:pt x="215" y="44"/>
                  </a:cubicBezTo>
                  <a:cubicBezTo>
                    <a:pt x="220" y="45"/>
                    <a:pt x="225" y="46"/>
                    <a:pt x="230" y="46"/>
                  </a:cubicBezTo>
                  <a:cubicBezTo>
                    <a:pt x="234" y="46"/>
                    <a:pt x="238" y="46"/>
                    <a:pt x="241" y="45"/>
                  </a:cubicBezTo>
                  <a:cubicBezTo>
                    <a:pt x="264" y="40"/>
                    <a:pt x="276" y="25"/>
                    <a:pt x="287" y="7"/>
                  </a:cubicBezTo>
                  <a:cubicBezTo>
                    <a:pt x="289" y="5"/>
                    <a:pt x="290" y="2"/>
                    <a:pt x="292" y="0"/>
                  </a:cubicBezTo>
                  <a:cubicBezTo>
                    <a:pt x="295" y="0"/>
                    <a:pt x="298" y="1"/>
                    <a:pt x="300" y="2"/>
                  </a:cubicBezTo>
                  <a:cubicBezTo>
                    <a:pt x="306" y="3"/>
                    <a:pt x="311" y="4"/>
                    <a:pt x="317" y="5"/>
                  </a:cubicBezTo>
                  <a:close/>
                  <a:moveTo>
                    <a:pt x="140" y="44"/>
                  </a:moveTo>
                  <a:cubicBezTo>
                    <a:pt x="105" y="214"/>
                    <a:pt x="105" y="214"/>
                    <a:pt x="105" y="214"/>
                  </a:cubicBezTo>
                  <a:cubicBezTo>
                    <a:pt x="60" y="171"/>
                    <a:pt x="60" y="171"/>
                    <a:pt x="60" y="171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43" y="4"/>
                    <a:pt x="49" y="3"/>
                    <a:pt x="55" y="2"/>
                  </a:cubicBezTo>
                  <a:cubicBezTo>
                    <a:pt x="57" y="1"/>
                    <a:pt x="60" y="1"/>
                    <a:pt x="63" y="0"/>
                  </a:cubicBezTo>
                  <a:cubicBezTo>
                    <a:pt x="65" y="2"/>
                    <a:pt x="66" y="5"/>
                    <a:pt x="67" y="7"/>
                  </a:cubicBezTo>
                  <a:cubicBezTo>
                    <a:pt x="77" y="21"/>
                    <a:pt x="86" y="35"/>
                    <a:pt x="103" y="42"/>
                  </a:cubicBezTo>
                  <a:cubicBezTo>
                    <a:pt x="106" y="43"/>
                    <a:pt x="110" y="44"/>
                    <a:pt x="114" y="45"/>
                  </a:cubicBezTo>
                  <a:cubicBezTo>
                    <a:pt x="123" y="47"/>
                    <a:pt x="131" y="46"/>
                    <a:pt x="140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cs typeface="+mn-ea"/>
                <a:sym typeface="+mn-lt"/>
              </a:endParaRPr>
            </a:p>
          </p:txBody>
        </p:sp>
        <p:sp>
          <p:nvSpPr>
            <p:cNvPr id="31" name="Freeform 28"/>
            <p:cNvSpPr>
              <a:spLocks noEditPoints="1"/>
            </p:cNvSpPr>
            <p:nvPr/>
          </p:nvSpPr>
          <p:spPr bwMode="auto">
            <a:xfrm>
              <a:off x="3722033" y="3714538"/>
              <a:ext cx="500321" cy="500687"/>
            </a:xfrm>
            <a:custGeom>
              <a:avLst/>
              <a:gdLst>
                <a:gd name="T0" fmla="*/ 289 w 579"/>
                <a:gd name="T1" fmla="*/ 28 h 579"/>
                <a:gd name="T2" fmla="*/ 346 w 579"/>
                <a:gd name="T3" fmla="*/ 4 h 579"/>
                <a:gd name="T4" fmla="*/ 390 w 579"/>
                <a:gd name="T5" fmla="*/ 48 h 579"/>
                <a:gd name="T6" fmla="*/ 451 w 579"/>
                <a:gd name="T7" fmla="*/ 48 h 579"/>
                <a:gd name="T8" fmla="*/ 475 w 579"/>
                <a:gd name="T9" fmla="*/ 105 h 579"/>
                <a:gd name="T10" fmla="*/ 532 w 579"/>
                <a:gd name="T11" fmla="*/ 128 h 579"/>
                <a:gd name="T12" fmla="*/ 531 w 579"/>
                <a:gd name="T13" fmla="*/ 190 h 579"/>
                <a:gd name="T14" fmla="*/ 575 w 579"/>
                <a:gd name="T15" fmla="*/ 233 h 579"/>
                <a:gd name="T16" fmla="*/ 551 w 579"/>
                <a:gd name="T17" fmla="*/ 290 h 579"/>
                <a:gd name="T18" fmla="*/ 575 w 579"/>
                <a:gd name="T19" fmla="*/ 347 h 579"/>
                <a:gd name="T20" fmla="*/ 531 w 579"/>
                <a:gd name="T21" fmla="*/ 390 h 579"/>
                <a:gd name="T22" fmla="*/ 532 w 579"/>
                <a:gd name="T23" fmla="*/ 452 h 579"/>
                <a:gd name="T24" fmla="*/ 475 w 579"/>
                <a:gd name="T25" fmla="*/ 475 h 579"/>
                <a:gd name="T26" fmla="*/ 451 w 579"/>
                <a:gd name="T27" fmla="*/ 532 h 579"/>
                <a:gd name="T28" fmla="*/ 390 w 579"/>
                <a:gd name="T29" fmla="*/ 532 h 579"/>
                <a:gd name="T30" fmla="*/ 346 w 579"/>
                <a:gd name="T31" fmla="*/ 575 h 579"/>
                <a:gd name="T32" fmla="*/ 289 w 579"/>
                <a:gd name="T33" fmla="*/ 552 h 579"/>
                <a:gd name="T34" fmla="*/ 233 w 579"/>
                <a:gd name="T35" fmla="*/ 575 h 579"/>
                <a:gd name="T36" fmla="*/ 189 w 579"/>
                <a:gd name="T37" fmla="*/ 532 h 579"/>
                <a:gd name="T38" fmla="*/ 128 w 579"/>
                <a:gd name="T39" fmla="*/ 532 h 579"/>
                <a:gd name="T40" fmla="*/ 104 w 579"/>
                <a:gd name="T41" fmla="*/ 475 h 579"/>
                <a:gd name="T42" fmla="*/ 47 w 579"/>
                <a:gd name="T43" fmla="*/ 452 h 579"/>
                <a:gd name="T44" fmla="*/ 47 w 579"/>
                <a:gd name="T45" fmla="*/ 390 h 579"/>
                <a:gd name="T46" fmla="*/ 4 w 579"/>
                <a:gd name="T47" fmla="*/ 347 h 579"/>
                <a:gd name="T48" fmla="*/ 27 w 579"/>
                <a:gd name="T49" fmla="*/ 290 h 579"/>
                <a:gd name="T50" fmla="*/ 4 w 579"/>
                <a:gd name="T51" fmla="*/ 233 h 579"/>
                <a:gd name="T52" fmla="*/ 47 w 579"/>
                <a:gd name="T53" fmla="*/ 190 h 579"/>
                <a:gd name="T54" fmla="*/ 47 w 579"/>
                <a:gd name="T55" fmla="*/ 128 h 579"/>
                <a:gd name="T56" fmla="*/ 104 w 579"/>
                <a:gd name="T57" fmla="*/ 105 h 579"/>
                <a:gd name="T58" fmla="*/ 128 w 579"/>
                <a:gd name="T59" fmla="*/ 48 h 579"/>
                <a:gd name="T60" fmla="*/ 189 w 579"/>
                <a:gd name="T61" fmla="*/ 48 h 579"/>
                <a:gd name="T62" fmla="*/ 233 w 579"/>
                <a:gd name="T63" fmla="*/ 4 h 579"/>
                <a:gd name="T64" fmla="*/ 289 w 579"/>
                <a:gd name="T65" fmla="*/ 28 h 579"/>
                <a:gd name="T66" fmla="*/ 367 w 579"/>
                <a:gd name="T67" fmla="*/ 103 h 579"/>
                <a:gd name="T68" fmla="*/ 87 w 579"/>
                <a:gd name="T69" fmla="*/ 288 h 579"/>
                <a:gd name="T70" fmla="*/ 367 w 579"/>
                <a:gd name="T71" fmla="*/ 477 h 579"/>
                <a:gd name="T72" fmla="*/ 431 w 579"/>
                <a:gd name="T73" fmla="*/ 146 h 579"/>
                <a:gd name="T74" fmla="*/ 367 w 579"/>
                <a:gd name="T75" fmla="*/ 103 h 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9" h="579">
                  <a:moveTo>
                    <a:pt x="289" y="28"/>
                  </a:moveTo>
                  <a:cubicBezTo>
                    <a:pt x="308" y="29"/>
                    <a:pt x="327" y="0"/>
                    <a:pt x="346" y="4"/>
                  </a:cubicBezTo>
                  <a:cubicBezTo>
                    <a:pt x="365" y="8"/>
                    <a:pt x="371" y="42"/>
                    <a:pt x="390" y="48"/>
                  </a:cubicBezTo>
                  <a:cubicBezTo>
                    <a:pt x="407" y="56"/>
                    <a:pt x="435" y="37"/>
                    <a:pt x="451" y="48"/>
                  </a:cubicBezTo>
                  <a:cubicBezTo>
                    <a:pt x="467" y="58"/>
                    <a:pt x="460" y="92"/>
                    <a:pt x="475" y="105"/>
                  </a:cubicBezTo>
                  <a:cubicBezTo>
                    <a:pt x="487" y="119"/>
                    <a:pt x="521" y="112"/>
                    <a:pt x="532" y="128"/>
                  </a:cubicBezTo>
                  <a:cubicBezTo>
                    <a:pt x="542" y="144"/>
                    <a:pt x="523" y="172"/>
                    <a:pt x="531" y="190"/>
                  </a:cubicBezTo>
                  <a:cubicBezTo>
                    <a:pt x="537" y="208"/>
                    <a:pt x="571" y="214"/>
                    <a:pt x="575" y="233"/>
                  </a:cubicBezTo>
                  <a:cubicBezTo>
                    <a:pt x="579" y="252"/>
                    <a:pt x="550" y="271"/>
                    <a:pt x="551" y="290"/>
                  </a:cubicBezTo>
                  <a:cubicBezTo>
                    <a:pt x="550" y="309"/>
                    <a:pt x="579" y="328"/>
                    <a:pt x="575" y="347"/>
                  </a:cubicBezTo>
                  <a:cubicBezTo>
                    <a:pt x="571" y="366"/>
                    <a:pt x="538" y="372"/>
                    <a:pt x="531" y="390"/>
                  </a:cubicBezTo>
                  <a:cubicBezTo>
                    <a:pt x="523" y="407"/>
                    <a:pt x="542" y="436"/>
                    <a:pt x="532" y="452"/>
                  </a:cubicBezTo>
                  <a:cubicBezTo>
                    <a:pt x="521" y="468"/>
                    <a:pt x="487" y="461"/>
                    <a:pt x="475" y="475"/>
                  </a:cubicBezTo>
                  <a:cubicBezTo>
                    <a:pt x="460" y="488"/>
                    <a:pt x="467" y="521"/>
                    <a:pt x="451" y="532"/>
                  </a:cubicBezTo>
                  <a:cubicBezTo>
                    <a:pt x="435" y="543"/>
                    <a:pt x="407" y="523"/>
                    <a:pt x="390" y="532"/>
                  </a:cubicBezTo>
                  <a:cubicBezTo>
                    <a:pt x="372" y="538"/>
                    <a:pt x="365" y="572"/>
                    <a:pt x="346" y="575"/>
                  </a:cubicBezTo>
                  <a:cubicBezTo>
                    <a:pt x="327" y="579"/>
                    <a:pt x="309" y="550"/>
                    <a:pt x="289" y="552"/>
                  </a:cubicBezTo>
                  <a:cubicBezTo>
                    <a:pt x="270" y="550"/>
                    <a:pt x="252" y="579"/>
                    <a:pt x="233" y="575"/>
                  </a:cubicBezTo>
                  <a:cubicBezTo>
                    <a:pt x="214" y="572"/>
                    <a:pt x="207" y="538"/>
                    <a:pt x="189" y="532"/>
                  </a:cubicBezTo>
                  <a:cubicBezTo>
                    <a:pt x="172" y="523"/>
                    <a:pt x="144" y="543"/>
                    <a:pt x="128" y="532"/>
                  </a:cubicBezTo>
                  <a:cubicBezTo>
                    <a:pt x="112" y="521"/>
                    <a:pt x="119" y="488"/>
                    <a:pt x="104" y="475"/>
                  </a:cubicBezTo>
                  <a:cubicBezTo>
                    <a:pt x="92" y="461"/>
                    <a:pt x="58" y="468"/>
                    <a:pt x="47" y="452"/>
                  </a:cubicBezTo>
                  <a:cubicBezTo>
                    <a:pt x="36" y="436"/>
                    <a:pt x="56" y="407"/>
                    <a:pt x="47" y="390"/>
                  </a:cubicBezTo>
                  <a:cubicBezTo>
                    <a:pt x="41" y="372"/>
                    <a:pt x="8" y="366"/>
                    <a:pt x="4" y="347"/>
                  </a:cubicBezTo>
                  <a:cubicBezTo>
                    <a:pt x="0" y="328"/>
                    <a:pt x="29" y="309"/>
                    <a:pt x="27" y="290"/>
                  </a:cubicBezTo>
                  <a:cubicBezTo>
                    <a:pt x="29" y="271"/>
                    <a:pt x="0" y="252"/>
                    <a:pt x="4" y="233"/>
                  </a:cubicBezTo>
                  <a:cubicBezTo>
                    <a:pt x="8" y="214"/>
                    <a:pt x="41" y="208"/>
                    <a:pt x="47" y="190"/>
                  </a:cubicBezTo>
                  <a:cubicBezTo>
                    <a:pt x="56" y="172"/>
                    <a:pt x="36" y="144"/>
                    <a:pt x="47" y="128"/>
                  </a:cubicBezTo>
                  <a:cubicBezTo>
                    <a:pt x="58" y="112"/>
                    <a:pt x="92" y="119"/>
                    <a:pt x="104" y="105"/>
                  </a:cubicBezTo>
                  <a:cubicBezTo>
                    <a:pt x="119" y="92"/>
                    <a:pt x="112" y="58"/>
                    <a:pt x="128" y="48"/>
                  </a:cubicBezTo>
                  <a:cubicBezTo>
                    <a:pt x="144" y="37"/>
                    <a:pt x="172" y="56"/>
                    <a:pt x="189" y="48"/>
                  </a:cubicBezTo>
                  <a:cubicBezTo>
                    <a:pt x="207" y="42"/>
                    <a:pt x="214" y="8"/>
                    <a:pt x="233" y="4"/>
                  </a:cubicBezTo>
                  <a:cubicBezTo>
                    <a:pt x="252" y="0"/>
                    <a:pt x="270" y="29"/>
                    <a:pt x="289" y="28"/>
                  </a:cubicBezTo>
                  <a:close/>
                  <a:moveTo>
                    <a:pt x="367" y="103"/>
                  </a:moveTo>
                  <a:cubicBezTo>
                    <a:pt x="234" y="48"/>
                    <a:pt x="88" y="145"/>
                    <a:pt x="87" y="288"/>
                  </a:cubicBezTo>
                  <a:cubicBezTo>
                    <a:pt x="86" y="433"/>
                    <a:pt x="233" y="532"/>
                    <a:pt x="367" y="477"/>
                  </a:cubicBezTo>
                  <a:cubicBezTo>
                    <a:pt x="501" y="421"/>
                    <a:pt x="534" y="247"/>
                    <a:pt x="431" y="146"/>
                  </a:cubicBezTo>
                  <a:cubicBezTo>
                    <a:pt x="413" y="127"/>
                    <a:pt x="391" y="113"/>
                    <a:pt x="367" y="10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cs typeface="+mn-ea"/>
                <a:sym typeface="+mn-lt"/>
              </a:endParaRPr>
            </a:p>
          </p:txBody>
        </p:sp>
        <p:sp>
          <p:nvSpPr>
            <p:cNvPr id="32" name="Freeform 29"/>
            <p:cNvSpPr>
              <a:spLocks noEditPoints="1"/>
            </p:cNvSpPr>
            <p:nvPr/>
          </p:nvSpPr>
          <p:spPr bwMode="auto">
            <a:xfrm>
              <a:off x="3829192" y="3821698"/>
              <a:ext cx="286002" cy="287100"/>
            </a:xfrm>
            <a:custGeom>
              <a:avLst/>
              <a:gdLst>
                <a:gd name="T0" fmla="*/ 165 w 331"/>
                <a:gd name="T1" fmla="*/ 0 h 332"/>
                <a:gd name="T2" fmla="*/ 331 w 331"/>
                <a:gd name="T3" fmla="*/ 166 h 332"/>
                <a:gd name="T4" fmla="*/ 165 w 331"/>
                <a:gd name="T5" fmla="*/ 332 h 332"/>
                <a:gd name="T6" fmla="*/ 0 w 331"/>
                <a:gd name="T7" fmla="*/ 166 h 332"/>
                <a:gd name="T8" fmla="*/ 165 w 331"/>
                <a:gd name="T9" fmla="*/ 0 h 332"/>
                <a:gd name="T10" fmla="*/ 176 w 331"/>
                <a:gd name="T11" fmla="*/ 50 h 332"/>
                <a:gd name="T12" fmla="*/ 205 w 331"/>
                <a:gd name="T13" fmla="*/ 111 h 332"/>
                <a:gd name="T14" fmla="*/ 272 w 331"/>
                <a:gd name="T15" fmla="*/ 119 h 332"/>
                <a:gd name="T16" fmla="*/ 282 w 331"/>
                <a:gd name="T17" fmla="*/ 127 h 332"/>
                <a:gd name="T18" fmla="*/ 279 w 331"/>
                <a:gd name="T19" fmla="*/ 140 h 332"/>
                <a:gd name="T20" fmla="*/ 229 w 331"/>
                <a:gd name="T21" fmla="*/ 186 h 332"/>
                <a:gd name="T22" fmla="*/ 242 w 331"/>
                <a:gd name="T23" fmla="*/ 252 h 332"/>
                <a:gd name="T24" fmla="*/ 237 w 331"/>
                <a:gd name="T25" fmla="*/ 265 h 332"/>
                <a:gd name="T26" fmla="*/ 224 w 331"/>
                <a:gd name="T27" fmla="*/ 265 h 332"/>
                <a:gd name="T28" fmla="*/ 165 w 331"/>
                <a:gd name="T29" fmla="*/ 232 h 332"/>
                <a:gd name="T30" fmla="*/ 106 w 331"/>
                <a:gd name="T31" fmla="*/ 265 h 332"/>
                <a:gd name="T32" fmla="*/ 93 w 331"/>
                <a:gd name="T33" fmla="*/ 265 h 332"/>
                <a:gd name="T34" fmla="*/ 89 w 331"/>
                <a:gd name="T35" fmla="*/ 252 h 332"/>
                <a:gd name="T36" fmla="*/ 102 w 331"/>
                <a:gd name="T37" fmla="*/ 186 h 332"/>
                <a:gd name="T38" fmla="*/ 52 w 331"/>
                <a:gd name="T39" fmla="*/ 140 h 332"/>
                <a:gd name="T40" fmla="*/ 49 w 331"/>
                <a:gd name="T41" fmla="*/ 127 h 332"/>
                <a:gd name="T42" fmla="*/ 59 w 331"/>
                <a:gd name="T43" fmla="*/ 119 h 332"/>
                <a:gd name="T44" fmla="*/ 126 w 331"/>
                <a:gd name="T45" fmla="*/ 111 h 332"/>
                <a:gd name="T46" fmla="*/ 154 w 331"/>
                <a:gd name="T47" fmla="*/ 50 h 332"/>
                <a:gd name="T48" fmla="*/ 165 w 331"/>
                <a:gd name="T49" fmla="*/ 43 h 332"/>
                <a:gd name="T50" fmla="*/ 176 w 331"/>
                <a:gd name="T51" fmla="*/ 5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31" h="332">
                  <a:moveTo>
                    <a:pt x="165" y="0"/>
                  </a:moveTo>
                  <a:cubicBezTo>
                    <a:pt x="257" y="0"/>
                    <a:pt x="331" y="74"/>
                    <a:pt x="331" y="166"/>
                  </a:cubicBezTo>
                  <a:cubicBezTo>
                    <a:pt x="331" y="257"/>
                    <a:pt x="257" y="332"/>
                    <a:pt x="165" y="332"/>
                  </a:cubicBezTo>
                  <a:cubicBezTo>
                    <a:pt x="74" y="332"/>
                    <a:pt x="0" y="257"/>
                    <a:pt x="0" y="166"/>
                  </a:cubicBezTo>
                  <a:cubicBezTo>
                    <a:pt x="0" y="74"/>
                    <a:pt x="74" y="0"/>
                    <a:pt x="165" y="0"/>
                  </a:cubicBezTo>
                  <a:close/>
                  <a:moveTo>
                    <a:pt x="176" y="50"/>
                  </a:moveTo>
                  <a:cubicBezTo>
                    <a:pt x="205" y="111"/>
                    <a:pt x="205" y="111"/>
                    <a:pt x="205" y="111"/>
                  </a:cubicBezTo>
                  <a:cubicBezTo>
                    <a:pt x="272" y="119"/>
                    <a:pt x="272" y="119"/>
                    <a:pt x="272" y="119"/>
                  </a:cubicBezTo>
                  <a:cubicBezTo>
                    <a:pt x="277" y="120"/>
                    <a:pt x="281" y="123"/>
                    <a:pt x="282" y="127"/>
                  </a:cubicBezTo>
                  <a:cubicBezTo>
                    <a:pt x="284" y="132"/>
                    <a:pt x="282" y="137"/>
                    <a:pt x="279" y="140"/>
                  </a:cubicBezTo>
                  <a:cubicBezTo>
                    <a:pt x="229" y="186"/>
                    <a:pt x="229" y="186"/>
                    <a:pt x="229" y="186"/>
                  </a:cubicBezTo>
                  <a:cubicBezTo>
                    <a:pt x="242" y="252"/>
                    <a:pt x="242" y="252"/>
                    <a:pt x="242" y="252"/>
                  </a:cubicBezTo>
                  <a:cubicBezTo>
                    <a:pt x="243" y="257"/>
                    <a:pt x="241" y="262"/>
                    <a:pt x="237" y="265"/>
                  </a:cubicBezTo>
                  <a:cubicBezTo>
                    <a:pt x="234" y="267"/>
                    <a:pt x="229" y="268"/>
                    <a:pt x="224" y="265"/>
                  </a:cubicBezTo>
                  <a:cubicBezTo>
                    <a:pt x="165" y="232"/>
                    <a:pt x="165" y="232"/>
                    <a:pt x="165" y="232"/>
                  </a:cubicBezTo>
                  <a:cubicBezTo>
                    <a:pt x="106" y="265"/>
                    <a:pt x="106" y="265"/>
                    <a:pt x="106" y="265"/>
                  </a:cubicBezTo>
                  <a:cubicBezTo>
                    <a:pt x="102" y="268"/>
                    <a:pt x="97" y="267"/>
                    <a:pt x="93" y="265"/>
                  </a:cubicBezTo>
                  <a:cubicBezTo>
                    <a:pt x="89" y="262"/>
                    <a:pt x="88" y="257"/>
                    <a:pt x="89" y="252"/>
                  </a:cubicBezTo>
                  <a:cubicBezTo>
                    <a:pt x="102" y="186"/>
                    <a:pt x="102" y="186"/>
                    <a:pt x="102" y="186"/>
                  </a:cubicBezTo>
                  <a:cubicBezTo>
                    <a:pt x="52" y="140"/>
                    <a:pt x="52" y="140"/>
                    <a:pt x="52" y="140"/>
                  </a:cubicBezTo>
                  <a:cubicBezTo>
                    <a:pt x="48" y="137"/>
                    <a:pt x="47" y="132"/>
                    <a:pt x="49" y="127"/>
                  </a:cubicBezTo>
                  <a:cubicBezTo>
                    <a:pt x="50" y="123"/>
                    <a:pt x="54" y="120"/>
                    <a:pt x="59" y="119"/>
                  </a:cubicBezTo>
                  <a:cubicBezTo>
                    <a:pt x="126" y="111"/>
                    <a:pt x="126" y="111"/>
                    <a:pt x="126" y="111"/>
                  </a:cubicBezTo>
                  <a:cubicBezTo>
                    <a:pt x="154" y="50"/>
                    <a:pt x="154" y="50"/>
                    <a:pt x="154" y="50"/>
                  </a:cubicBezTo>
                  <a:cubicBezTo>
                    <a:pt x="156" y="45"/>
                    <a:pt x="161" y="43"/>
                    <a:pt x="165" y="43"/>
                  </a:cubicBezTo>
                  <a:cubicBezTo>
                    <a:pt x="170" y="43"/>
                    <a:pt x="174" y="45"/>
                    <a:pt x="176" y="5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cs typeface="+mn-ea"/>
                <a:sym typeface="+mn-lt"/>
              </a:endParaRPr>
            </a:p>
          </p:txBody>
        </p:sp>
      </p:grpSp>
      <p:sp>
        <p:nvSpPr>
          <p:cNvPr id="33" name="矩形 32"/>
          <p:cNvSpPr/>
          <p:nvPr/>
        </p:nvSpPr>
        <p:spPr>
          <a:xfrm>
            <a:off x="1593798" y="4086354"/>
            <a:ext cx="1606602" cy="790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title.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1475506" y="3672277"/>
            <a:ext cx="18005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E14B55"/>
                </a:solidFill>
                <a:cs typeface="+mn-ea"/>
                <a:sym typeface="+mn-lt"/>
              </a:rPr>
              <a:t>Add title text</a:t>
            </a:r>
            <a:endParaRPr lang="zh-CN" altLang="en-US" sz="1600" b="1" dirty="0">
              <a:solidFill>
                <a:srgbClr val="E14B55"/>
              </a:solidFill>
              <a:cs typeface="+mn-ea"/>
              <a:sym typeface="+mn-lt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955904" y="3672277"/>
            <a:ext cx="18005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E14B55"/>
                </a:solidFill>
                <a:cs typeface="+mn-ea"/>
                <a:sym typeface="+mn-lt"/>
              </a:rPr>
              <a:t>Add title text</a:t>
            </a:r>
            <a:endParaRPr lang="zh-CN" altLang="en-US" sz="1600" b="1" dirty="0">
              <a:solidFill>
                <a:srgbClr val="E14B55"/>
              </a:solidFill>
              <a:cs typeface="+mn-ea"/>
              <a:sym typeface="+mn-lt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6435579" y="3672277"/>
            <a:ext cx="18005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E14B55"/>
                </a:solidFill>
                <a:cs typeface="+mn-ea"/>
                <a:sym typeface="+mn-lt"/>
              </a:rPr>
              <a:t>Add title text</a:t>
            </a:r>
            <a:endParaRPr lang="zh-CN" altLang="en-US" sz="1600" b="1" dirty="0">
              <a:solidFill>
                <a:srgbClr val="E14B55"/>
              </a:solidFill>
              <a:cs typeface="+mn-ea"/>
              <a:sym typeface="+mn-lt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8914661" y="3672277"/>
            <a:ext cx="18005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E14B55"/>
                </a:solidFill>
                <a:cs typeface="+mn-ea"/>
                <a:sym typeface="+mn-lt"/>
              </a:rPr>
              <a:t>Add title text</a:t>
            </a:r>
            <a:endParaRPr lang="zh-CN" altLang="en-US" sz="1600" b="1" dirty="0">
              <a:solidFill>
                <a:srgbClr val="E14B55"/>
              </a:solidFill>
              <a:cs typeface="+mn-ea"/>
              <a:sym typeface="+mn-lt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4052861" y="4086354"/>
            <a:ext cx="1606602" cy="790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title.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6557303" y="4086354"/>
            <a:ext cx="1606602" cy="790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title.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9037012" y="4086354"/>
            <a:ext cx="1606602" cy="790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title.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49193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 xmlns:a14="http://schemas.microsoft.com/office/drawing/2010/main">
      <p:transition spd="slow" advClick="0" advTm="3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470412" y="101152"/>
            <a:ext cx="3904343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ctr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en-US" altLang="zh-CN" sz="3200" b="0" dirty="0">
                <a:solidFill>
                  <a:srgbClr val="E14B55"/>
                </a:solidFill>
                <a:latin typeface="+mn-lt"/>
                <a:cs typeface="+mn-ea"/>
                <a:sym typeface="+mn-lt"/>
              </a:rPr>
              <a:t>Add title text</a:t>
            </a:r>
            <a:endParaRPr lang="zh-CN" altLang="en-US" sz="3200" b="0" dirty="0">
              <a:solidFill>
                <a:srgbClr val="E14B55"/>
              </a:solidFill>
              <a:latin typeface="+mn-lt"/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426635" y="3064332"/>
            <a:ext cx="9508415" cy="1774736"/>
            <a:chOff x="1556993" y="2772102"/>
            <a:chExt cx="9508415" cy="1774736"/>
          </a:xfrm>
        </p:grpSpPr>
        <p:sp>
          <p:nvSpPr>
            <p:cNvPr id="4" name="矩形 3"/>
            <p:cNvSpPr/>
            <p:nvPr/>
          </p:nvSpPr>
          <p:spPr>
            <a:xfrm rot="2280706" flipV="1">
              <a:off x="10615921" y="3645350"/>
              <a:ext cx="449487" cy="8536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 rot="19319294">
              <a:off x="1556993" y="3645351"/>
              <a:ext cx="449487" cy="8536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" name="平行四边形 6"/>
            <p:cNvSpPr/>
            <p:nvPr/>
          </p:nvSpPr>
          <p:spPr>
            <a:xfrm flipV="1">
              <a:off x="3256028" y="2772102"/>
              <a:ext cx="1953401" cy="1774736"/>
            </a:xfrm>
            <a:prstGeom prst="parallelogram">
              <a:avLst>
                <a:gd name="adj" fmla="val 78020"/>
              </a:avLst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" name="平行四边形 7"/>
            <p:cNvSpPr/>
            <p:nvPr/>
          </p:nvSpPr>
          <p:spPr>
            <a:xfrm>
              <a:off x="1869306" y="2772102"/>
              <a:ext cx="1953401" cy="1774736"/>
            </a:xfrm>
            <a:prstGeom prst="parallelogram">
              <a:avLst>
                <a:gd name="adj" fmla="val 78020"/>
              </a:avLst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" name="平行四边形 8"/>
            <p:cNvSpPr/>
            <p:nvPr/>
          </p:nvSpPr>
          <p:spPr>
            <a:xfrm flipV="1">
              <a:off x="6029471" y="2772102"/>
              <a:ext cx="1953401" cy="1774736"/>
            </a:xfrm>
            <a:prstGeom prst="parallelogram">
              <a:avLst>
                <a:gd name="adj" fmla="val 78020"/>
              </a:avLst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" name="平行四边形 9"/>
            <p:cNvSpPr/>
            <p:nvPr/>
          </p:nvSpPr>
          <p:spPr>
            <a:xfrm>
              <a:off x="4642749" y="2772102"/>
              <a:ext cx="1953401" cy="1774736"/>
            </a:xfrm>
            <a:prstGeom prst="parallelogram">
              <a:avLst>
                <a:gd name="adj" fmla="val 78020"/>
              </a:avLst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" name="平行四边形 10"/>
            <p:cNvSpPr/>
            <p:nvPr/>
          </p:nvSpPr>
          <p:spPr>
            <a:xfrm flipV="1">
              <a:off x="8802914" y="2772102"/>
              <a:ext cx="1953401" cy="1774736"/>
            </a:xfrm>
            <a:prstGeom prst="parallelogram">
              <a:avLst>
                <a:gd name="adj" fmla="val 78020"/>
              </a:avLst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" name="平行四边形 11"/>
            <p:cNvSpPr/>
            <p:nvPr/>
          </p:nvSpPr>
          <p:spPr>
            <a:xfrm>
              <a:off x="7416192" y="2772102"/>
              <a:ext cx="1953401" cy="1774736"/>
            </a:xfrm>
            <a:prstGeom prst="parallelogram">
              <a:avLst>
                <a:gd name="adj" fmla="val 78020"/>
              </a:avLst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923766" y="5089059"/>
            <a:ext cx="2335047" cy="62485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2273370" y="2023454"/>
            <a:ext cx="2335047" cy="62485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3896152" y="5089059"/>
            <a:ext cx="2335047" cy="62485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5245756" y="2023454"/>
            <a:ext cx="2335047" cy="62485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6868538" y="5089059"/>
            <a:ext cx="2335047" cy="62485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8218142" y="2023454"/>
            <a:ext cx="2335047" cy="62485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</a:t>
            </a:r>
          </a:p>
        </p:txBody>
      </p:sp>
    </p:spTree>
    <p:extLst>
      <p:ext uri="{BB962C8B-B14F-4D97-AF65-F5344CB8AC3E}">
        <p14:creationId xmlns:p14="http://schemas.microsoft.com/office/powerpoint/2010/main" val="7338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470412" y="101152"/>
            <a:ext cx="3904343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ctr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en-US" altLang="zh-CN" sz="3200" b="0" dirty="0">
                <a:solidFill>
                  <a:srgbClr val="E14B55"/>
                </a:solidFill>
                <a:latin typeface="+mn-lt"/>
                <a:cs typeface="+mn-ea"/>
                <a:sym typeface="+mn-lt"/>
              </a:rPr>
              <a:t>Add title text</a:t>
            </a:r>
            <a:endParaRPr lang="zh-CN" altLang="en-US" sz="3200" b="0" dirty="0">
              <a:solidFill>
                <a:srgbClr val="E14B55"/>
              </a:solidFill>
              <a:latin typeface="+mn-lt"/>
              <a:cs typeface="+mn-ea"/>
              <a:sym typeface="+mn-lt"/>
            </a:endParaRPr>
          </a:p>
        </p:txBody>
      </p:sp>
      <p:cxnSp>
        <p:nvCxnSpPr>
          <p:cNvPr id="3" name="Straight Connector 48"/>
          <p:cNvCxnSpPr/>
          <p:nvPr/>
        </p:nvCxnSpPr>
        <p:spPr>
          <a:xfrm>
            <a:off x="5313958" y="3872833"/>
            <a:ext cx="1532467" cy="2116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45"/>
          <p:cNvCxnSpPr/>
          <p:nvPr/>
        </p:nvCxnSpPr>
        <p:spPr>
          <a:xfrm>
            <a:off x="5313958" y="2444082"/>
            <a:ext cx="1532467" cy="2117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0"/>
          <p:cNvCxnSpPr/>
          <p:nvPr/>
        </p:nvCxnSpPr>
        <p:spPr>
          <a:xfrm>
            <a:off x="5313958" y="5396833"/>
            <a:ext cx="1532467" cy="2116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88"/>
          <p:cNvGrpSpPr/>
          <p:nvPr/>
        </p:nvGrpSpPr>
        <p:grpSpPr bwMode="auto">
          <a:xfrm>
            <a:off x="464677" y="3292868"/>
            <a:ext cx="3524249" cy="1081256"/>
            <a:chOff x="357158" y="2428874"/>
            <a:chExt cx="2643206" cy="811134"/>
          </a:xfrm>
        </p:grpSpPr>
        <p:sp>
          <p:nvSpPr>
            <p:cNvPr id="8" name="Rectangle 31"/>
            <p:cNvSpPr/>
            <p:nvPr/>
          </p:nvSpPr>
          <p:spPr>
            <a:xfrm>
              <a:off x="357158" y="2714692"/>
              <a:ext cx="2643206" cy="525316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r">
                <a:lnSpc>
                  <a:spcPct val="150000"/>
                </a:lnSpc>
                <a:defRPr/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content, content to match the title.</a:t>
              </a:r>
            </a:p>
          </p:txBody>
        </p:sp>
        <p:sp>
          <p:nvSpPr>
            <p:cNvPr id="9" name="Rectangle 32"/>
            <p:cNvSpPr/>
            <p:nvPr/>
          </p:nvSpPr>
          <p:spPr>
            <a:xfrm>
              <a:off x="1430389" y="2428874"/>
              <a:ext cx="1528699" cy="3439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>
                <a:lnSpc>
                  <a:spcPct val="150000"/>
                </a:lnSpc>
                <a:defRPr/>
              </a:pPr>
              <a:r>
                <a:rPr lang="en-US" altLang="zh-CN" spc="300" dirty="0">
                  <a:solidFill>
                    <a:srgbClr val="E14B55"/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10" name="组合 9"/>
          <p:cNvGrpSpPr/>
          <p:nvPr/>
        </p:nvGrpSpPr>
        <p:grpSpPr bwMode="auto">
          <a:xfrm>
            <a:off x="4465176" y="3449499"/>
            <a:ext cx="848783" cy="848783"/>
            <a:chOff x="3357554" y="2500312"/>
            <a:chExt cx="636196" cy="636164"/>
          </a:xfrm>
        </p:grpSpPr>
        <p:sp>
          <p:nvSpPr>
            <p:cNvPr id="11" name="Rectangle 22"/>
            <p:cNvSpPr/>
            <p:nvPr/>
          </p:nvSpPr>
          <p:spPr>
            <a:xfrm>
              <a:off x="3357554" y="2500312"/>
              <a:ext cx="636196" cy="636164"/>
            </a:xfrm>
            <a:prstGeom prst="ellipse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" name="Freeform 23"/>
            <p:cNvSpPr>
              <a:spLocks noEditPoints="1"/>
            </p:cNvSpPr>
            <p:nvPr/>
          </p:nvSpPr>
          <p:spPr bwMode="auto">
            <a:xfrm>
              <a:off x="3478130" y="2660542"/>
              <a:ext cx="388698" cy="323635"/>
            </a:xfrm>
            <a:custGeom>
              <a:avLst/>
              <a:gdLst/>
              <a:ahLst/>
              <a:cxnLst>
                <a:cxn ang="0">
                  <a:pos x="312" y="110"/>
                </a:cxn>
                <a:cxn ang="0">
                  <a:pos x="323" y="138"/>
                </a:cxn>
                <a:cxn ang="0">
                  <a:pos x="350" y="127"/>
                </a:cxn>
                <a:cxn ang="0">
                  <a:pos x="339" y="100"/>
                </a:cxn>
                <a:cxn ang="0">
                  <a:pos x="25" y="100"/>
                </a:cxn>
                <a:cxn ang="0">
                  <a:pos x="15" y="127"/>
                </a:cxn>
                <a:cxn ang="0">
                  <a:pos x="42" y="138"/>
                </a:cxn>
                <a:cxn ang="0">
                  <a:pos x="53" y="110"/>
                </a:cxn>
                <a:cxn ang="0">
                  <a:pos x="270" y="60"/>
                </a:cxn>
                <a:cxn ang="0">
                  <a:pos x="248" y="69"/>
                </a:cxn>
                <a:cxn ang="0">
                  <a:pos x="239" y="91"/>
                </a:cxn>
                <a:cxn ang="0">
                  <a:pos x="252" y="116"/>
                </a:cxn>
                <a:cxn ang="0">
                  <a:pos x="276" y="121"/>
                </a:cxn>
                <a:cxn ang="0">
                  <a:pos x="297" y="103"/>
                </a:cxn>
                <a:cxn ang="0">
                  <a:pos x="297" y="80"/>
                </a:cxn>
                <a:cxn ang="0">
                  <a:pos x="276" y="62"/>
                </a:cxn>
                <a:cxn ang="0">
                  <a:pos x="330" y="183"/>
                </a:cxn>
                <a:cxn ang="0">
                  <a:pos x="321" y="152"/>
                </a:cxn>
                <a:cxn ang="0">
                  <a:pos x="350" y="158"/>
                </a:cxn>
                <a:cxn ang="0">
                  <a:pos x="364" y="185"/>
                </a:cxn>
                <a:cxn ang="0">
                  <a:pos x="83" y="63"/>
                </a:cxn>
                <a:cxn ang="0">
                  <a:pos x="65" y="85"/>
                </a:cxn>
                <a:cxn ang="0">
                  <a:pos x="71" y="109"/>
                </a:cxn>
                <a:cxn ang="0">
                  <a:pos x="96" y="121"/>
                </a:cxn>
                <a:cxn ang="0">
                  <a:pos x="118" y="112"/>
                </a:cxn>
                <a:cxn ang="0">
                  <a:pos x="127" y="91"/>
                </a:cxn>
                <a:cxn ang="0">
                  <a:pos x="112" y="65"/>
                </a:cxn>
                <a:cxn ang="0">
                  <a:pos x="35" y="150"/>
                </a:cxn>
                <a:cxn ang="0">
                  <a:pos x="36" y="176"/>
                </a:cxn>
                <a:cxn ang="0">
                  <a:pos x="0" y="185"/>
                </a:cxn>
                <a:cxn ang="0">
                  <a:pos x="15" y="158"/>
                </a:cxn>
                <a:cxn ang="0">
                  <a:pos x="183" y="0"/>
                </a:cxn>
                <a:cxn ang="0">
                  <a:pos x="151" y="13"/>
                </a:cxn>
                <a:cxn ang="0">
                  <a:pos x="138" y="45"/>
                </a:cxn>
                <a:cxn ang="0">
                  <a:pos x="158" y="81"/>
                </a:cxn>
                <a:cxn ang="0">
                  <a:pos x="192" y="89"/>
                </a:cxn>
                <a:cxn ang="0">
                  <a:pos x="225" y="62"/>
                </a:cxn>
                <a:cxn ang="0">
                  <a:pos x="225" y="27"/>
                </a:cxn>
                <a:cxn ang="0">
                  <a:pos x="192" y="0"/>
                </a:cxn>
                <a:cxn ang="0">
                  <a:pos x="265" y="174"/>
                </a:cxn>
                <a:cxn ang="0">
                  <a:pos x="256" y="136"/>
                </a:cxn>
                <a:cxn ang="0">
                  <a:pos x="279" y="136"/>
                </a:cxn>
                <a:cxn ang="0">
                  <a:pos x="316" y="165"/>
                </a:cxn>
                <a:cxn ang="0">
                  <a:pos x="100" y="272"/>
                </a:cxn>
                <a:cxn ang="0">
                  <a:pos x="51" y="165"/>
                </a:cxn>
                <a:cxn ang="0">
                  <a:pos x="85" y="136"/>
                </a:cxn>
                <a:cxn ang="0">
                  <a:pos x="109" y="136"/>
                </a:cxn>
                <a:cxn ang="0">
                  <a:pos x="100" y="174"/>
                </a:cxn>
                <a:cxn ang="0">
                  <a:pos x="252" y="159"/>
                </a:cxn>
                <a:cxn ang="0">
                  <a:pos x="210" y="109"/>
                </a:cxn>
                <a:cxn ang="0">
                  <a:pos x="154" y="109"/>
                </a:cxn>
                <a:cxn ang="0">
                  <a:pos x="112" y="159"/>
                </a:cxn>
              </a:cxnLst>
              <a:rect l="0" t="0" r="r" b="b"/>
              <a:pathLst>
                <a:path w="364" h="301">
                  <a:moveTo>
                    <a:pt x="332" y="98"/>
                  </a:moveTo>
                  <a:lnTo>
                    <a:pt x="332" y="98"/>
                  </a:lnTo>
                  <a:lnTo>
                    <a:pt x="323" y="100"/>
                  </a:lnTo>
                  <a:lnTo>
                    <a:pt x="317" y="105"/>
                  </a:lnTo>
                  <a:lnTo>
                    <a:pt x="312" y="110"/>
                  </a:lnTo>
                  <a:lnTo>
                    <a:pt x="310" y="120"/>
                  </a:lnTo>
                  <a:lnTo>
                    <a:pt x="310" y="120"/>
                  </a:lnTo>
                  <a:lnTo>
                    <a:pt x="312" y="127"/>
                  </a:lnTo>
                  <a:lnTo>
                    <a:pt x="317" y="134"/>
                  </a:lnTo>
                  <a:lnTo>
                    <a:pt x="323" y="138"/>
                  </a:lnTo>
                  <a:lnTo>
                    <a:pt x="332" y="139"/>
                  </a:lnTo>
                  <a:lnTo>
                    <a:pt x="332" y="139"/>
                  </a:lnTo>
                  <a:lnTo>
                    <a:pt x="339" y="138"/>
                  </a:lnTo>
                  <a:lnTo>
                    <a:pt x="346" y="134"/>
                  </a:lnTo>
                  <a:lnTo>
                    <a:pt x="350" y="127"/>
                  </a:lnTo>
                  <a:lnTo>
                    <a:pt x="352" y="120"/>
                  </a:lnTo>
                  <a:lnTo>
                    <a:pt x="352" y="120"/>
                  </a:lnTo>
                  <a:lnTo>
                    <a:pt x="350" y="110"/>
                  </a:lnTo>
                  <a:lnTo>
                    <a:pt x="346" y="105"/>
                  </a:lnTo>
                  <a:lnTo>
                    <a:pt x="339" y="100"/>
                  </a:lnTo>
                  <a:lnTo>
                    <a:pt x="332" y="98"/>
                  </a:lnTo>
                  <a:lnTo>
                    <a:pt x="332" y="98"/>
                  </a:lnTo>
                  <a:close/>
                  <a:moveTo>
                    <a:pt x="35" y="98"/>
                  </a:moveTo>
                  <a:lnTo>
                    <a:pt x="35" y="98"/>
                  </a:lnTo>
                  <a:lnTo>
                    <a:pt x="25" y="100"/>
                  </a:lnTo>
                  <a:lnTo>
                    <a:pt x="20" y="105"/>
                  </a:lnTo>
                  <a:lnTo>
                    <a:pt x="15" y="110"/>
                  </a:lnTo>
                  <a:lnTo>
                    <a:pt x="13" y="120"/>
                  </a:lnTo>
                  <a:lnTo>
                    <a:pt x="13" y="120"/>
                  </a:lnTo>
                  <a:lnTo>
                    <a:pt x="15" y="127"/>
                  </a:lnTo>
                  <a:lnTo>
                    <a:pt x="20" y="134"/>
                  </a:lnTo>
                  <a:lnTo>
                    <a:pt x="25" y="138"/>
                  </a:lnTo>
                  <a:lnTo>
                    <a:pt x="35" y="139"/>
                  </a:lnTo>
                  <a:lnTo>
                    <a:pt x="35" y="139"/>
                  </a:lnTo>
                  <a:lnTo>
                    <a:pt x="42" y="138"/>
                  </a:lnTo>
                  <a:lnTo>
                    <a:pt x="49" y="134"/>
                  </a:lnTo>
                  <a:lnTo>
                    <a:pt x="53" y="127"/>
                  </a:lnTo>
                  <a:lnTo>
                    <a:pt x="54" y="120"/>
                  </a:lnTo>
                  <a:lnTo>
                    <a:pt x="54" y="120"/>
                  </a:lnTo>
                  <a:lnTo>
                    <a:pt x="53" y="110"/>
                  </a:lnTo>
                  <a:lnTo>
                    <a:pt x="49" y="105"/>
                  </a:lnTo>
                  <a:lnTo>
                    <a:pt x="42" y="100"/>
                  </a:lnTo>
                  <a:lnTo>
                    <a:pt x="35" y="98"/>
                  </a:lnTo>
                  <a:lnTo>
                    <a:pt x="35" y="98"/>
                  </a:lnTo>
                  <a:close/>
                  <a:moveTo>
                    <a:pt x="270" y="60"/>
                  </a:moveTo>
                  <a:lnTo>
                    <a:pt x="270" y="60"/>
                  </a:lnTo>
                  <a:lnTo>
                    <a:pt x="263" y="62"/>
                  </a:lnTo>
                  <a:lnTo>
                    <a:pt x="258" y="63"/>
                  </a:lnTo>
                  <a:lnTo>
                    <a:pt x="252" y="65"/>
                  </a:lnTo>
                  <a:lnTo>
                    <a:pt x="248" y="69"/>
                  </a:lnTo>
                  <a:lnTo>
                    <a:pt x="245" y="74"/>
                  </a:lnTo>
                  <a:lnTo>
                    <a:pt x="241" y="80"/>
                  </a:lnTo>
                  <a:lnTo>
                    <a:pt x="239" y="85"/>
                  </a:lnTo>
                  <a:lnTo>
                    <a:pt x="239" y="91"/>
                  </a:lnTo>
                  <a:lnTo>
                    <a:pt x="239" y="91"/>
                  </a:lnTo>
                  <a:lnTo>
                    <a:pt x="239" y="98"/>
                  </a:lnTo>
                  <a:lnTo>
                    <a:pt x="241" y="103"/>
                  </a:lnTo>
                  <a:lnTo>
                    <a:pt x="245" y="109"/>
                  </a:lnTo>
                  <a:lnTo>
                    <a:pt x="248" y="112"/>
                  </a:lnTo>
                  <a:lnTo>
                    <a:pt x="252" y="116"/>
                  </a:lnTo>
                  <a:lnTo>
                    <a:pt x="258" y="120"/>
                  </a:lnTo>
                  <a:lnTo>
                    <a:pt x="263" y="121"/>
                  </a:lnTo>
                  <a:lnTo>
                    <a:pt x="270" y="121"/>
                  </a:lnTo>
                  <a:lnTo>
                    <a:pt x="270" y="121"/>
                  </a:lnTo>
                  <a:lnTo>
                    <a:pt x="276" y="121"/>
                  </a:lnTo>
                  <a:lnTo>
                    <a:pt x="281" y="120"/>
                  </a:lnTo>
                  <a:lnTo>
                    <a:pt x="287" y="116"/>
                  </a:lnTo>
                  <a:lnTo>
                    <a:pt x="292" y="112"/>
                  </a:lnTo>
                  <a:lnTo>
                    <a:pt x="296" y="109"/>
                  </a:lnTo>
                  <a:lnTo>
                    <a:pt x="297" y="103"/>
                  </a:lnTo>
                  <a:lnTo>
                    <a:pt x="299" y="98"/>
                  </a:lnTo>
                  <a:lnTo>
                    <a:pt x="301" y="91"/>
                  </a:lnTo>
                  <a:lnTo>
                    <a:pt x="301" y="91"/>
                  </a:lnTo>
                  <a:lnTo>
                    <a:pt x="299" y="85"/>
                  </a:lnTo>
                  <a:lnTo>
                    <a:pt x="297" y="80"/>
                  </a:lnTo>
                  <a:lnTo>
                    <a:pt x="296" y="74"/>
                  </a:lnTo>
                  <a:lnTo>
                    <a:pt x="292" y="69"/>
                  </a:lnTo>
                  <a:lnTo>
                    <a:pt x="287" y="65"/>
                  </a:lnTo>
                  <a:lnTo>
                    <a:pt x="281" y="63"/>
                  </a:lnTo>
                  <a:lnTo>
                    <a:pt x="276" y="62"/>
                  </a:lnTo>
                  <a:lnTo>
                    <a:pt x="270" y="60"/>
                  </a:lnTo>
                  <a:lnTo>
                    <a:pt x="270" y="60"/>
                  </a:lnTo>
                  <a:close/>
                  <a:moveTo>
                    <a:pt x="364" y="248"/>
                  </a:moveTo>
                  <a:lnTo>
                    <a:pt x="330" y="248"/>
                  </a:lnTo>
                  <a:lnTo>
                    <a:pt x="330" y="183"/>
                  </a:lnTo>
                  <a:lnTo>
                    <a:pt x="330" y="183"/>
                  </a:lnTo>
                  <a:lnTo>
                    <a:pt x="330" y="176"/>
                  </a:lnTo>
                  <a:lnTo>
                    <a:pt x="328" y="167"/>
                  </a:lnTo>
                  <a:lnTo>
                    <a:pt x="321" y="152"/>
                  </a:lnTo>
                  <a:lnTo>
                    <a:pt x="321" y="152"/>
                  </a:lnTo>
                  <a:lnTo>
                    <a:pt x="332" y="150"/>
                  </a:lnTo>
                  <a:lnTo>
                    <a:pt x="332" y="150"/>
                  </a:lnTo>
                  <a:lnTo>
                    <a:pt x="337" y="152"/>
                  </a:lnTo>
                  <a:lnTo>
                    <a:pt x="345" y="154"/>
                  </a:lnTo>
                  <a:lnTo>
                    <a:pt x="350" y="158"/>
                  </a:lnTo>
                  <a:lnTo>
                    <a:pt x="355" y="161"/>
                  </a:lnTo>
                  <a:lnTo>
                    <a:pt x="359" y="167"/>
                  </a:lnTo>
                  <a:lnTo>
                    <a:pt x="363" y="172"/>
                  </a:lnTo>
                  <a:lnTo>
                    <a:pt x="364" y="178"/>
                  </a:lnTo>
                  <a:lnTo>
                    <a:pt x="364" y="185"/>
                  </a:lnTo>
                  <a:lnTo>
                    <a:pt x="364" y="248"/>
                  </a:lnTo>
                  <a:close/>
                  <a:moveTo>
                    <a:pt x="96" y="60"/>
                  </a:moveTo>
                  <a:lnTo>
                    <a:pt x="96" y="60"/>
                  </a:lnTo>
                  <a:lnTo>
                    <a:pt x="89" y="62"/>
                  </a:lnTo>
                  <a:lnTo>
                    <a:pt x="83" y="63"/>
                  </a:lnTo>
                  <a:lnTo>
                    <a:pt x="78" y="65"/>
                  </a:lnTo>
                  <a:lnTo>
                    <a:pt x="74" y="69"/>
                  </a:lnTo>
                  <a:lnTo>
                    <a:pt x="71" y="74"/>
                  </a:lnTo>
                  <a:lnTo>
                    <a:pt x="67" y="80"/>
                  </a:lnTo>
                  <a:lnTo>
                    <a:pt x="65" y="85"/>
                  </a:lnTo>
                  <a:lnTo>
                    <a:pt x="65" y="91"/>
                  </a:lnTo>
                  <a:lnTo>
                    <a:pt x="65" y="91"/>
                  </a:lnTo>
                  <a:lnTo>
                    <a:pt x="65" y="98"/>
                  </a:lnTo>
                  <a:lnTo>
                    <a:pt x="67" y="103"/>
                  </a:lnTo>
                  <a:lnTo>
                    <a:pt x="71" y="109"/>
                  </a:lnTo>
                  <a:lnTo>
                    <a:pt x="74" y="112"/>
                  </a:lnTo>
                  <a:lnTo>
                    <a:pt x="78" y="116"/>
                  </a:lnTo>
                  <a:lnTo>
                    <a:pt x="83" y="120"/>
                  </a:lnTo>
                  <a:lnTo>
                    <a:pt x="89" y="121"/>
                  </a:lnTo>
                  <a:lnTo>
                    <a:pt x="96" y="121"/>
                  </a:lnTo>
                  <a:lnTo>
                    <a:pt x="96" y="121"/>
                  </a:lnTo>
                  <a:lnTo>
                    <a:pt x="102" y="121"/>
                  </a:lnTo>
                  <a:lnTo>
                    <a:pt x="107" y="120"/>
                  </a:lnTo>
                  <a:lnTo>
                    <a:pt x="112" y="116"/>
                  </a:lnTo>
                  <a:lnTo>
                    <a:pt x="118" y="112"/>
                  </a:lnTo>
                  <a:lnTo>
                    <a:pt x="122" y="109"/>
                  </a:lnTo>
                  <a:lnTo>
                    <a:pt x="123" y="103"/>
                  </a:lnTo>
                  <a:lnTo>
                    <a:pt x="125" y="98"/>
                  </a:lnTo>
                  <a:lnTo>
                    <a:pt x="127" y="91"/>
                  </a:lnTo>
                  <a:lnTo>
                    <a:pt x="127" y="91"/>
                  </a:lnTo>
                  <a:lnTo>
                    <a:pt x="125" y="85"/>
                  </a:lnTo>
                  <a:lnTo>
                    <a:pt x="123" y="80"/>
                  </a:lnTo>
                  <a:lnTo>
                    <a:pt x="122" y="74"/>
                  </a:lnTo>
                  <a:lnTo>
                    <a:pt x="118" y="69"/>
                  </a:lnTo>
                  <a:lnTo>
                    <a:pt x="112" y="65"/>
                  </a:lnTo>
                  <a:lnTo>
                    <a:pt x="107" y="63"/>
                  </a:lnTo>
                  <a:lnTo>
                    <a:pt x="102" y="62"/>
                  </a:lnTo>
                  <a:lnTo>
                    <a:pt x="96" y="60"/>
                  </a:lnTo>
                  <a:lnTo>
                    <a:pt x="96" y="60"/>
                  </a:lnTo>
                  <a:close/>
                  <a:moveTo>
                    <a:pt x="35" y="150"/>
                  </a:moveTo>
                  <a:lnTo>
                    <a:pt x="35" y="150"/>
                  </a:lnTo>
                  <a:lnTo>
                    <a:pt x="44" y="152"/>
                  </a:lnTo>
                  <a:lnTo>
                    <a:pt x="44" y="152"/>
                  </a:lnTo>
                  <a:lnTo>
                    <a:pt x="38" y="167"/>
                  </a:lnTo>
                  <a:lnTo>
                    <a:pt x="36" y="176"/>
                  </a:lnTo>
                  <a:lnTo>
                    <a:pt x="35" y="183"/>
                  </a:lnTo>
                  <a:lnTo>
                    <a:pt x="35" y="248"/>
                  </a:lnTo>
                  <a:lnTo>
                    <a:pt x="0" y="248"/>
                  </a:lnTo>
                  <a:lnTo>
                    <a:pt x="0" y="185"/>
                  </a:lnTo>
                  <a:lnTo>
                    <a:pt x="0" y="185"/>
                  </a:lnTo>
                  <a:lnTo>
                    <a:pt x="0" y="178"/>
                  </a:lnTo>
                  <a:lnTo>
                    <a:pt x="2" y="172"/>
                  </a:lnTo>
                  <a:lnTo>
                    <a:pt x="6" y="167"/>
                  </a:lnTo>
                  <a:lnTo>
                    <a:pt x="9" y="161"/>
                  </a:lnTo>
                  <a:lnTo>
                    <a:pt x="15" y="158"/>
                  </a:lnTo>
                  <a:lnTo>
                    <a:pt x="20" y="154"/>
                  </a:lnTo>
                  <a:lnTo>
                    <a:pt x="27" y="152"/>
                  </a:lnTo>
                  <a:lnTo>
                    <a:pt x="35" y="150"/>
                  </a:lnTo>
                  <a:lnTo>
                    <a:pt x="35" y="150"/>
                  </a:lnTo>
                  <a:close/>
                  <a:moveTo>
                    <a:pt x="183" y="0"/>
                  </a:moveTo>
                  <a:lnTo>
                    <a:pt x="183" y="0"/>
                  </a:lnTo>
                  <a:lnTo>
                    <a:pt x="174" y="0"/>
                  </a:lnTo>
                  <a:lnTo>
                    <a:pt x="165" y="4"/>
                  </a:lnTo>
                  <a:lnTo>
                    <a:pt x="158" y="7"/>
                  </a:lnTo>
                  <a:lnTo>
                    <a:pt x="151" y="13"/>
                  </a:lnTo>
                  <a:lnTo>
                    <a:pt x="145" y="20"/>
                  </a:lnTo>
                  <a:lnTo>
                    <a:pt x="141" y="27"/>
                  </a:lnTo>
                  <a:lnTo>
                    <a:pt x="138" y="36"/>
                  </a:lnTo>
                  <a:lnTo>
                    <a:pt x="138" y="45"/>
                  </a:lnTo>
                  <a:lnTo>
                    <a:pt x="138" y="45"/>
                  </a:lnTo>
                  <a:lnTo>
                    <a:pt x="138" y="54"/>
                  </a:lnTo>
                  <a:lnTo>
                    <a:pt x="141" y="62"/>
                  </a:lnTo>
                  <a:lnTo>
                    <a:pt x="145" y="71"/>
                  </a:lnTo>
                  <a:lnTo>
                    <a:pt x="151" y="76"/>
                  </a:lnTo>
                  <a:lnTo>
                    <a:pt x="158" y="81"/>
                  </a:lnTo>
                  <a:lnTo>
                    <a:pt x="165" y="87"/>
                  </a:lnTo>
                  <a:lnTo>
                    <a:pt x="174" y="89"/>
                  </a:lnTo>
                  <a:lnTo>
                    <a:pt x="183" y="91"/>
                  </a:lnTo>
                  <a:lnTo>
                    <a:pt x="183" y="91"/>
                  </a:lnTo>
                  <a:lnTo>
                    <a:pt x="192" y="89"/>
                  </a:lnTo>
                  <a:lnTo>
                    <a:pt x="200" y="87"/>
                  </a:lnTo>
                  <a:lnTo>
                    <a:pt x="209" y="81"/>
                  </a:lnTo>
                  <a:lnTo>
                    <a:pt x="214" y="76"/>
                  </a:lnTo>
                  <a:lnTo>
                    <a:pt x="219" y="71"/>
                  </a:lnTo>
                  <a:lnTo>
                    <a:pt x="225" y="62"/>
                  </a:lnTo>
                  <a:lnTo>
                    <a:pt x="227" y="54"/>
                  </a:lnTo>
                  <a:lnTo>
                    <a:pt x="229" y="45"/>
                  </a:lnTo>
                  <a:lnTo>
                    <a:pt x="229" y="45"/>
                  </a:lnTo>
                  <a:lnTo>
                    <a:pt x="227" y="36"/>
                  </a:lnTo>
                  <a:lnTo>
                    <a:pt x="225" y="27"/>
                  </a:lnTo>
                  <a:lnTo>
                    <a:pt x="219" y="20"/>
                  </a:lnTo>
                  <a:lnTo>
                    <a:pt x="214" y="13"/>
                  </a:lnTo>
                  <a:lnTo>
                    <a:pt x="209" y="7"/>
                  </a:lnTo>
                  <a:lnTo>
                    <a:pt x="200" y="4"/>
                  </a:lnTo>
                  <a:lnTo>
                    <a:pt x="192" y="0"/>
                  </a:lnTo>
                  <a:lnTo>
                    <a:pt x="183" y="0"/>
                  </a:lnTo>
                  <a:lnTo>
                    <a:pt x="183" y="0"/>
                  </a:lnTo>
                  <a:close/>
                  <a:moveTo>
                    <a:pt x="319" y="272"/>
                  </a:moveTo>
                  <a:lnTo>
                    <a:pt x="265" y="272"/>
                  </a:lnTo>
                  <a:lnTo>
                    <a:pt x="265" y="174"/>
                  </a:lnTo>
                  <a:lnTo>
                    <a:pt x="265" y="174"/>
                  </a:lnTo>
                  <a:lnTo>
                    <a:pt x="265" y="163"/>
                  </a:lnTo>
                  <a:lnTo>
                    <a:pt x="263" y="154"/>
                  </a:lnTo>
                  <a:lnTo>
                    <a:pt x="259" y="145"/>
                  </a:lnTo>
                  <a:lnTo>
                    <a:pt x="256" y="136"/>
                  </a:lnTo>
                  <a:lnTo>
                    <a:pt x="256" y="136"/>
                  </a:lnTo>
                  <a:lnTo>
                    <a:pt x="263" y="134"/>
                  </a:lnTo>
                  <a:lnTo>
                    <a:pt x="270" y="134"/>
                  </a:lnTo>
                  <a:lnTo>
                    <a:pt x="270" y="134"/>
                  </a:lnTo>
                  <a:lnTo>
                    <a:pt x="279" y="136"/>
                  </a:lnTo>
                  <a:lnTo>
                    <a:pt x="288" y="138"/>
                  </a:lnTo>
                  <a:lnTo>
                    <a:pt x="297" y="143"/>
                  </a:lnTo>
                  <a:lnTo>
                    <a:pt x="305" y="149"/>
                  </a:lnTo>
                  <a:lnTo>
                    <a:pt x="310" y="156"/>
                  </a:lnTo>
                  <a:lnTo>
                    <a:pt x="316" y="165"/>
                  </a:lnTo>
                  <a:lnTo>
                    <a:pt x="317" y="174"/>
                  </a:lnTo>
                  <a:lnTo>
                    <a:pt x="319" y="183"/>
                  </a:lnTo>
                  <a:lnTo>
                    <a:pt x="319" y="272"/>
                  </a:lnTo>
                  <a:close/>
                  <a:moveTo>
                    <a:pt x="100" y="174"/>
                  </a:moveTo>
                  <a:lnTo>
                    <a:pt x="100" y="272"/>
                  </a:lnTo>
                  <a:lnTo>
                    <a:pt x="45" y="272"/>
                  </a:lnTo>
                  <a:lnTo>
                    <a:pt x="45" y="183"/>
                  </a:lnTo>
                  <a:lnTo>
                    <a:pt x="45" y="183"/>
                  </a:lnTo>
                  <a:lnTo>
                    <a:pt x="47" y="174"/>
                  </a:lnTo>
                  <a:lnTo>
                    <a:pt x="51" y="165"/>
                  </a:lnTo>
                  <a:lnTo>
                    <a:pt x="54" y="156"/>
                  </a:lnTo>
                  <a:lnTo>
                    <a:pt x="60" y="149"/>
                  </a:lnTo>
                  <a:lnTo>
                    <a:pt x="67" y="143"/>
                  </a:lnTo>
                  <a:lnTo>
                    <a:pt x="76" y="138"/>
                  </a:lnTo>
                  <a:lnTo>
                    <a:pt x="85" y="136"/>
                  </a:lnTo>
                  <a:lnTo>
                    <a:pt x="96" y="134"/>
                  </a:lnTo>
                  <a:lnTo>
                    <a:pt x="96" y="134"/>
                  </a:lnTo>
                  <a:lnTo>
                    <a:pt x="103" y="134"/>
                  </a:lnTo>
                  <a:lnTo>
                    <a:pt x="109" y="136"/>
                  </a:lnTo>
                  <a:lnTo>
                    <a:pt x="109" y="136"/>
                  </a:lnTo>
                  <a:lnTo>
                    <a:pt x="105" y="145"/>
                  </a:lnTo>
                  <a:lnTo>
                    <a:pt x="102" y="154"/>
                  </a:lnTo>
                  <a:lnTo>
                    <a:pt x="100" y="163"/>
                  </a:lnTo>
                  <a:lnTo>
                    <a:pt x="100" y="174"/>
                  </a:lnTo>
                  <a:lnTo>
                    <a:pt x="100" y="174"/>
                  </a:lnTo>
                  <a:close/>
                  <a:moveTo>
                    <a:pt x="111" y="301"/>
                  </a:moveTo>
                  <a:lnTo>
                    <a:pt x="254" y="301"/>
                  </a:lnTo>
                  <a:lnTo>
                    <a:pt x="254" y="174"/>
                  </a:lnTo>
                  <a:lnTo>
                    <a:pt x="254" y="174"/>
                  </a:lnTo>
                  <a:lnTo>
                    <a:pt x="252" y="159"/>
                  </a:lnTo>
                  <a:lnTo>
                    <a:pt x="248" y="145"/>
                  </a:lnTo>
                  <a:lnTo>
                    <a:pt x="241" y="134"/>
                  </a:lnTo>
                  <a:lnTo>
                    <a:pt x="232" y="123"/>
                  </a:lnTo>
                  <a:lnTo>
                    <a:pt x="223" y="114"/>
                  </a:lnTo>
                  <a:lnTo>
                    <a:pt x="210" y="109"/>
                  </a:lnTo>
                  <a:lnTo>
                    <a:pt x="198" y="103"/>
                  </a:lnTo>
                  <a:lnTo>
                    <a:pt x="183" y="101"/>
                  </a:lnTo>
                  <a:lnTo>
                    <a:pt x="183" y="101"/>
                  </a:lnTo>
                  <a:lnTo>
                    <a:pt x="169" y="103"/>
                  </a:lnTo>
                  <a:lnTo>
                    <a:pt x="154" y="109"/>
                  </a:lnTo>
                  <a:lnTo>
                    <a:pt x="143" y="114"/>
                  </a:lnTo>
                  <a:lnTo>
                    <a:pt x="132" y="123"/>
                  </a:lnTo>
                  <a:lnTo>
                    <a:pt x="123" y="134"/>
                  </a:lnTo>
                  <a:lnTo>
                    <a:pt x="116" y="145"/>
                  </a:lnTo>
                  <a:lnTo>
                    <a:pt x="112" y="159"/>
                  </a:lnTo>
                  <a:lnTo>
                    <a:pt x="111" y="174"/>
                  </a:lnTo>
                  <a:lnTo>
                    <a:pt x="111" y="30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3" name="Group 89"/>
          <p:cNvGrpSpPr/>
          <p:nvPr/>
        </p:nvGrpSpPr>
        <p:grpSpPr bwMode="auto">
          <a:xfrm>
            <a:off x="464677" y="1864117"/>
            <a:ext cx="3524249" cy="1081256"/>
            <a:chOff x="357158" y="1357304"/>
            <a:chExt cx="2643206" cy="811133"/>
          </a:xfrm>
        </p:grpSpPr>
        <p:sp>
          <p:nvSpPr>
            <p:cNvPr id="14" name="Rectangle 29"/>
            <p:cNvSpPr/>
            <p:nvPr/>
          </p:nvSpPr>
          <p:spPr>
            <a:xfrm>
              <a:off x="357158" y="1643121"/>
              <a:ext cx="2643206" cy="525316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r">
                <a:lnSpc>
                  <a:spcPct val="150000"/>
                </a:lnSpc>
                <a:defRPr/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content, content to match the title.</a:t>
              </a:r>
            </a:p>
          </p:txBody>
        </p:sp>
        <p:sp>
          <p:nvSpPr>
            <p:cNvPr id="15" name="Rectangle 30"/>
            <p:cNvSpPr/>
            <p:nvPr/>
          </p:nvSpPr>
          <p:spPr>
            <a:xfrm>
              <a:off x="1433564" y="1357304"/>
              <a:ext cx="1528699" cy="34392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>
                <a:lnSpc>
                  <a:spcPct val="150000"/>
                </a:lnSpc>
                <a:defRPr/>
              </a:pPr>
              <a:r>
                <a:rPr lang="en-US" altLang="zh-CN" spc="300" dirty="0">
                  <a:solidFill>
                    <a:srgbClr val="E14B55"/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16" name="组合 15"/>
          <p:cNvGrpSpPr/>
          <p:nvPr/>
        </p:nvGrpSpPr>
        <p:grpSpPr bwMode="auto">
          <a:xfrm>
            <a:off x="4465176" y="2020748"/>
            <a:ext cx="848783" cy="848784"/>
            <a:chOff x="3357554" y="1428742"/>
            <a:chExt cx="636196" cy="636164"/>
          </a:xfrm>
        </p:grpSpPr>
        <p:sp>
          <p:nvSpPr>
            <p:cNvPr id="17" name="Rectangle 13"/>
            <p:cNvSpPr/>
            <p:nvPr/>
          </p:nvSpPr>
          <p:spPr>
            <a:xfrm>
              <a:off x="3357554" y="1428742"/>
              <a:ext cx="636196" cy="636164"/>
            </a:xfrm>
            <a:prstGeom prst="ellipse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8" name="Freeform 100"/>
            <p:cNvSpPr/>
            <p:nvPr/>
          </p:nvSpPr>
          <p:spPr bwMode="auto">
            <a:xfrm>
              <a:off x="3500341" y="1571522"/>
              <a:ext cx="303026" cy="342672"/>
            </a:xfrm>
            <a:custGeom>
              <a:avLst/>
              <a:gdLst/>
              <a:ahLst/>
              <a:cxnLst>
                <a:cxn ang="0">
                  <a:pos x="230" y="212"/>
                </a:cxn>
                <a:cxn ang="0">
                  <a:pos x="212" y="216"/>
                </a:cxn>
                <a:cxn ang="0">
                  <a:pos x="197" y="223"/>
                </a:cxn>
                <a:cxn ang="0">
                  <a:pos x="105" y="169"/>
                </a:cxn>
                <a:cxn ang="0">
                  <a:pos x="105" y="160"/>
                </a:cxn>
                <a:cxn ang="0">
                  <a:pos x="197" y="96"/>
                </a:cxn>
                <a:cxn ang="0">
                  <a:pos x="204" y="100"/>
                </a:cxn>
                <a:cxn ang="0">
                  <a:pos x="221" y="105"/>
                </a:cxn>
                <a:cxn ang="0">
                  <a:pos x="230" y="107"/>
                </a:cxn>
                <a:cxn ang="0">
                  <a:pos x="250" y="102"/>
                </a:cxn>
                <a:cxn ang="0">
                  <a:pos x="266" y="91"/>
                </a:cxn>
                <a:cxn ang="0">
                  <a:pos x="277" y="75"/>
                </a:cxn>
                <a:cxn ang="0">
                  <a:pos x="282" y="53"/>
                </a:cxn>
                <a:cxn ang="0">
                  <a:pos x="281" y="44"/>
                </a:cxn>
                <a:cxn ang="0">
                  <a:pos x="273" y="24"/>
                </a:cxn>
                <a:cxn ang="0">
                  <a:pos x="259" y="9"/>
                </a:cxn>
                <a:cxn ang="0">
                  <a:pos x="239" y="2"/>
                </a:cxn>
                <a:cxn ang="0">
                  <a:pos x="230" y="0"/>
                </a:cxn>
                <a:cxn ang="0">
                  <a:pos x="208" y="4"/>
                </a:cxn>
                <a:cxn ang="0">
                  <a:pos x="192" y="17"/>
                </a:cxn>
                <a:cxn ang="0">
                  <a:pos x="181" y="33"/>
                </a:cxn>
                <a:cxn ang="0">
                  <a:pos x="175" y="53"/>
                </a:cxn>
                <a:cxn ang="0">
                  <a:pos x="177" y="62"/>
                </a:cxn>
                <a:cxn ang="0">
                  <a:pos x="85" y="118"/>
                </a:cxn>
                <a:cxn ang="0">
                  <a:pos x="68" y="109"/>
                </a:cxn>
                <a:cxn ang="0">
                  <a:pos x="52" y="107"/>
                </a:cxn>
                <a:cxn ang="0">
                  <a:pos x="41" y="107"/>
                </a:cxn>
                <a:cxn ang="0">
                  <a:pos x="23" y="116"/>
                </a:cxn>
                <a:cxn ang="0">
                  <a:pos x="9" y="131"/>
                </a:cxn>
                <a:cxn ang="0">
                  <a:pos x="0" y="149"/>
                </a:cxn>
                <a:cxn ang="0">
                  <a:pos x="0" y="160"/>
                </a:cxn>
                <a:cxn ang="0">
                  <a:pos x="3" y="180"/>
                </a:cxn>
                <a:cxn ang="0">
                  <a:pos x="14" y="198"/>
                </a:cxn>
                <a:cxn ang="0">
                  <a:pos x="30" y="209"/>
                </a:cxn>
                <a:cxn ang="0">
                  <a:pos x="52" y="212"/>
                </a:cxn>
                <a:cxn ang="0">
                  <a:pos x="61" y="212"/>
                </a:cxn>
                <a:cxn ang="0">
                  <a:pos x="78" y="207"/>
                </a:cxn>
                <a:cxn ang="0">
                  <a:pos x="177" y="258"/>
                </a:cxn>
                <a:cxn ang="0">
                  <a:pos x="175" y="267"/>
                </a:cxn>
                <a:cxn ang="0">
                  <a:pos x="177" y="278"/>
                </a:cxn>
                <a:cxn ang="0">
                  <a:pos x="184" y="296"/>
                </a:cxn>
                <a:cxn ang="0">
                  <a:pos x="199" y="310"/>
                </a:cxn>
                <a:cxn ang="0">
                  <a:pos x="219" y="318"/>
                </a:cxn>
                <a:cxn ang="0">
                  <a:pos x="230" y="319"/>
                </a:cxn>
                <a:cxn ang="0">
                  <a:pos x="250" y="316"/>
                </a:cxn>
                <a:cxn ang="0">
                  <a:pos x="266" y="303"/>
                </a:cxn>
                <a:cxn ang="0">
                  <a:pos x="277" y="287"/>
                </a:cxn>
                <a:cxn ang="0">
                  <a:pos x="282" y="267"/>
                </a:cxn>
                <a:cxn ang="0">
                  <a:pos x="281" y="256"/>
                </a:cxn>
                <a:cxn ang="0">
                  <a:pos x="273" y="236"/>
                </a:cxn>
                <a:cxn ang="0">
                  <a:pos x="259" y="221"/>
                </a:cxn>
                <a:cxn ang="0">
                  <a:pos x="239" y="214"/>
                </a:cxn>
                <a:cxn ang="0">
                  <a:pos x="230" y="212"/>
                </a:cxn>
              </a:cxnLst>
              <a:rect l="0" t="0" r="r" b="b"/>
              <a:pathLst>
                <a:path w="282" h="319">
                  <a:moveTo>
                    <a:pt x="230" y="212"/>
                  </a:moveTo>
                  <a:lnTo>
                    <a:pt x="230" y="212"/>
                  </a:lnTo>
                  <a:lnTo>
                    <a:pt x="221" y="214"/>
                  </a:lnTo>
                  <a:lnTo>
                    <a:pt x="212" y="216"/>
                  </a:lnTo>
                  <a:lnTo>
                    <a:pt x="204" y="220"/>
                  </a:lnTo>
                  <a:lnTo>
                    <a:pt x="197" y="223"/>
                  </a:lnTo>
                  <a:lnTo>
                    <a:pt x="105" y="169"/>
                  </a:lnTo>
                  <a:lnTo>
                    <a:pt x="105" y="169"/>
                  </a:lnTo>
                  <a:lnTo>
                    <a:pt x="105" y="160"/>
                  </a:lnTo>
                  <a:lnTo>
                    <a:pt x="105" y="160"/>
                  </a:lnTo>
                  <a:lnTo>
                    <a:pt x="105" y="151"/>
                  </a:lnTo>
                  <a:lnTo>
                    <a:pt x="197" y="96"/>
                  </a:lnTo>
                  <a:lnTo>
                    <a:pt x="197" y="96"/>
                  </a:lnTo>
                  <a:lnTo>
                    <a:pt x="204" y="100"/>
                  </a:lnTo>
                  <a:lnTo>
                    <a:pt x="212" y="104"/>
                  </a:lnTo>
                  <a:lnTo>
                    <a:pt x="221" y="105"/>
                  </a:lnTo>
                  <a:lnTo>
                    <a:pt x="230" y="107"/>
                  </a:lnTo>
                  <a:lnTo>
                    <a:pt x="230" y="107"/>
                  </a:lnTo>
                  <a:lnTo>
                    <a:pt x="239" y="105"/>
                  </a:lnTo>
                  <a:lnTo>
                    <a:pt x="250" y="102"/>
                  </a:lnTo>
                  <a:lnTo>
                    <a:pt x="259" y="98"/>
                  </a:lnTo>
                  <a:lnTo>
                    <a:pt x="266" y="91"/>
                  </a:lnTo>
                  <a:lnTo>
                    <a:pt x="273" y="84"/>
                  </a:lnTo>
                  <a:lnTo>
                    <a:pt x="277" y="75"/>
                  </a:lnTo>
                  <a:lnTo>
                    <a:pt x="281" y="64"/>
                  </a:lnTo>
                  <a:lnTo>
                    <a:pt x="282" y="53"/>
                  </a:lnTo>
                  <a:lnTo>
                    <a:pt x="282" y="53"/>
                  </a:lnTo>
                  <a:lnTo>
                    <a:pt x="281" y="44"/>
                  </a:lnTo>
                  <a:lnTo>
                    <a:pt x="277" y="33"/>
                  </a:lnTo>
                  <a:lnTo>
                    <a:pt x="273" y="24"/>
                  </a:lnTo>
                  <a:lnTo>
                    <a:pt x="266" y="17"/>
                  </a:lnTo>
                  <a:lnTo>
                    <a:pt x="259" y="9"/>
                  </a:lnTo>
                  <a:lnTo>
                    <a:pt x="250" y="4"/>
                  </a:lnTo>
                  <a:lnTo>
                    <a:pt x="239" y="2"/>
                  </a:lnTo>
                  <a:lnTo>
                    <a:pt x="230" y="0"/>
                  </a:lnTo>
                  <a:lnTo>
                    <a:pt x="230" y="0"/>
                  </a:lnTo>
                  <a:lnTo>
                    <a:pt x="219" y="2"/>
                  </a:lnTo>
                  <a:lnTo>
                    <a:pt x="208" y="4"/>
                  </a:lnTo>
                  <a:lnTo>
                    <a:pt x="199" y="9"/>
                  </a:lnTo>
                  <a:lnTo>
                    <a:pt x="192" y="17"/>
                  </a:lnTo>
                  <a:lnTo>
                    <a:pt x="184" y="24"/>
                  </a:lnTo>
                  <a:lnTo>
                    <a:pt x="181" y="33"/>
                  </a:lnTo>
                  <a:lnTo>
                    <a:pt x="177" y="44"/>
                  </a:lnTo>
                  <a:lnTo>
                    <a:pt x="175" y="53"/>
                  </a:lnTo>
                  <a:lnTo>
                    <a:pt x="175" y="53"/>
                  </a:lnTo>
                  <a:lnTo>
                    <a:pt x="177" y="62"/>
                  </a:lnTo>
                  <a:lnTo>
                    <a:pt x="85" y="118"/>
                  </a:lnTo>
                  <a:lnTo>
                    <a:pt x="85" y="118"/>
                  </a:lnTo>
                  <a:lnTo>
                    <a:pt x="78" y="113"/>
                  </a:lnTo>
                  <a:lnTo>
                    <a:pt x="68" y="109"/>
                  </a:lnTo>
                  <a:lnTo>
                    <a:pt x="61" y="107"/>
                  </a:lnTo>
                  <a:lnTo>
                    <a:pt x="52" y="107"/>
                  </a:lnTo>
                  <a:lnTo>
                    <a:pt x="52" y="107"/>
                  </a:lnTo>
                  <a:lnTo>
                    <a:pt x="41" y="107"/>
                  </a:lnTo>
                  <a:lnTo>
                    <a:pt x="30" y="111"/>
                  </a:lnTo>
                  <a:lnTo>
                    <a:pt x="23" y="116"/>
                  </a:lnTo>
                  <a:lnTo>
                    <a:pt x="14" y="122"/>
                  </a:lnTo>
                  <a:lnTo>
                    <a:pt x="9" y="131"/>
                  </a:lnTo>
                  <a:lnTo>
                    <a:pt x="3" y="140"/>
                  </a:lnTo>
                  <a:lnTo>
                    <a:pt x="0" y="149"/>
                  </a:lnTo>
                  <a:lnTo>
                    <a:pt x="0" y="160"/>
                  </a:lnTo>
                  <a:lnTo>
                    <a:pt x="0" y="160"/>
                  </a:lnTo>
                  <a:lnTo>
                    <a:pt x="0" y="171"/>
                  </a:lnTo>
                  <a:lnTo>
                    <a:pt x="3" y="180"/>
                  </a:lnTo>
                  <a:lnTo>
                    <a:pt x="9" y="189"/>
                  </a:lnTo>
                  <a:lnTo>
                    <a:pt x="14" y="198"/>
                  </a:lnTo>
                  <a:lnTo>
                    <a:pt x="23" y="203"/>
                  </a:lnTo>
                  <a:lnTo>
                    <a:pt x="30" y="209"/>
                  </a:lnTo>
                  <a:lnTo>
                    <a:pt x="41" y="212"/>
                  </a:lnTo>
                  <a:lnTo>
                    <a:pt x="52" y="212"/>
                  </a:lnTo>
                  <a:lnTo>
                    <a:pt x="52" y="212"/>
                  </a:lnTo>
                  <a:lnTo>
                    <a:pt x="61" y="212"/>
                  </a:lnTo>
                  <a:lnTo>
                    <a:pt x="68" y="211"/>
                  </a:lnTo>
                  <a:lnTo>
                    <a:pt x="78" y="207"/>
                  </a:lnTo>
                  <a:lnTo>
                    <a:pt x="85" y="202"/>
                  </a:lnTo>
                  <a:lnTo>
                    <a:pt x="177" y="258"/>
                  </a:lnTo>
                  <a:lnTo>
                    <a:pt x="177" y="258"/>
                  </a:lnTo>
                  <a:lnTo>
                    <a:pt x="175" y="267"/>
                  </a:lnTo>
                  <a:lnTo>
                    <a:pt x="175" y="267"/>
                  </a:lnTo>
                  <a:lnTo>
                    <a:pt x="177" y="278"/>
                  </a:lnTo>
                  <a:lnTo>
                    <a:pt x="181" y="287"/>
                  </a:lnTo>
                  <a:lnTo>
                    <a:pt x="184" y="296"/>
                  </a:lnTo>
                  <a:lnTo>
                    <a:pt x="192" y="303"/>
                  </a:lnTo>
                  <a:lnTo>
                    <a:pt x="199" y="310"/>
                  </a:lnTo>
                  <a:lnTo>
                    <a:pt x="208" y="316"/>
                  </a:lnTo>
                  <a:lnTo>
                    <a:pt x="219" y="318"/>
                  </a:lnTo>
                  <a:lnTo>
                    <a:pt x="230" y="319"/>
                  </a:lnTo>
                  <a:lnTo>
                    <a:pt x="230" y="319"/>
                  </a:lnTo>
                  <a:lnTo>
                    <a:pt x="239" y="318"/>
                  </a:lnTo>
                  <a:lnTo>
                    <a:pt x="250" y="316"/>
                  </a:lnTo>
                  <a:lnTo>
                    <a:pt x="259" y="310"/>
                  </a:lnTo>
                  <a:lnTo>
                    <a:pt x="266" y="303"/>
                  </a:lnTo>
                  <a:lnTo>
                    <a:pt x="273" y="296"/>
                  </a:lnTo>
                  <a:lnTo>
                    <a:pt x="277" y="287"/>
                  </a:lnTo>
                  <a:lnTo>
                    <a:pt x="281" y="278"/>
                  </a:lnTo>
                  <a:lnTo>
                    <a:pt x="282" y="267"/>
                  </a:lnTo>
                  <a:lnTo>
                    <a:pt x="282" y="267"/>
                  </a:lnTo>
                  <a:lnTo>
                    <a:pt x="281" y="256"/>
                  </a:lnTo>
                  <a:lnTo>
                    <a:pt x="277" y="245"/>
                  </a:lnTo>
                  <a:lnTo>
                    <a:pt x="273" y="236"/>
                  </a:lnTo>
                  <a:lnTo>
                    <a:pt x="266" y="229"/>
                  </a:lnTo>
                  <a:lnTo>
                    <a:pt x="259" y="221"/>
                  </a:lnTo>
                  <a:lnTo>
                    <a:pt x="250" y="218"/>
                  </a:lnTo>
                  <a:lnTo>
                    <a:pt x="239" y="214"/>
                  </a:lnTo>
                  <a:lnTo>
                    <a:pt x="230" y="212"/>
                  </a:lnTo>
                  <a:lnTo>
                    <a:pt x="230" y="21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9" name="Group 92"/>
          <p:cNvGrpSpPr/>
          <p:nvPr/>
        </p:nvGrpSpPr>
        <p:grpSpPr bwMode="auto">
          <a:xfrm>
            <a:off x="8179925" y="4816868"/>
            <a:ext cx="3524251" cy="1081256"/>
            <a:chOff x="6143636" y="3571882"/>
            <a:chExt cx="2643206" cy="811134"/>
          </a:xfrm>
        </p:grpSpPr>
        <p:sp>
          <p:nvSpPr>
            <p:cNvPr id="20" name="Rectangle 39"/>
            <p:cNvSpPr/>
            <p:nvPr/>
          </p:nvSpPr>
          <p:spPr>
            <a:xfrm>
              <a:off x="6143636" y="3857700"/>
              <a:ext cx="2643206" cy="525316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content, content to match the title.</a:t>
              </a:r>
            </a:p>
          </p:txBody>
        </p:sp>
        <p:sp>
          <p:nvSpPr>
            <p:cNvPr id="21" name="Rectangle 40"/>
            <p:cNvSpPr/>
            <p:nvPr/>
          </p:nvSpPr>
          <p:spPr>
            <a:xfrm>
              <a:off x="6143636" y="3571882"/>
              <a:ext cx="1528698" cy="3439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en-US" altLang="zh-CN" spc="300" dirty="0">
                  <a:solidFill>
                    <a:srgbClr val="E14B55"/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22" name="组合 21"/>
          <p:cNvGrpSpPr/>
          <p:nvPr/>
        </p:nvGrpSpPr>
        <p:grpSpPr bwMode="auto">
          <a:xfrm>
            <a:off x="6846425" y="4973499"/>
            <a:ext cx="848784" cy="848783"/>
            <a:chOff x="5143504" y="3643320"/>
            <a:chExt cx="636196" cy="636164"/>
          </a:xfrm>
        </p:grpSpPr>
        <p:sp>
          <p:nvSpPr>
            <p:cNvPr id="23" name="Rectangle 27"/>
            <p:cNvSpPr/>
            <p:nvPr/>
          </p:nvSpPr>
          <p:spPr>
            <a:xfrm>
              <a:off x="5143504" y="3643320"/>
              <a:ext cx="636196" cy="636164"/>
            </a:xfrm>
            <a:prstGeom prst="ellipse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4" name="Freeform 107"/>
            <p:cNvSpPr>
              <a:spLocks noEditPoints="1"/>
            </p:cNvSpPr>
            <p:nvPr/>
          </p:nvSpPr>
          <p:spPr bwMode="auto">
            <a:xfrm>
              <a:off x="5286291" y="3786100"/>
              <a:ext cx="364900" cy="314116"/>
            </a:xfrm>
            <a:custGeom>
              <a:avLst/>
              <a:gdLst/>
              <a:ahLst/>
              <a:cxnLst>
                <a:cxn ang="0">
                  <a:pos x="337" y="165"/>
                </a:cxn>
                <a:cxn ang="0">
                  <a:pos x="170" y="0"/>
                </a:cxn>
                <a:cxn ang="0">
                  <a:pos x="5" y="165"/>
                </a:cxn>
                <a:cxn ang="0">
                  <a:pos x="5" y="165"/>
                </a:cxn>
                <a:cxn ang="0">
                  <a:pos x="0" y="172"/>
                </a:cxn>
                <a:cxn ang="0">
                  <a:pos x="0" y="181"/>
                </a:cxn>
                <a:cxn ang="0">
                  <a:pos x="0" y="189"/>
                </a:cxn>
                <a:cxn ang="0">
                  <a:pos x="5" y="196"/>
                </a:cxn>
                <a:cxn ang="0">
                  <a:pos x="5" y="196"/>
                </a:cxn>
                <a:cxn ang="0">
                  <a:pos x="13" y="201"/>
                </a:cxn>
                <a:cxn ang="0">
                  <a:pos x="20" y="201"/>
                </a:cxn>
                <a:cxn ang="0">
                  <a:pos x="29" y="201"/>
                </a:cxn>
                <a:cxn ang="0">
                  <a:pos x="36" y="196"/>
                </a:cxn>
                <a:cxn ang="0">
                  <a:pos x="42" y="189"/>
                </a:cxn>
                <a:cxn ang="0">
                  <a:pos x="42" y="294"/>
                </a:cxn>
                <a:cxn ang="0">
                  <a:pos x="301" y="294"/>
                </a:cxn>
                <a:cxn ang="0">
                  <a:pos x="301" y="189"/>
                </a:cxn>
                <a:cxn ang="0">
                  <a:pos x="306" y="196"/>
                </a:cxn>
                <a:cxn ang="0">
                  <a:pos x="306" y="196"/>
                </a:cxn>
                <a:cxn ang="0">
                  <a:pos x="314" y="201"/>
                </a:cxn>
                <a:cxn ang="0">
                  <a:pos x="321" y="201"/>
                </a:cxn>
                <a:cxn ang="0">
                  <a:pos x="321" y="201"/>
                </a:cxn>
                <a:cxn ang="0">
                  <a:pos x="330" y="201"/>
                </a:cxn>
                <a:cxn ang="0">
                  <a:pos x="337" y="196"/>
                </a:cxn>
                <a:cxn ang="0">
                  <a:pos x="337" y="196"/>
                </a:cxn>
                <a:cxn ang="0">
                  <a:pos x="341" y="189"/>
                </a:cxn>
                <a:cxn ang="0">
                  <a:pos x="343" y="181"/>
                </a:cxn>
                <a:cxn ang="0">
                  <a:pos x="341" y="172"/>
                </a:cxn>
                <a:cxn ang="0">
                  <a:pos x="337" y="165"/>
                </a:cxn>
                <a:cxn ang="0">
                  <a:pos x="337" y="165"/>
                </a:cxn>
                <a:cxn ang="0">
                  <a:pos x="279" y="272"/>
                </a:cxn>
                <a:cxn ang="0">
                  <a:pos x="214" y="272"/>
                </a:cxn>
                <a:cxn ang="0">
                  <a:pos x="214" y="187"/>
                </a:cxn>
                <a:cxn ang="0">
                  <a:pos x="129" y="187"/>
                </a:cxn>
                <a:cxn ang="0">
                  <a:pos x="129" y="272"/>
                </a:cxn>
                <a:cxn ang="0">
                  <a:pos x="63" y="272"/>
                </a:cxn>
                <a:cxn ang="0">
                  <a:pos x="63" y="169"/>
                </a:cxn>
                <a:cxn ang="0">
                  <a:pos x="170" y="60"/>
                </a:cxn>
                <a:cxn ang="0">
                  <a:pos x="279" y="169"/>
                </a:cxn>
                <a:cxn ang="0">
                  <a:pos x="279" y="272"/>
                </a:cxn>
              </a:cxnLst>
              <a:rect l="0" t="0" r="r" b="b"/>
              <a:pathLst>
                <a:path w="343" h="294">
                  <a:moveTo>
                    <a:pt x="337" y="165"/>
                  </a:moveTo>
                  <a:lnTo>
                    <a:pt x="170" y="0"/>
                  </a:lnTo>
                  <a:lnTo>
                    <a:pt x="5" y="165"/>
                  </a:lnTo>
                  <a:lnTo>
                    <a:pt x="5" y="165"/>
                  </a:lnTo>
                  <a:lnTo>
                    <a:pt x="0" y="172"/>
                  </a:lnTo>
                  <a:lnTo>
                    <a:pt x="0" y="181"/>
                  </a:lnTo>
                  <a:lnTo>
                    <a:pt x="0" y="189"/>
                  </a:lnTo>
                  <a:lnTo>
                    <a:pt x="5" y="196"/>
                  </a:lnTo>
                  <a:lnTo>
                    <a:pt x="5" y="196"/>
                  </a:lnTo>
                  <a:lnTo>
                    <a:pt x="13" y="201"/>
                  </a:lnTo>
                  <a:lnTo>
                    <a:pt x="20" y="201"/>
                  </a:lnTo>
                  <a:lnTo>
                    <a:pt x="29" y="201"/>
                  </a:lnTo>
                  <a:lnTo>
                    <a:pt x="36" y="196"/>
                  </a:lnTo>
                  <a:lnTo>
                    <a:pt x="42" y="189"/>
                  </a:lnTo>
                  <a:lnTo>
                    <a:pt x="42" y="294"/>
                  </a:lnTo>
                  <a:lnTo>
                    <a:pt x="301" y="294"/>
                  </a:lnTo>
                  <a:lnTo>
                    <a:pt x="301" y="189"/>
                  </a:lnTo>
                  <a:lnTo>
                    <a:pt x="306" y="196"/>
                  </a:lnTo>
                  <a:lnTo>
                    <a:pt x="306" y="196"/>
                  </a:lnTo>
                  <a:lnTo>
                    <a:pt x="314" y="201"/>
                  </a:lnTo>
                  <a:lnTo>
                    <a:pt x="321" y="201"/>
                  </a:lnTo>
                  <a:lnTo>
                    <a:pt x="321" y="201"/>
                  </a:lnTo>
                  <a:lnTo>
                    <a:pt x="330" y="201"/>
                  </a:lnTo>
                  <a:lnTo>
                    <a:pt x="337" y="196"/>
                  </a:lnTo>
                  <a:lnTo>
                    <a:pt x="337" y="196"/>
                  </a:lnTo>
                  <a:lnTo>
                    <a:pt x="341" y="189"/>
                  </a:lnTo>
                  <a:lnTo>
                    <a:pt x="343" y="181"/>
                  </a:lnTo>
                  <a:lnTo>
                    <a:pt x="341" y="172"/>
                  </a:lnTo>
                  <a:lnTo>
                    <a:pt x="337" y="165"/>
                  </a:lnTo>
                  <a:lnTo>
                    <a:pt x="337" y="165"/>
                  </a:lnTo>
                  <a:close/>
                  <a:moveTo>
                    <a:pt x="279" y="272"/>
                  </a:moveTo>
                  <a:lnTo>
                    <a:pt x="214" y="272"/>
                  </a:lnTo>
                  <a:lnTo>
                    <a:pt x="214" y="187"/>
                  </a:lnTo>
                  <a:lnTo>
                    <a:pt x="129" y="187"/>
                  </a:lnTo>
                  <a:lnTo>
                    <a:pt x="129" y="272"/>
                  </a:lnTo>
                  <a:lnTo>
                    <a:pt x="63" y="272"/>
                  </a:lnTo>
                  <a:lnTo>
                    <a:pt x="63" y="169"/>
                  </a:lnTo>
                  <a:lnTo>
                    <a:pt x="170" y="60"/>
                  </a:lnTo>
                  <a:lnTo>
                    <a:pt x="279" y="169"/>
                  </a:lnTo>
                  <a:lnTo>
                    <a:pt x="279" y="27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5" name="Group 87"/>
          <p:cNvGrpSpPr/>
          <p:nvPr/>
        </p:nvGrpSpPr>
        <p:grpSpPr bwMode="auto">
          <a:xfrm>
            <a:off x="464677" y="4810519"/>
            <a:ext cx="3524249" cy="1087607"/>
            <a:chOff x="357158" y="3567642"/>
            <a:chExt cx="2643206" cy="815442"/>
          </a:xfrm>
        </p:grpSpPr>
        <p:sp>
          <p:nvSpPr>
            <p:cNvPr id="26" name="Rectangle 33"/>
            <p:cNvSpPr/>
            <p:nvPr/>
          </p:nvSpPr>
          <p:spPr>
            <a:xfrm>
              <a:off x="357158" y="3858061"/>
              <a:ext cx="2643206" cy="52502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r">
                <a:lnSpc>
                  <a:spcPct val="150000"/>
                </a:lnSpc>
                <a:defRPr/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content, content to match the title.</a:t>
              </a:r>
            </a:p>
          </p:txBody>
        </p:sp>
        <p:sp>
          <p:nvSpPr>
            <p:cNvPr id="27" name="Rectangle 34"/>
            <p:cNvSpPr/>
            <p:nvPr/>
          </p:nvSpPr>
          <p:spPr>
            <a:xfrm>
              <a:off x="1422453" y="3567642"/>
              <a:ext cx="1528699" cy="34373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>
                <a:lnSpc>
                  <a:spcPct val="150000"/>
                </a:lnSpc>
                <a:defRPr/>
              </a:pPr>
              <a:r>
                <a:rPr lang="en-US" altLang="zh-CN" spc="300" dirty="0">
                  <a:solidFill>
                    <a:srgbClr val="E14B55"/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28" name="组合 27"/>
          <p:cNvGrpSpPr/>
          <p:nvPr/>
        </p:nvGrpSpPr>
        <p:grpSpPr bwMode="auto">
          <a:xfrm>
            <a:off x="4465176" y="4973499"/>
            <a:ext cx="848783" cy="848783"/>
            <a:chOff x="3357554" y="3643320"/>
            <a:chExt cx="636196" cy="636164"/>
          </a:xfrm>
        </p:grpSpPr>
        <p:sp>
          <p:nvSpPr>
            <p:cNvPr id="29" name="Rectangle 26"/>
            <p:cNvSpPr/>
            <p:nvPr/>
          </p:nvSpPr>
          <p:spPr>
            <a:xfrm>
              <a:off x="3357554" y="3643320"/>
              <a:ext cx="636196" cy="636164"/>
            </a:xfrm>
            <a:prstGeom prst="ellipse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grpSp>
          <p:nvGrpSpPr>
            <p:cNvPr id="30" name="Group 67"/>
            <p:cNvGrpSpPr/>
            <p:nvPr/>
          </p:nvGrpSpPr>
          <p:grpSpPr>
            <a:xfrm>
              <a:off x="3428992" y="3857634"/>
              <a:ext cx="503238" cy="177800"/>
              <a:chOff x="1441430" y="4357700"/>
              <a:chExt cx="503238" cy="177800"/>
            </a:xfrm>
            <a:solidFill>
              <a:schemeClr val="bg1"/>
            </a:solidFill>
          </p:grpSpPr>
          <p:sp>
            <p:nvSpPr>
              <p:cNvPr id="31" name="Freeform 19"/>
              <p:cNvSpPr/>
              <p:nvPr/>
            </p:nvSpPr>
            <p:spPr bwMode="auto">
              <a:xfrm>
                <a:off x="1441430" y="4357700"/>
                <a:ext cx="231775" cy="177800"/>
              </a:xfrm>
              <a:custGeom>
                <a:avLst/>
                <a:gdLst/>
                <a:ahLst/>
                <a:cxnLst>
                  <a:cxn ang="0">
                    <a:pos x="192" y="0"/>
                  </a:cxn>
                  <a:cxn ang="0">
                    <a:pos x="203" y="0"/>
                  </a:cxn>
                  <a:cxn ang="0">
                    <a:pos x="225" y="5"/>
                  </a:cxn>
                  <a:cxn ang="0">
                    <a:pos x="245" y="13"/>
                  </a:cxn>
                  <a:cxn ang="0">
                    <a:pos x="262" y="26"/>
                  </a:cxn>
                  <a:cxn ang="0">
                    <a:pos x="271" y="32"/>
                  </a:cxn>
                  <a:cxn ang="0">
                    <a:pos x="282" y="47"/>
                  </a:cxn>
                  <a:cxn ang="0">
                    <a:pos x="292" y="63"/>
                  </a:cxn>
                  <a:cxn ang="0">
                    <a:pos x="232" y="63"/>
                  </a:cxn>
                  <a:cxn ang="0">
                    <a:pos x="213" y="53"/>
                  </a:cxn>
                  <a:cxn ang="0">
                    <a:pos x="192" y="49"/>
                  </a:cxn>
                  <a:cxn ang="0">
                    <a:pos x="112" y="49"/>
                  </a:cxn>
                  <a:cxn ang="0">
                    <a:pos x="88" y="54"/>
                  </a:cxn>
                  <a:cxn ang="0">
                    <a:pos x="68" y="68"/>
                  </a:cxn>
                  <a:cxn ang="0">
                    <a:pos x="61" y="77"/>
                  </a:cxn>
                  <a:cxn ang="0">
                    <a:pos x="51" y="99"/>
                  </a:cxn>
                  <a:cxn ang="0">
                    <a:pos x="50" y="111"/>
                  </a:cxn>
                  <a:cxn ang="0">
                    <a:pos x="51" y="124"/>
                  </a:cxn>
                  <a:cxn ang="0">
                    <a:pos x="61" y="146"/>
                  </a:cxn>
                  <a:cxn ang="0">
                    <a:pos x="68" y="154"/>
                  </a:cxn>
                  <a:cxn ang="0">
                    <a:pos x="88" y="168"/>
                  </a:cxn>
                  <a:cxn ang="0">
                    <a:pos x="112" y="173"/>
                  </a:cxn>
                  <a:cxn ang="0">
                    <a:pos x="192" y="173"/>
                  </a:cxn>
                  <a:cxn ang="0">
                    <a:pos x="213" y="169"/>
                  </a:cxn>
                  <a:cxn ang="0">
                    <a:pos x="232" y="158"/>
                  </a:cxn>
                  <a:cxn ang="0">
                    <a:pos x="292" y="158"/>
                  </a:cxn>
                  <a:cxn ang="0">
                    <a:pos x="282" y="175"/>
                  </a:cxn>
                  <a:cxn ang="0">
                    <a:pos x="271" y="189"/>
                  </a:cxn>
                  <a:cxn ang="0">
                    <a:pos x="262" y="196"/>
                  </a:cxn>
                  <a:cxn ang="0">
                    <a:pos x="245" y="209"/>
                  </a:cxn>
                  <a:cxn ang="0">
                    <a:pos x="225" y="217"/>
                  </a:cxn>
                  <a:cxn ang="0">
                    <a:pos x="203" y="221"/>
                  </a:cxn>
                  <a:cxn ang="0">
                    <a:pos x="112" y="222"/>
                  </a:cxn>
                  <a:cxn ang="0">
                    <a:pos x="100" y="221"/>
                  </a:cxn>
                  <a:cxn ang="0">
                    <a:pos x="78" y="217"/>
                  </a:cxn>
                  <a:cxn ang="0">
                    <a:pos x="58" y="209"/>
                  </a:cxn>
                  <a:cxn ang="0">
                    <a:pos x="41" y="196"/>
                  </a:cxn>
                  <a:cxn ang="0">
                    <a:pos x="34" y="189"/>
                  </a:cxn>
                  <a:cxn ang="0">
                    <a:pos x="20" y="173"/>
                  </a:cxn>
                  <a:cxn ang="0">
                    <a:pos x="9" y="154"/>
                  </a:cxn>
                  <a:cxn ang="0">
                    <a:pos x="3" y="133"/>
                  </a:cxn>
                  <a:cxn ang="0">
                    <a:pos x="0" y="111"/>
                  </a:cxn>
                  <a:cxn ang="0">
                    <a:pos x="0" y="111"/>
                  </a:cxn>
                  <a:cxn ang="0">
                    <a:pos x="3" y="89"/>
                  </a:cxn>
                  <a:cxn ang="0">
                    <a:pos x="9" y="68"/>
                  </a:cxn>
                  <a:cxn ang="0">
                    <a:pos x="20" y="49"/>
                  </a:cxn>
                  <a:cxn ang="0">
                    <a:pos x="34" y="32"/>
                  </a:cxn>
                  <a:cxn ang="0">
                    <a:pos x="41" y="26"/>
                  </a:cxn>
                  <a:cxn ang="0">
                    <a:pos x="58" y="13"/>
                  </a:cxn>
                  <a:cxn ang="0">
                    <a:pos x="78" y="5"/>
                  </a:cxn>
                  <a:cxn ang="0">
                    <a:pos x="100" y="0"/>
                  </a:cxn>
                  <a:cxn ang="0">
                    <a:pos x="112" y="0"/>
                  </a:cxn>
                </a:cxnLst>
                <a:rect l="0" t="0" r="r" b="b"/>
                <a:pathLst>
                  <a:path w="292" h="222">
                    <a:moveTo>
                      <a:pt x="112" y="0"/>
                    </a:moveTo>
                    <a:lnTo>
                      <a:pt x="192" y="0"/>
                    </a:lnTo>
                    <a:lnTo>
                      <a:pt x="192" y="0"/>
                    </a:lnTo>
                    <a:lnTo>
                      <a:pt x="203" y="0"/>
                    </a:lnTo>
                    <a:lnTo>
                      <a:pt x="214" y="2"/>
                    </a:lnTo>
                    <a:lnTo>
                      <a:pt x="225" y="5"/>
                    </a:lnTo>
                    <a:lnTo>
                      <a:pt x="235" y="9"/>
                    </a:lnTo>
                    <a:lnTo>
                      <a:pt x="245" y="13"/>
                    </a:lnTo>
                    <a:lnTo>
                      <a:pt x="254" y="18"/>
                    </a:lnTo>
                    <a:lnTo>
                      <a:pt x="262" y="26"/>
                    </a:lnTo>
                    <a:lnTo>
                      <a:pt x="271" y="32"/>
                    </a:lnTo>
                    <a:lnTo>
                      <a:pt x="271" y="32"/>
                    </a:lnTo>
                    <a:lnTo>
                      <a:pt x="277" y="39"/>
                    </a:lnTo>
                    <a:lnTo>
                      <a:pt x="282" y="47"/>
                    </a:lnTo>
                    <a:lnTo>
                      <a:pt x="288" y="56"/>
                    </a:lnTo>
                    <a:lnTo>
                      <a:pt x="292" y="63"/>
                    </a:lnTo>
                    <a:lnTo>
                      <a:pt x="232" y="63"/>
                    </a:lnTo>
                    <a:lnTo>
                      <a:pt x="232" y="63"/>
                    </a:lnTo>
                    <a:lnTo>
                      <a:pt x="223" y="58"/>
                    </a:lnTo>
                    <a:lnTo>
                      <a:pt x="213" y="53"/>
                    </a:lnTo>
                    <a:lnTo>
                      <a:pt x="203" y="51"/>
                    </a:lnTo>
                    <a:lnTo>
                      <a:pt x="192" y="49"/>
                    </a:lnTo>
                    <a:lnTo>
                      <a:pt x="112" y="49"/>
                    </a:lnTo>
                    <a:lnTo>
                      <a:pt x="112" y="49"/>
                    </a:lnTo>
                    <a:lnTo>
                      <a:pt x="99" y="51"/>
                    </a:lnTo>
                    <a:lnTo>
                      <a:pt x="88" y="54"/>
                    </a:lnTo>
                    <a:lnTo>
                      <a:pt x="77" y="60"/>
                    </a:lnTo>
                    <a:lnTo>
                      <a:pt x="68" y="68"/>
                    </a:lnTo>
                    <a:lnTo>
                      <a:pt x="68" y="68"/>
                    </a:lnTo>
                    <a:lnTo>
                      <a:pt x="61" y="77"/>
                    </a:lnTo>
                    <a:lnTo>
                      <a:pt x="55" y="86"/>
                    </a:lnTo>
                    <a:lnTo>
                      <a:pt x="51" y="99"/>
                    </a:lnTo>
                    <a:lnTo>
                      <a:pt x="50" y="111"/>
                    </a:lnTo>
                    <a:lnTo>
                      <a:pt x="50" y="111"/>
                    </a:lnTo>
                    <a:lnTo>
                      <a:pt x="50" y="111"/>
                    </a:lnTo>
                    <a:lnTo>
                      <a:pt x="51" y="124"/>
                    </a:lnTo>
                    <a:lnTo>
                      <a:pt x="55" y="135"/>
                    </a:lnTo>
                    <a:lnTo>
                      <a:pt x="61" y="146"/>
                    </a:lnTo>
                    <a:lnTo>
                      <a:pt x="68" y="154"/>
                    </a:lnTo>
                    <a:lnTo>
                      <a:pt x="68" y="154"/>
                    </a:lnTo>
                    <a:lnTo>
                      <a:pt x="77" y="162"/>
                    </a:lnTo>
                    <a:lnTo>
                      <a:pt x="88" y="168"/>
                    </a:lnTo>
                    <a:lnTo>
                      <a:pt x="99" y="172"/>
                    </a:lnTo>
                    <a:lnTo>
                      <a:pt x="112" y="173"/>
                    </a:lnTo>
                    <a:lnTo>
                      <a:pt x="192" y="173"/>
                    </a:lnTo>
                    <a:lnTo>
                      <a:pt x="192" y="173"/>
                    </a:lnTo>
                    <a:lnTo>
                      <a:pt x="203" y="172"/>
                    </a:lnTo>
                    <a:lnTo>
                      <a:pt x="213" y="169"/>
                    </a:lnTo>
                    <a:lnTo>
                      <a:pt x="223" y="164"/>
                    </a:lnTo>
                    <a:lnTo>
                      <a:pt x="232" y="158"/>
                    </a:lnTo>
                    <a:lnTo>
                      <a:pt x="292" y="158"/>
                    </a:lnTo>
                    <a:lnTo>
                      <a:pt x="292" y="158"/>
                    </a:lnTo>
                    <a:lnTo>
                      <a:pt x="288" y="167"/>
                    </a:lnTo>
                    <a:lnTo>
                      <a:pt x="282" y="175"/>
                    </a:lnTo>
                    <a:lnTo>
                      <a:pt x="277" y="183"/>
                    </a:lnTo>
                    <a:lnTo>
                      <a:pt x="271" y="189"/>
                    </a:lnTo>
                    <a:lnTo>
                      <a:pt x="271" y="189"/>
                    </a:lnTo>
                    <a:lnTo>
                      <a:pt x="262" y="196"/>
                    </a:lnTo>
                    <a:lnTo>
                      <a:pt x="254" y="203"/>
                    </a:lnTo>
                    <a:lnTo>
                      <a:pt x="245" y="209"/>
                    </a:lnTo>
                    <a:lnTo>
                      <a:pt x="235" y="214"/>
                    </a:lnTo>
                    <a:lnTo>
                      <a:pt x="225" y="217"/>
                    </a:lnTo>
                    <a:lnTo>
                      <a:pt x="214" y="220"/>
                    </a:lnTo>
                    <a:lnTo>
                      <a:pt x="203" y="221"/>
                    </a:lnTo>
                    <a:lnTo>
                      <a:pt x="192" y="222"/>
                    </a:lnTo>
                    <a:lnTo>
                      <a:pt x="112" y="222"/>
                    </a:lnTo>
                    <a:lnTo>
                      <a:pt x="112" y="222"/>
                    </a:lnTo>
                    <a:lnTo>
                      <a:pt x="100" y="221"/>
                    </a:lnTo>
                    <a:lnTo>
                      <a:pt x="89" y="220"/>
                    </a:lnTo>
                    <a:lnTo>
                      <a:pt x="78" y="217"/>
                    </a:lnTo>
                    <a:lnTo>
                      <a:pt x="68" y="214"/>
                    </a:lnTo>
                    <a:lnTo>
                      <a:pt x="58" y="209"/>
                    </a:lnTo>
                    <a:lnTo>
                      <a:pt x="50" y="203"/>
                    </a:lnTo>
                    <a:lnTo>
                      <a:pt x="41" y="196"/>
                    </a:lnTo>
                    <a:lnTo>
                      <a:pt x="34" y="189"/>
                    </a:lnTo>
                    <a:lnTo>
                      <a:pt x="34" y="189"/>
                    </a:lnTo>
                    <a:lnTo>
                      <a:pt x="26" y="182"/>
                    </a:lnTo>
                    <a:lnTo>
                      <a:pt x="20" y="173"/>
                    </a:lnTo>
                    <a:lnTo>
                      <a:pt x="14" y="164"/>
                    </a:lnTo>
                    <a:lnTo>
                      <a:pt x="9" y="154"/>
                    </a:lnTo>
                    <a:lnTo>
                      <a:pt x="5" y="143"/>
                    </a:lnTo>
                    <a:lnTo>
                      <a:pt x="3" y="133"/>
                    </a:lnTo>
                    <a:lnTo>
                      <a:pt x="2" y="122"/>
                    </a:lnTo>
                    <a:lnTo>
                      <a:pt x="0" y="111"/>
                    </a:lnTo>
                    <a:lnTo>
                      <a:pt x="0" y="111"/>
                    </a:lnTo>
                    <a:lnTo>
                      <a:pt x="0" y="111"/>
                    </a:lnTo>
                    <a:lnTo>
                      <a:pt x="2" y="100"/>
                    </a:lnTo>
                    <a:lnTo>
                      <a:pt x="3" y="89"/>
                    </a:lnTo>
                    <a:lnTo>
                      <a:pt x="5" y="78"/>
                    </a:lnTo>
                    <a:lnTo>
                      <a:pt x="9" y="68"/>
                    </a:lnTo>
                    <a:lnTo>
                      <a:pt x="14" y="58"/>
                    </a:lnTo>
                    <a:lnTo>
                      <a:pt x="20" y="49"/>
                    </a:lnTo>
                    <a:lnTo>
                      <a:pt x="26" y="41"/>
                    </a:lnTo>
                    <a:lnTo>
                      <a:pt x="34" y="32"/>
                    </a:lnTo>
                    <a:lnTo>
                      <a:pt x="34" y="32"/>
                    </a:lnTo>
                    <a:lnTo>
                      <a:pt x="41" y="26"/>
                    </a:lnTo>
                    <a:lnTo>
                      <a:pt x="50" y="18"/>
                    </a:lnTo>
                    <a:lnTo>
                      <a:pt x="58" y="13"/>
                    </a:lnTo>
                    <a:lnTo>
                      <a:pt x="68" y="9"/>
                    </a:lnTo>
                    <a:lnTo>
                      <a:pt x="78" y="5"/>
                    </a:lnTo>
                    <a:lnTo>
                      <a:pt x="89" y="2"/>
                    </a:lnTo>
                    <a:lnTo>
                      <a:pt x="100" y="0"/>
                    </a:lnTo>
                    <a:lnTo>
                      <a:pt x="112" y="0"/>
                    </a:lnTo>
                    <a:lnTo>
                      <a:pt x="112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2" name="Freeform 20"/>
              <p:cNvSpPr/>
              <p:nvPr/>
            </p:nvSpPr>
            <p:spPr bwMode="auto">
              <a:xfrm>
                <a:off x="1714480" y="4357700"/>
                <a:ext cx="230188" cy="177800"/>
              </a:xfrm>
              <a:custGeom>
                <a:avLst/>
                <a:gdLst/>
                <a:ahLst/>
                <a:cxnLst>
                  <a:cxn ang="0">
                    <a:pos x="181" y="0"/>
                  </a:cxn>
                  <a:cxn ang="0">
                    <a:pos x="192" y="0"/>
                  </a:cxn>
                  <a:cxn ang="0">
                    <a:pos x="213" y="5"/>
                  </a:cxn>
                  <a:cxn ang="0">
                    <a:pos x="234" y="13"/>
                  </a:cxn>
                  <a:cxn ang="0">
                    <a:pos x="251" y="26"/>
                  </a:cxn>
                  <a:cxn ang="0">
                    <a:pos x="258" y="32"/>
                  </a:cxn>
                  <a:cxn ang="0">
                    <a:pos x="272" y="49"/>
                  </a:cxn>
                  <a:cxn ang="0">
                    <a:pos x="283" y="68"/>
                  </a:cxn>
                  <a:cxn ang="0">
                    <a:pos x="289" y="89"/>
                  </a:cxn>
                  <a:cxn ang="0">
                    <a:pos x="292" y="111"/>
                  </a:cxn>
                  <a:cxn ang="0">
                    <a:pos x="292" y="111"/>
                  </a:cxn>
                  <a:cxn ang="0">
                    <a:pos x="289" y="133"/>
                  </a:cxn>
                  <a:cxn ang="0">
                    <a:pos x="283" y="154"/>
                  </a:cxn>
                  <a:cxn ang="0">
                    <a:pos x="272" y="173"/>
                  </a:cxn>
                  <a:cxn ang="0">
                    <a:pos x="258" y="189"/>
                  </a:cxn>
                  <a:cxn ang="0">
                    <a:pos x="251" y="196"/>
                  </a:cxn>
                  <a:cxn ang="0">
                    <a:pos x="234" y="209"/>
                  </a:cxn>
                  <a:cxn ang="0">
                    <a:pos x="213" y="217"/>
                  </a:cxn>
                  <a:cxn ang="0">
                    <a:pos x="192" y="221"/>
                  </a:cxn>
                  <a:cxn ang="0">
                    <a:pos x="100" y="222"/>
                  </a:cxn>
                  <a:cxn ang="0">
                    <a:pos x="89" y="221"/>
                  </a:cxn>
                  <a:cxn ang="0">
                    <a:pos x="67" y="217"/>
                  </a:cxn>
                  <a:cxn ang="0">
                    <a:pos x="47" y="209"/>
                  </a:cxn>
                  <a:cxn ang="0">
                    <a:pos x="30" y="196"/>
                  </a:cxn>
                  <a:cxn ang="0">
                    <a:pos x="21" y="189"/>
                  </a:cxn>
                  <a:cxn ang="0">
                    <a:pos x="9" y="175"/>
                  </a:cxn>
                  <a:cxn ang="0">
                    <a:pos x="0" y="158"/>
                  </a:cxn>
                  <a:cxn ang="0">
                    <a:pos x="61" y="158"/>
                  </a:cxn>
                  <a:cxn ang="0">
                    <a:pos x="79" y="169"/>
                  </a:cxn>
                  <a:cxn ang="0">
                    <a:pos x="100" y="173"/>
                  </a:cxn>
                  <a:cxn ang="0">
                    <a:pos x="181" y="173"/>
                  </a:cxn>
                  <a:cxn ang="0">
                    <a:pos x="204" y="168"/>
                  </a:cxn>
                  <a:cxn ang="0">
                    <a:pos x="224" y="154"/>
                  </a:cxn>
                  <a:cxn ang="0">
                    <a:pos x="231" y="146"/>
                  </a:cxn>
                  <a:cxn ang="0">
                    <a:pos x="241" y="124"/>
                  </a:cxn>
                  <a:cxn ang="0">
                    <a:pos x="242" y="111"/>
                  </a:cxn>
                  <a:cxn ang="0">
                    <a:pos x="241" y="99"/>
                  </a:cxn>
                  <a:cxn ang="0">
                    <a:pos x="231" y="77"/>
                  </a:cxn>
                  <a:cxn ang="0">
                    <a:pos x="224" y="68"/>
                  </a:cxn>
                  <a:cxn ang="0">
                    <a:pos x="204" y="54"/>
                  </a:cxn>
                  <a:cxn ang="0">
                    <a:pos x="181" y="49"/>
                  </a:cxn>
                  <a:cxn ang="0">
                    <a:pos x="100" y="49"/>
                  </a:cxn>
                  <a:cxn ang="0">
                    <a:pos x="79" y="53"/>
                  </a:cxn>
                  <a:cxn ang="0">
                    <a:pos x="61" y="63"/>
                  </a:cxn>
                  <a:cxn ang="0">
                    <a:pos x="0" y="63"/>
                  </a:cxn>
                  <a:cxn ang="0">
                    <a:pos x="9" y="47"/>
                  </a:cxn>
                  <a:cxn ang="0">
                    <a:pos x="21" y="32"/>
                  </a:cxn>
                  <a:cxn ang="0">
                    <a:pos x="30" y="26"/>
                  </a:cxn>
                  <a:cxn ang="0">
                    <a:pos x="47" y="13"/>
                  </a:cxn>
                  <a:cxn ang="0">
                    <a:pos x="67" y="5"/>
                  </a:cxn>
                  <a:cxn ang="0">
                    <a:pos x="89" y="0"/>
                  </a:cxn>
                  <a:cxn ang="0">
                    <a:pos x="100" y="0"/>
                  </a:cxn>
                </a:cxnLst>
                <a:rect l="0" t="0" r="r" b="b"/>
                <a:pathLst>
                  <a:path w="292" h="222">
                    <a:moveTo>
                      <a:pt x="100" y="0"/>
                    </a:moveTo>
                    <a:lnTo>
                      <a:pt x="181" y="0"/>
                    </a:lnTo>
                    <a:lnTo>
                      <a:pt x="181" y="0"/>
                    </a:lnTo>
                    <a:lnTo>
                      <a:pt x="192" y="0"/>
                    </a:lnTo>
                    <a:lnTo>
                      <a:pt x="203" y="2"/>
                    </a:lnTo>
                    <a:lnTo>
                      <a:pt x="213" y="5"/>
                    </a:lnTo>
                    <a:lnTo>
                      <a:pt x="224" y="9"/>
                    </a:lnTo>
                    <a:lnTo>
                      <a:pt x="234" y="13"/>
                    </a:lnTo>
                    <a:lnTo>
                      <a:pt x="242" y="18"/>
                    </a:lnTo>
                    <a:lnTo>
                      <a:pt x="251" y="26"/>
                    </a:lnTo>
                    <a:lnTo>
                      <a:pt x="258" y="32"/>
                    </a:lnTo>
                    <a:lnTo>
                      <a:pt x="258" y="32"/>
                    </a:lnTo>
                    <a:lnTo>
                      <a:pt x="266" y="41"/>
                    </a:lnTo>
                    <a:lnTo>
                      <a:pt x="272" y="49"/>
                    </a:lnTo>
                    <a:lnTo>
                      <a:pt x="278" y="58"/>
                    </a:lnTo>
                    <a:lnTo>
                      <a:pt x="283" y="68"/>
                    </a:lnTo>
                    <a:lnTo>
                      <a:pt x="287" y="78"/>
                    </a:lnTo>
                    <a:lnTo>
                      <a:pt x="289" y="89"/>
                    </a:lnTo>
                    <a:lnTo>
                      <a:pt x="291" y="100"/>
                    </a:lnTo>
                    <a:lnTo>
                      <a:pt x="292" y="111"/>
                    </a:lnTo>
                    <a:lnTo>
                      <a:pt x="292" y="111"/>
                    </a:lnTo>
                    <a:lnTo>
                      <a:pt x="292" y="111"/>
                    </a:lnTo>
                    <a:lnTo>
                      <a:pt x="291" y="122"/>
                    </a:lnTo>
                    <a:lnTo>
                      <a:pt x="289" y="133"/>
                    </a:lnTo>
                    <a:lnTo>
                      <a:pt x="287" y="143"/>
                    </a:lnTo>
                    <a:lnTo>
                      <a:pt x="283" y="154"/>
                    </a:lnTo>
                    <a:lnTo>
                      <a:pt x="278" y="164"/>
                    </a:lnTo>
                    <a:lnTo>
                      <a:pt x="272" y="173"/>
                    </a:lnTo>
                    <a:lnTo>
                      <a:pt x="266" y="182"/>
                    </a:lnTo>
                    <a:lnTo>
                      <a:pt x="258" y="189"/>
                    </a:lnTo>
                    <a:lnTo>
                      <a:pt x="258" y="189"/>
                    </a:lnTo>
                    <a:lnTo>
                      <a:pt x="251" y="196"/>
                    </a:lnTo>
                    <a:lnTo>
                      <a:pt x="242" y="203"/>
                    </a:lnTo>
                    <a:lnTo>
                      <a:pt x="234" y="209"/>
                    </a:lnTo>
                    <a:lnTo>
                      <a:pt x="224" y="214"/>
                    </a:lnTo>
                    <a:lnTo>
                      <a:pt x="213" y="217"/>
                    </a:lnTo>
                    <a:lnTo>
                      <a:pt x="203" y="220"/>
                    </a:lnTo>
                    <a:lnTo>
                      <a:pt x="192" y="221"/>
                    </a:lnTo>
                    <a:lnTo>
                      <a:pt x="181" y="222"/>
                    </a:lnTo>
                    <a:lnTo>
                      <a:pt x="100" y="222"/>
                    </a:lnTo>
                    <a:lnTo>
                      <a:pt x="100" y="222"/>
                    </a:lnTo>
                    <a:lnTo>
                      <a:pt x="89" y="221"/>
                    </a:lnTo>
                    <a:lnTo>
                      <a:pt x="78" y="220"/>
                    </a:lnTo>
                    <a:lnTo>
                      <a:pt x="67" y="217"/>
                    </a:lnTo>
                    <a:lnTo>
                      <a:pt x="57" y="214"/>
                    </a:lnTo>
                    <a:lnTo>
                      <a:pt x="47" y="209"/>
                    </a:lnTo>
                    <a:lnTo>
                      <a:pt x="38" y="203"/>
                    </a:lnTo>
                    <a:lnTo>
                      <a:pt x="30" y="196"/>
                    </a:lnTo>
                    <a:lnTo>
                      <a:pt x="21" y="189"/>
                    </a:lnTo>
                    <a:lnTo>
                      <a:pt x="21" y="189"/>
                    </a:lnTo>
                    <a:lnTo>
                      <a:pt x="15" y="183"/>
                    </a:lnTo>
                    <a:lnTo>
                      <a:pt x="9" y="175"/>
                    </a:lnTo>
                    <a:lnTo>
                      <a:pt x="4" y="167"/>
                    </a:lnTo>
                    <a:lnTo>
                      <a:pt x="0" y="158"/>
                    </a:lnTo>
                    <a:lnTo>
                      <a:pt x="61" y="158"/>
                    </a:lnTo>
                    <a:lnTo>
                      <a:pt x="61" y="158"/>
                    </a:lnTo>
                    <a:lnTo>
                      <a:pt x="69" y="164"/>
                    </a:lnTo>
                    <a:lnTo>
                      <a:pt x="79" y="169"/>
                    </a:lnTo>
                    <a:lnTo>
                      <a:pt x="89" y="172"/>
                    </a:lnTo>
                    <a:lnTo>
                      <a:pt x="100" y="173"/>
                    </a:lnTo>
                    <a:lnTo>
                      <a:pt x="181" y="173"/>
                    </a:lnTo>
                    <a:lnTo>
                      <a:pt x="181" y="173"/>
                    </a:lnTo>
                    <a:lnTo>
                      <a:pt x="193" y="172"/>
                    </a:lnTo>
                    <a:lnTo>
                      <a:pt x="204" y="168"/>
                    </a:lnTo>
                    <a:lnTo>
                      <a:pt x="215" y="162"/>
                    </a:lnTo>
                    <a:lnTo>
                      <a:pt x="224" y="154"/>
                    </a:lnTo>
                    <a:lnTo>
                      <a:pt x="224" y="154"/>
                    </a:lnTo>
                    <a:lnTo>
                      <a:pt x="231" y="146"/>
                    </a:lnTo>
                    <a:lnTo>
                      <a:pt x="237" y="135"/>
                    </a:lnTo>
                    <a:lnTo>
                      <a:pt x="241" y="124"/>
                    </a:lnTo>
                    <a:lnTo>
                      <a:pt x="242" y="111"/>
                    </a:lnTo>
                    <a:lnTo>
                      <a:pt x="242" y="111"/>
                    </a:lnTo>
                    <a:lnTo>
                      <a:pt x="242" y="111"/>
                    </a:lnTo>
                    <a:lnTo>
                      <a:pt x="241" y="99"/>
                    </a:lnTo>
                    <a:lnTo>
                      <a:pt x="237" y="86"/>
                    </a:lnTo>
                    <a:lnTo>
                      <a:pt x="231" y="77"/>
                    </a:lnTo>
                    <a:lnTo>
                      <a:pt x="224" y="68"/>
                    </a:lnTo>
                    <a:lnTo>
                      <a:pt x="224" y="68"/>
                    </a:lnTo>
                    <a:lnTo>
                      <a:pt x="215" y="60"/>
                    </a:lnTo>
                    <a:lnTo>
                      <a:pt x="204" y="54"/>
                    </a:lnTo>
                    <a:lnTo>
                      <a:pt x="193" y="51"/>
                    </a:lnTo>
                    <a:lnTo>
                      <a:pt x="181" y="49"/>
                    </a:lnTo>
                    <a:lnTo>
                      <a:pt x="100" y="49"/>
                    </a:lnTo>
                    <a:lnTo>
                      <a:pt x="100" y="49"/>
                    </a:lnTo>
                    <a:lnTo>
                      <a:pt x="89" y="51"/>
                    </a:lnTo>
                    <a:lnTo>
                      <a:pt x="79" y="53"/>
                    </a:lnTo>
                    <a:lnTo>
                      <a:pt x="69" y="58"/>
                    </a:lnTo>
                    <a:lnTo>
                      <a:pt x="61" y="63"/>
                    </a:lnTo>
                    <a:lnTo>
                      <a:pt x="0" y="63"/>
                    </a:lnTo>
                    <a:lnTo>
                      <a:pt x="0" y="63"/>
                    </a:lnTo>
                    <a:lnTo>
                      <a:pt x="4" y="56"/>
                    </a:lnTo>
                    <a:lnTo>
                      <a:pt x="9" y="47"/>
                    </a:lnTo>
                    <a:lnTo>
                      <a:pt x="15" y="39"/>
                    </a:lnTo>
                    <a:lnTo>
                      <a:pt x="21" y="32"/>
                    </a:lnTo>
                    <a:lnTo>
                      <a:pt x="21" y="32"/>
                    </a:lnTo>
                    <a:lnTo>
                      <a:pt x="30" y="26"/>
                    </a:lnTo>
                    <a:lnTo>
                      <a:pt x="38" y="18"/>
                    </a:lnTo>
                    <a:lnTo>
                      <a:pt x="47" y="13"/>
                    </a:lnTo>
                    <a:lnTo>
                      <a:pt x="57" y="9"/>
                    </a:lnTo>
                    <a:lnTo>
                      <a:pt x="67" y="5"/>
                    </a:lnTo>
                    <a:lnTo>
                      <a:pt x="78" y="2"/>
                    </a:lnTo>
                    <a:lnTo>
                      <a:pt x="89" y="0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3" name="Freeform 21"/>
              <p:cNvSpPr/>
              <p:nvPr/>
            </p:nvSpPr>
            <p:spPr bwMode="auto">
              <a:xfrm>
                <a:off x="1601767" y="4427550"/>
                <a:ext cx="195263" cy="36513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224" y="0"/>
                  </a:cxn>
                  <a:cxn ang="0">
                    <a:pos x="224" y="0"/>
                  </a:cxn>
                  <a:cxn ang="0">
                    <a:pos x="229" y="1"/>
                  </a:cxn>
                  <a:cxn ang="0">
                    <a:pos x="233" y="2"/>
                  </a:cxn>
                  <a:cxn ang="0">
                    <a:pos x="236" y="5"/>
                  </a:cxn>
                  <a:cxn ang="0">
                    <a:pos x="240" y="7"/>
                  </a:cxn>
                  <a:cxn ang="0">
                    <a:pos x="242" y="11"/>
                  </a:cxn>
                  <a:cxn ang="0">
                    <a:pos x="245" y="14"/>
                  </a:cxn>
                  <a:cxn ang="0">
                    <a:pos x="246" y="18"/>
                  </a:cxn>
                  <a:cxn ang="0">
                    <a:pos x="246" y="23"/>
                  </a:cxn>
                  <a:cxn ang="0">
                    <a:pos x="246" y="23"/>
                  </a:cxn>
                  <a:cxn ang="0">
                    <a:pos x="246" y="23"/>
                  </a:cxn>
                  <a:cxn ang="0">
                    <a:pos x="246" y="28"/>
                  </a:cxn>
                  <a:cxn ang="0">
                    <a:pos x="245" y="32"/>
                  </a:cxn>
                  <a:cxn ang="0">
                    <a:pos x="242" y="36"/>
                  </a:cxn>
                  <a:cxn ang="0">
                    <a:pos x="240" y="39"/>
                  </a:cxn>
                  <a:cxn ang="0">
                    <a:pos x="236" y="42"/>
                  </a:cxn>
                  <a:cxn ang="0">
                    <a:pos x="233" y="44"/>
                  </a:cxn>
                  <a:cxn ang="0">
                    <a:pos x="229" y="45"/>
                  </a:cxn>
                  <a:cxn ang="0">
                    <a:pos x="224" y="45"/>
                  </a:cxn>
                  <a:cxn ang="0">
                    <a:pos x="24" y="45"/>
                  </a:cxn>
                  <a:cxn ang="0">
                    <a:pos x="24" y="45"/>
                  </a:cxn>
                  <a:cxn ang="0">
                    <a:pos x="19" y="45"/>
                  </a:cxn>
                  <a:cxn ang="0">
                    <a:pos x="14" y="44"/>
                  </a:cxn>
                  <a:cxn ang="0">
                    <a:pos x="10" y="42"/>
                  </a:cxn>
                  <a:cxn ang="0">
                    <a:pos x="6" y="39"/>
                  </a:cxn>
                  <a:cxn ang="0">
                    <a:pos x="4" y="36"/>
                  </a:cxn>
                  <a:cxn ang="0">
                    <a:pos x="3" y="32"/>
                  </a:cxn>
                  <a:cxn ang="0">
                    <a:pos x="0" y="28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0" y="18"/>
                  </a:cxn>
                  <a:cxn ang="0">
                    <a:pos x="3" y="14"/>
                  </a:cxn>
                  <a:cxn ang="0">
                    <a:pos x="4" y="11"/>
                  </a:cxn>
                  <a:cxn ang="0">
                    <a:pos x="6" y="7"/>
                  </a:cxn>
                  <a:cxn ang="0">
                    <a:pos x="10" y="5"/>
                  </a:cxn>
                  <a:cxn ang="0">
                    <a:pos x="14" y="2"/>
                  </a:cxn>
                  <a:cxn ang="0">
                    <a:pos x="19" y="1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46" h="45">
                    <a:moveTo>
                      <a:pt x="24" y="0"/>
                    </a:moveTo>
                    <a:lnTo>
                      <a:pt x="224" y="0"/>
                    </a:lnTo>
                    <a:lnTo>
                      <a:pt x="224" y="0"/>
                    </a:lnTo>
                    <a:lnTo>
                      <a:pt x="229" y="1"/>
                    </a:lnTo>
                    <a:lnTo>
                      <a:pt x="233" y="2"/>
                    </a:lnTo>
                    <a:lnTo>
                      <a:pt x="236" y="5"/>
                    </a:lnTo>
                    <a:lnTo>
                      <a:pt x="240" y="7"/>
                    </a:lnTo>
                    <a:lnTo>
                      <a:pt x="242" y="11"/>
                    </a:lnTo>
                    <a:lnTo>
                      <a:pt x="245" y="14"/>
                    </a:lnTo>
                    <a:lnTo>
                      <a:pt x="246" y="18"/>
                    </a:lnTo>
                    <a:lnTo>
                      <a:pt x="246" y="23"/>
                    </a:lnTo>
                    <a:lnTo>
                      <a:pt x="246" y="23"/>
                    </a:lnTo>
                    <a:lnTo>
                      <a:pt x="246" y="23"/>
                    </a:lnTo>
                    <a:lnTo>
                      <a:pt x="246" y="28"/>
                    </a:lnTo>
                    <a:lnTo>
                      <a:pt x="245" y="32"/>
                    </a:lnTo>
                    <a:lnTo>
                      <a:pt x="242" y="36"/>
                    </a:lnTo>
                    <a:lnTo>
                      <a:pt x="240" y="39"/>
                    </a:lnTo>
                    <a:lnTo>
                      <a:pt x="236" y="42"/>
                    </a:lnTo>
                    <a:lnTo>
                      <a:pt x="233" y="44"/>
                    </a:lnTo>
                    <a:lnTo>
                      <a:pt x="229" y="45"/>
                    </a:lnTo>
                    <a:lnTo>
                      <a:pt x="224" y="45"/>
                    </a:lnTo>
                    <a:lnTo>
                      <a:pt x="24" y="45"/>
                    </a:lnTo>
                    <a:lnTo>
                      <a:pt x="24" y="45"/>
                    </a:lnTo>
                    <a:lnTo>
                      <a:pt x="19" y="45"/>
                    </a:lnTo>
                    <a:lnTo>
                      <a:pt x="14" y="44"/>
                    </a:lnTo>
                    <a:lnTo>
                      <a:pt x="10" y="42"/>
                    </a:lnTo>
                    <a:lnTo>
                      <a:pt x="6" y="39"/>
                    </a:lnTo>
                    <a:lnTo>
                      <a:pt x="4" y="36"/>
                    </a:lnTo>
                    <a:lnTo>
                      <a:pt x="3" y="32"/>
                    </a:lnTo>
                    <a:lnTo>
                      <a:pt x="0" y="28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0" y="18"/>
                    </a:lnTo>
                    <a:lnTo>
                      <a:pt x="3" y="14"/>
                    </a:lnTo>
                    <a:lnTo>
                      <a:pt x="4" y="11"/>
                    </a:lnTo>
                    <a:lnTo>
                      <a:pt x="6" y="7"/>
                    </a:lnTo>
                    <a:lnTo>
                      <a:pt x="10" y="5"/>
                    </a:lnTo>
                    <a:lnTo>
                      <a:pt x="14" y="2"/>
                    </a:lnTo>
                    <a:lnTo>
                      <a:pt x="19" y="1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4" name="Group 90"/>
          <p:cNvGrpSpPr/>
          <p:nvPr/>
        </p:nvGrpSpPr>
        <p:grpSpPr bwMode="auto">
          <a:xfrm>
            <a:off x="8179925" y="1864117"/>
            <a:ext cx="3524251" cy="1081256"/>
            <a:chOff x="6143636" y="1357304"/>
            <a:chExt cx="2643206" cy="811133"/>
          </a:xfrm>
        </p:grpSpPr>
        <p:sp>
          <p:nvSpPr>
            <p:cNvPr id="35" name="Rectangle 35"/>
            <p:cNvSpPr/>
            <p:nvPr/>
          </p:nvSpPr>
          <p:spPr>
            <a:xfrm>
              <a:off x="6143636" y="1643121"/>
              <a:ext cx="2643206" cy="525316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content, content to match the title.</a:t>
              </a:r>
              <a:endPara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6" name="Rectangle 36"/>
            <p:cNvSpPr/>
            <p:nvPr/>
          </p:nvSpPr>
          <p:spPr>
            <a:xfrm>
              <a:off x="6143636" y="1357304"/>
              <a:ext cx="1528698" cy="34392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en-US" altLang="zh-CN" spc="300" dirty="0">
                  <a:solidFill>
                    <a:srgbClr val="E14B55"/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37" name="组合 36"/>
          <p:cNvGrpSpPr/>
          <p:nvPr/>
        </p:nvGrpSpPr>
        <p:grpSpPr bwMode="auto">
          <a:xfrm>
            <a:off x="6846425" y="2020748"/>
            <a:ext cx="848784" cy="848784"/>
            <a:chOff x="5143504" y="1428742"/>
            <a:chExt cx="636196" cy="636164"/>
          </a:xfrm>
        </p:grpSpPr>
        <p:sp>
          <p:nvSpPr>
            <p:cNvPr id="38" name="Rectangle 16"/>
            <p:cNvSpPr/>
            <p:nvPr/>
          </p:nvSpPr>
          <p:spPr>
            <a:xfrm>
              <a:off x="5143504" y="1428742"/>
              <a:ext cx="636196" cy="636164"/>
            </a:xfrm>
            <a:prstGeom prst="ellipse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grpSp>
          <p:nvGrpSpPr>
            <p:cNvPr id="39" name="Group 68"/>
            <p:cNvGrpSpPr/>
            <p:nvPr/>
          </p:nvGrpSpPr>
          <p:grpSpPr>
            <a:xfrm>
              <a:off x="5301319" y="1581456"/>
              <a:ext cx="337042" cy="337616"/>
              <a:chOff x="6998061" y="3496249"/>
              <a:chExt cx="366051" cy="366676"/>
            </a:xfrm>
            <a:solidFill>
              <a:schemeClr val="bg1"/>
            </a:solidFill>
          </p:grpSpPr>
          <p:sp>
            <p:nvSpPr>
              <p:cNvPr id="40" name="AutoShape 7"/>
              <p:cNvSpPr/>
              <p:nvPr/>
            </p:nvSpPr>
            <p:spPr bwMode="auto">
              <a:xfrm>
                <a:off x="6998061" y="3496249"/>
                <a:ext cx="366051" cy="366676"/>
              </a:xfrm>
              <a:custGeom>
                <a:avLst/>
                <a:gdLst>
                  <a:gd name="T0" fmla="+- 0 10800 1271"/>
                  <a:gd name="T1" fmla="*/ T0 w 19058"/>
                  <a:gd name="T2" fmla="+- 0 10799 1270"/>
                  <a:gd name="T3" fmla="*/ 10799 h 19059"/>
                  <a:gd name="T4" fmla="+- 0 10800 1271"/>
                  <a:gd name="T5" fmla="*/ T4 w 19058"/>
                  <a:gd name="T6" fmla="+- 0 10799 1270"/>
                  <a:gd name="T7" fmla="*/ 10799 h 19059"/>
                  <a:gd name="T8" fmla="+- 0 10800 1271"/>
                  <a:gd name="T9" fmla="*/ T8 w 19058"/>
                  <a:gd name="T10" fmla="+- 0 10799 1270"/>
                  <a:gd name="T11" fmla="*/ 10799 h 19059"/>
                  <a:gd name="T12" fmla="+- 0 10800 1271"/>
                  <a:gd name="T13" fmla="*/ T12 w 19058"/>
                  <a:gd name="T14" fmla="+- 0 10799 1270"/>
                  <a:gd name="T15" fmla="*/ 10799 h 1905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058" h="19059">
                    <a:moveTo>
                      <a:pt x="6430" y="17268"/>
                    </a:moveTo>
                    <a:cubicBezTo>
                      <a:pt x="2162" y="15559"/>
                      <a:pt x="82" y="10698"/>
                      <a:pt x="1790" y="6431"/>
                    </a:cubicBezTo>
                    <a:cubicBezTo>
                      <a:pt x="3499" y="2164"/>
                      <a:pt x="8360" y="81"/>
                      <a:pt x="12627" y="1791"/>
                    </a:cubicBezTo>
                    <a:cubicBezTo>
                      <a:pt x="16894" y="3499"/>
                      <a:pt x="18975" y="8361"/>
                      <a:pt x="17267" y="12628"/>
                    </a:cubicBezTo>
                    <a:cubicBezTo>
                      <a:pt x="15558" y="16895"/>
                      <a:pt x="10696" y="18976"/>
                      <a:pt x="6430" y="17268"/>
                    </a:cubicBezTo>
                    <a:moveTo>
                      <a:pt x="13070" y="685"/>
                    </a:moveTo>
                    <a:cubicBezTo>
                      <a:pt x="8186" y="-1270"/>
                      <a:pt x="2641" y="1103"/>
                      <a:pt x="685" y="5987"/>
                    </a:cubicBezTo>
                    <a:cubicBezTo>
                      <a:pt x="-1271" y="10872"/>
                      <a:pt x="1103" y="16418"/>
                      <a:pt x="5987" y="18373"/>
                    </a:cubicBezTo>
                    <a:cubicBezTo>
                      <a:pt x="10871" y="20330"/>
                      <a:pt x="16416" y="17955"/>
                      <a:pt x="18373" y="13071"/>
                    </a:cubicBezTo>
                    <a:cubicBezTo>
                      <a:pt x="20329" y="8186"/>
                      <a:pt x="17954" y="2641"/>
                      <a:pt x="13070" y="68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 anchor="ctr"/>
              <a:lstStyle/>
              <a:p>
                <a:pPr defTabSz="609585">
                  <a:defRPr/>
                </a:pPr>
                <a:endParaRPr lang="en-US" sz="4000"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41" name="AutoShape 8"/>
              <p:cNvSpPr/>
              <p:nvPr/>
            </p:nvSpPr>
            <p:spPr bwMode="auto">
              <a:xfrm>
                <a:off x="7158247" y="3656437"/>
                <a:ext cx="45678" cy="45678"/>
              </a:xfrm>
              <a:custGeom>
                <a:avLst/>
                <a:gdLst>
                  <a:gd name="T0" fmla="+- 0 10801 1272"/>
                  <a:gd name="T1" fmla="*/ T0 w 19059"/>
                  <a:gd name="T2" fmla="+- 0 10800 1272"/>
                  <a:gd name="T3" fmla="*/ 10800 h 19056"/>
                  <a:gd name="T4" fmla="+- 0 10801 1272"/>
                  <a:gd name="T5" fmla="*/ T4 w 19059"/>
                  <a:gd name="T6" fmla="+- 0 10800 1272"/>
                  <a:gd name="T7" fmla="*/ 10800 h 19056"/>
                  <a:gd name="T8" fmla="+- 0 10801 1272"/>
                  <a:gd name="T9" fmla="*/ T8 w 19059"/>
                  <a:gd name="T10" fmla="+- 0 10800 1272"/>
                  <a:gd name="T11" fmla="*/ 10800 h 19056"/>
                  <a:gd name="T12" fmla="+- 0 10801 1272"/>
                  <a:gd name="T13" fmla="*/ T12 w 19059"/>
                  <a:gd name="T14" fmla="+- 0 10800 1272"/>
                  <a:gd name="T15" fmla="*/ 10800 h 1905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059" h="19056">
                    <a:moveTo>
                      <a:pt x="7753" y="13951"/>
                    </a:moveTo>
                    <a:cubicBezTo>
                      <a:pt x="5315" y="12969"/>
                      <a:pt x="4129" y="10197"/>
                      <a:pt x="5101" y="7755"/>
                    </a:cubicBezTo>
                    <a:cubicBezTo>
                      <a:pt x="6083" y="5323"/>
                      <a:pt x="8860" y="4132"/>
                      <a:pt x="11298" y="5104"/>
                    </a:cubicBezTo>
                    <a:cubicBezTo>
                      <a:pt x="13735" y="6081"/>
                      <a:pt x="14926" y="8858"/>
                      <a:pt x="13949" y="11300"/>
                    </a:cubicBezTo>
                    <a:cubicBezTo>
                      <a:pt x="12972" y="13737"/>
                      <a:pt x="10195" y="14923"/>
                      <a:pt x="7753" y="13951"/>
                    </a:cubicBezTo>
                    <a:moveTo>
                      <a:pt x="13070" y="686"/>
                    </a:moveTo>
                    <a:cubicBezTo>
                      <a:pt x="8190" y="-1272"/>
                      <a:pt x="2640" y="1104"/>
                      <a:pt x="686" y="5988"/>
                    </a:cubicBezTo>
                    <a:cubicBezTo>
                      <a:pt x="-1272" y="10872"/>
                      <a:pt x="1105" y="16416"/>
                      <a:pt x="5985" y="18369"/>
                    </a:cubicBezTo>
                    <a:cubicBezTo>
                      <a:pt x="10870" y="20328"/>
                      <a:pt x="16415" y="17951"/>
                      <a:pt x="18374" y="13072"/>
                    </a:cubicBezTo>
                    <a:cubicBezTo>
                      <a:pt x="20328" y="8188"/>
                      <a:pt x="17960" y="2644"/>
                      <a:pt x="13070" y="68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 anchor="ctr"/>
              <a:lstStyle/>
              <a:p>
                <a:pPr defTabSz="609585">
                  <a:defRPr/>
                </a:pPr>
                <a:endParaRPr lang="en-US" sz="4000"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42" name="AutoShape 9"/>
              <p:cNvSpPr/>
              <p:nvPr/>
            </p:nvSpPr>
            <p:spPr bwMode="auto">
              <a:xfrm>
                <a:off x="7111943" y="3610758"/>
                <a:ext cx="137660" cy="137660"/>
              </a:xfrm>
              <a:custGeom>
                <a:avLst/>
                <a:gdLst>
                  <a:gd name="T0" fmla="+- 0 10800 1271"/>
                  <a:gd name="T1" fmla="*/ T0 w 19059"/>
                  <a:gd name="T2" fmla="+- 0 10800 1271"/>
                  <a:gd name="T3" fmla="*/ 10800 h 19058"/>
                  <a:gd name="T4" fmla="+- 0 10800 1271"/>
                  <a:gd name="T5" fmla="*/ T4 w 19059"/>
                  <a:gd name="T6" fmla="+- 0 10800 1271"/>
                  <a:gd name="T7" fmla="*/ 10800 h 19058"/>
                  <a:gd name="T8" fmla="+- 0 10800 1271"/>
                  <a:gd name="T9" fmla="*/ T8 w 19059"/>
                  <a:gd name="T10" fmla="+- 0 10800 1271"/>
                  <a:gd name="T11" fmla="*/ 10800 h 19058"/>
                  <a:gd name="T12" fmla="+- 0 10800 1271"/>
                  <a:gd name="T13" fmla="*/ T12 w 19059"/>
                  <a:gd name="T14" fmla="+- 0 10800 1271"/>
                  <a:gd name="T15" fmla="*/ 10800 h 1905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059" h="19058">
                    <a:moveTo>
                      <a:pt x="7169" y="15424"/>
                    </a:moveTo>
                    <a:cubicBezTo>
                      <a:pt x="3916" y="14123"/>
                      <a:pt x="2331" y="10417"/>
                      <a:pt x="3632" y="7167"/>
                    </a:cubicBezTo>
                    <a:cubicBezTo>
                      <a:pt x="4934" y="3917"/>
                      <a:pt x="8638" y="2331"/>
                      <a:pt x="11889" y="3632"/>
                    </a:cubicBezTo>
                    <a:cubicBezTo>
                      <a:pt x="15141" y="4934"/>
                      <a:pt x="16728" y="8640"/>
                      <a:pt x="15425" y="11890"/>
                    </a:cubicBezTo>
                    <a:cubicBezTo>
                      <a:pt x="14124" y="15140"/>
                      <a:pt x="10419" y="16728"/>
                      <a:pt x="7169" y="15424"/>
                    </a:cubicBezTo>
                    <a:moveTo>
                      <a:pt x="13071" y="685"/>
                    </a:moveTo>
                    <a:cubicBezTo>
                      <a:pt x="8186" y="-1271"/>
                      <a:pt x="2639" y="1104"/>
                      <a:pt x="686" y="5987"/>
                    </a:cubicBezTo>
                    <a:cubicBezTo>
                      <a:pt x="-1271" y="10871"/>
                      <a:pt x="1104" y="16416"/>
                      <a:pt x="5987" y="18372"/>
                    </a:cubicBezTo>
                    <a:cubicBezTo>
                      <a:pt x="10874" y="20329"/>
                      <a:pt x="16418" y="17955"/>
                      <a:pt x="18375" y="13070"/>
                    </a:cubicBezTo>
                    <a:cubicBezTo>
                      <a:pt x="20328" y="8186"/>
                      <a:pt x="17956" y="2641"/>
                      <a:pt x="13071" y="68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 anchor="ctr"/>
              <a:lstStyle/>
              <a:p>
                <a:pPr defTabSz="609585">
                  <a:defRPr/>
                </a:pPr>
                <a:endParaRPr lang="en-US" sz="4000"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43" name="AutoShape 10"/>
              <p:cNvSpPr/>
              <p:nvPr/>
            </p:nvSpPr>
            <p:spPr bwMode="auto">
              <a:xfrm>
                <a:off x="7203927" y="3702114"/>
                <a:ext cx="56941" cy="58818"/>
              </a:xfrm>
              <a:custGeom>
                <a:avLst/>
                <a:gdLst>
                  <a:gd name="T0" fmla="+- 0 10804 288"/>
                  <a:gd name="T1" fmla="*/ T0 w 21033"/>
                  <a:gd name="T2" fmla="+- 0 10798 277"/>
                  <a:gd name="T3" fmla="*/ 10798 h 21043"/>
                  <a:gd name="T4" fmla="+- 0 10804 288"/>
                  <a:gd name="T5" fmla="*/ T4 w 21033"/>
                  <a:gd name="T6" fmla="+- 0 10798 277"/>
                  <a:gd name="T7" fmla="*/ 10798 h 21043"/>
                  <a:gd name="T8" fmla="+- 0 10804 288"/>
                  <a:gd name="T9" fmla="*/ T8 w 21033"/>
                  <a:gd name="T10" fmla="+- 0 10798 277"/>
                  <a:gd name="T11" fmla="*/ 10798 h 21043"/>
                  <a:gd name="T12" fmla="+- 0 10804 288"/>
                  <a:gd name="T13" fmla="*/ T12 w 21033"/>
                  <a:gd name="T14" fmla="+- 0 10798 277"/>
                  <a:gd name="T15" fmla="*/ 10798 h 210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033" h="21043">
                    <a:moveTo>
                      <a:pt x="20881" y="2825"/>
                    </a:moveTo>
                    <a:cubicBezTo>
                      <a:pt x="21312" y="1771"/>
                      <a:pt x="20787" y="572"/>
                      <a:pt x="19713" y="149"/>
                    </a:cubicBezTo>
                    <a:cubicBezTo>
                      <a:pt x="18636" y="-277"/>
                      <a:pt x="17414" y="238"/>
                      <a:pt x="16984" y="1296"/>
                    </a:cubicBezTo>
                    <a:lnTo>
                      <a:pt x="16980" y="1292"/>
                    </a:lnTo>
                    <a:cubicBezTo>
                      <a:pt x="13964" y="8692"/>
                      <a:pt x="8182" y="14184"/>
                      <a:pt x="1269" y="17089"/>
                    </a:cubicBezTo>
                    <a:cubicBezTo>
                      <a:pt x="207" y="17536"/>
                      <a:pt x="-288" y="18747"/>
                      <a:pt x="170" y="19789"/>
                    </a:cubicBezTo>
                    <a:cubicBezTo>
                      <a:pt x="629" y="20840"/>
                      <a:pt x="1863" y="21323"/>
                      <a:pt x="2924" y="20876"/>
                    </a:cubicBezTo>
                    <a:cubicBezTo>
                      <a:pt x="2961" y="20860"/>
                      <a:pt x="2982" y="20828"/>
                      <a:pt x="3014" y="20815"/>
                    </a:cubicBezTo>
                    <a:cubicBezTo>
                      <a:pt x="10874" y="17480"/>
                      <a:pt x="17451" y="11227"/>
                      <a:pt x="20877" y="2825"/>
                    </a:cubicBezTo>
                    <a:cubicBezTo>
                      <a:pt x="20877" y="2825"/>
                      <a:pt x="20881" y="2825"/>
                      <a:pt x="20881" y="2825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 anchor="ctr"/>
              <a:lstStyle/>
              <a:p>
                <a:pPr defTabSz="609585">
                  <a:defRPr/>
                </a:pPr>
                <a:endParaRPr lang="en-US" sz="4000"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44" name="AutoShape 11"/>
              <p:cNvSpPr/>
              <p:nvPr/>
            </p:nvSpPr>
            <p:spPr bwMode="auto">
              <a:xfrm>
                <a:off x="7226451" y="3725267"/>
                <a:ext cx="81970" cy="83847"/>
              </a:xfrm>
              <a:custGeom>
                <a:avLst/>
                <a:gdLst>
                  <a:gd name="T0" fmla="+- 0 10803 203"/>
                  <a:gd name="T1" fmla="*/ T0 w 21201"/>
                  <a:gd name="T2" fmla="+- 0 10798 194"/>
                  <a:gd name="T3" fmla="*/ 10798 h 21209"/>
                  <a:gd name="T4" fmla="+- 0 10803 203"/>
                  <a:gd name="T5" fmla="*/ T4 w 21201"/>
                  <a:gd name="T6" fmla="+- 0 10798 194"/>
                  <a:gd name="T7" fmla="*/ 10798 h 21209"/>
                  <a:gd name="T8" fmla="+- 0 10803 203"/>
                  <a:gd name="T9" fmla="*/ T8 w 21201"/>
                  <a:gd name="T10" fmla="+- 0 10798 194"/>
                  <a:gd name="T11" fmla="*/ 10798 h 21209"/>
                  <a:gd name="T12" fmla="+- 0 10803 203"/>
                  <a:gd name="T13" fmla="*/ T12 w 21201"/>
                  <a:gd name="T14" fmla="+- 0 10798 194"/>
                  <a:gd name="T15" fmla="*/ 10798 h 2120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201" h="21209">
                    <a:moveTo>
                      <a:pt x="20267" y="104"/>
                    </a:moveTo>
                    <a:cubicBezTo>
                      <a:pt x="19508" y="-194"/>
                      <a:pt x="18645" y="169"/>
                      <a:pt x="18339" y="912"/>
                    </a:cubicBezTo>
                    <a:cubicBezTo>
                      <a:pt x="14991" y="9110"/>
                      <a:pt x="8568" y="15198"/>
                      <a:pt x="894" y="18420"/>
                    </a:cubicBezTo>
                    <a:cubicBezTo>
                      <a:pt x="144" y="18735"/>
                      <a:pt x="-203" y="19589"/>
                      <a:pt x="121" y="20327"/>
                    </a:cubicBezTo>
                    <a:cubicBezTo>
                      <a:pt x="442" y="21068"/>
                      <a:pt x="1314" y="21406"/>
                      <a:pt x="2067" y="21090"/>
                    </a:cubicBezTo>
                    <a:cubicBezTo>
                      <a:pt x="2102" y="21073"/>
                      <a:pt x="2125" y="21042"/>
                      <a:pt x="2159" y="21025"/>
                    </a:cubicBezTo>
                    <a:cubicBezTo>
                      <a:pt x="10491" y="17500"/>
                      <a:pt x="17461" y="10881"/>
                      <a:pt x="21095" y="1994"/>
                    </a:cubicBezTo>
                    <a:cubicBezTo>
                      <a:pt x="21397" y="1250"/>
                      <a:pt x="21026" y="404"/>
                      <a:pt x="20267" y="10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 anchor="ctr"/>
              <a:lstStyle/>
              <a:p>
                <a:pPr defTabSz="609585">
                  <a:defRPr/>
                </a:pPr>
                <a:endParaRPr lang="en-US" sz="4000"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45" name="AutoShape 12"/>
              <p:cNvSpPr/>
              <p:nvPr/>
            </p:nvSpPr>
            <p:spPr bwMode="auto">
              <a:xfrm>
                <a:off x="7215188" y="3714003"/>
                <a:ext cx="69456" cy="70707"/>
              </a:xfrm>
              <a:custGeom>
                <a:avLst/>
                <a:gdLst>
                  <a:gd name="T0" fmla="+- 0 10802 238"/>
                  <a:gd name="T1" fmla="*/ T0 w 21128"/>
                  <a:gd name="T2" fmla="+- 0 10797 227"/>
                  <a:gd name="T3" fmla="*/ 10797 h 21141"/>
                  <a:gd name="T4" fmla="+- 0 10802 238"/>
                  <a:gd name="T5" fmla="*/ T4 w 21128"/>
                  <a:gd name="T6" fmla="+- 0 10797 227"/>
                  <a:gd name="T7" fmla="*/ 10797 h 21141"/>
                  <a:gd name="T8" fmla="+- 0 10802 238"/>
                  <a:gd name="T9" fmla="*/ T8 w 21128"/>
                  <a:gd name="T10" fmla="+- 0 10797 227"/>
                  <a:gd name="T11" fmla="*/ 10797 h 21141"/>
                  <a:gd name="T12" fmla="+- 0 10802 238"/>
                  <a:gd name="T13" fmla="*/ T12 w 21128"/>
                  <a:gd name="T14" fmla="+- 0 10797 227"/>
                  <a:gd name="T15" fmla="*/ 10797 h 21141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128" h="21141">
                    <a:moveTo>
                      <a:pt x="20035" y="122"/>
                    </a:moveTo>
                    <a:cubicBezTo>
                      <a:pt x="19142" y="-227"/>
                      <a:pt x="18134" y="195"/>
                      <a:pt x="17778" y="1071"/>
                    </a:cubicBezTo>
                    <a:cubicBezTo>
                      <a:pt x="14571" y="8936"/>
                      <a:pt x="8412" y="14778"/>
                      <a:pt x="1051" y="17867"/>
                    </a:cubicBezTo>
                    <a:lnTo>
                      <a:pt x="1054" y="17867"/>
                    </a:lnTo>
                    <a:cubicBezTo>
                      <a:pt x="172" y="18240"/>
                      <a:pt x="-238" y="19242"/>
                      <a:pt x="142" y="20108"/>
                    </a:cubicBezTo>
                    <a:cubicBezTo>
                      <a:pt x="522" y="20973"/>
                      <a:pt x="1543" y="21372"/>
                      <a:pt x="2425" y="21003"/>
                    </a:cubicBezTo>
                    <a:cubicBezTo>
                      <a:pt x="2459" y="20986"/>
                      <a:pt x="2476" y="20956"/>
                      <a:pt x="2514" y="20936"/>
                    </a:cubicBezTo>
                    <a:cubicBezTo>
                      <a:pt x="10651" y="17491"/>
                      <a:pt x="17459" y="11027"/>
                      <a:pt x="21002" y="2339"/>
                    </a:cubicBezTo>
                    <a:cubicBezTo>
                      <a:pt x="21361" y="1463"/>
                      <a:pt x="20927" y="472"/>
                      <a:pt x="20035" y="12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 anchor="ctr"/>
              <a:lstStyle/>
              <a:p>
                <a:pPr defTabSz="609585">
                  <a:defRPr/>
                </a:pPr>
                <a:endParaRPr lang="en-US" sz="4000"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46" name="AutoShape 13"/>
              <p:cNvSpPr/>
              <p:nvPr/>
            </p:nvSpPr>
            <p:spPr bwMode="auto">
              <a:xfrm>
                <a:off x="7100682" y="3599495"/>
                <a:ext cx="57567" cy="58192"/>
              </a:xfrm>
              <a:custGeom>
                <a:avLst/>
                <a:gdLst>
                  <a:gd name="T0" fmla="+- 0 10797 278"/>
                  <a:gd name="T1" fmla="*/ T0 w 21039"/>
                  <a:gd name="T2" fmla="+- 0 10803 281"/>
                  <a:gd name="T3" fmla="*/ 10803 h 21044"/>
                  <a:gd name="T4" fmla="+- 0 10797 278"/>
                  <a:gd name="T5" fmla="*/ T4 w 21039"/>
                  <a:gd name="T6" fmla="+- 0 10803 281"/>
                  <a:gd name="T7" fmla="*/ 10803 h 21044"/>
                  <a:gd name="T8" fmla="+- 0 10797 278"/>
                  <a:gd name="T9" fmla="*/ T8 w 21039"/>
                  <a:gd name="T10" fmla="+- 0 10803 281"/>
                  <a:gd name="T11" fmla="*/ 10803 h 21044"/>
                  <a:gd name="T12" fmla="+- 0 10797 278"/>
                  <a:gd name="T13" fmla="*/ T12 w 21039"/>
                  <a:gd name="T14" fmla="+- 0 10803 281"/>
                  <a:gd name="T15" fmla="*/ 10803 h 2104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039" h="21044">
                    <a:moveTo>
                      <a:pt x="20871" y="1248"/>
                    </a:moveTo>
                    <a:cubicBezTo>
                      <a:pt x="20411" y="197"/>
                      <a:pt x="19177" y="-281"/>
                      <a:pt x="18112" y="169"/>
                    </a:cubicBezTo>
                    <a:cubicBezTo>
                      <a:pt x="18075" y="181"/>
                      <a:pt x="18050" y="214"/>
                      <a:pt x="18021" y="226"/>
                    </a:cubicBezTo>
                    <a:cubicBezTo>
                      <a:pt x="10159" y="3562"/>
                      <a:pt x="3583" y="9820"/>
                      <a:pt x="152" y="18220"/>
                    </a:cubicBezTo>
                    <a:lnTo>
                      <a:pt x="148" y="18220"/>
                    </a:lnTo>
                    <a:cubicBezTo>
                      <a:pt x="-278" y="19278"/>
                      <a:pt x="242" y="20473"/>
                      <a:pt x="1320" y="20896"/>
                    </a:cubicBezTo>
                    <a:cubicBezTo>
                      <a:pt x="2398" y="21318"/>
                      <a:pt x="3620" y="20803"/>
                      <a:pt x="4046" y="19749"/>
                    </a:cubicBezTo>
                    <a:lnTo>
                      <a:pt x="4051" y="19749"/>
                    </a:lnTo>
                    <a:cubicBezTo>
                      <a:pt x="7068" y="12356"/>
                      <a:pt x="12856" y="6858"/>
                      <a:pt x="19764" y="3956"/>
                    </a:cubicBezTo>
                    <a:cubicBezTo>
                      <a:pt x="20830" y="3506"/>
                      <a:pt x="21322" y="2298"/>
                      <a:pt x="20871" y="124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 anchor="ctr"/>
              <a:lstStyle/>
              <a:p>
                <a:pPr defTabSz="609585">
                  <a:defRPr/>
                </a:pPr>
                <a:endParaRPr lang="en-US" sz="4000"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47" name="AutoShape 14"/>
              <p:cNvSpPr/>
              <p:nvPr/>
            </p:nvSpPr>
            <p:spPr bwMode="auto">
              <a:xfrm>
                <a:off x="7055002" y="3553816"/>
                <a:ext cx="81970" cy="83222"/>
              </a:xfrm>
              <a:custGeom>
                <a:avLst/>
                <a:gdLst>
                  <a:gd name="T0" fmla="+- 0 10797 198"/>
                  <a:gd name="T1" fmla="*/ T0 w 21199"/>
                  <a:gd name="T2" fmla="+- 0 10802 198"/>
                  <a:gd name="T3" fmla="*/ 10802 h 21208"/>
                  <a:gd name="T4" fmla="+- 0 10797 198"/>
                  <a:gd name="T5" fmla="*/ T4 w 21199"/>
                  <a:gd name="T6" fmla="+- 0 10802 198"/>
                  <a:gd name="T7" fmla="*/ 10802 h 21208"/>
                  <a:gd name="T8" fmla="+- 0 10797 198"/>
                  <a:gd name="T9" fmla="*/ T8 w 21199"/>
                  <a:gd name="T10" fmla="+- 0 10802 198"/>
                  <a:gd name="T11" fmla="*/ 10802 h 21208"/>
                  <a:gd name="T12" fmla="+- 0 10797 198"/>
                  <a:gd name="T13" fmla="*/ T12 w 21199"/>
                  <a:gd name="T14" fmla="+- 0 10802 198"/>
                  <a:gd name="T15" fmla="*/ 10802 h 2120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199" h="21208">
                    <a:moveTo>
                      <a:pt x="21077" y="880"/>
                    </a:moveTo>
                    <a:cubicBezTo>
                      <a:pt x="20753" y="142"/>
                      <a:pt x="19881" y="-198"/>
                      <a:pt x="19129" y="117"/>
                    </a:cubicBezTo>
                    <a:cubicBezTo>
                      <a:pt x="19097" y="131"/>
                      <a:pt x="19071" y="162"/>
                      <a:pt x="19039" y="179"/>
                    </a:cubicBezTo>
                    <a:cubicBezTo>
                      <a:pt x="10706" y="3707"/>
                      <a:pt x="3739" y="10322"/>
                      <a:pt x="106" y="19208"/>
                    </a:cubicBezTo>
                    <a:cubicBezTo>
                      <a:pt x="-198" y="19957"/>
                      <a:pt x="172" y="20803"/>
                      <a:pt x="934" y="21101"/>
                    </a:cubicBezTo>
                    <a:cubicBezTo>
                      <a:pt x="1689" y="21401"/>
                      <a:pt x="2552" y="21041"/>
                      <a:pt x="2859" y="20292"/>
                    </a:cubicBezTo>
                    <a:cubicBezTo>
                      <a:pt x="6206" y="12096"/>
                      <a:pt x="12625" y="6008"/>
                      <a:pt x="20301" y="2787"/>
                    </a:cubicBezTo>
                    <a:cubicBezTo>
                      <a:pt x="21051" y="2469"/>
                      <a:pt x="21402" y="1618"/>
                      <a:pt x="21077" y="88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 anchor="ctr"/>
              <a:lstStyle/>
              <a:p>
                <a:pPr defTabSz="609585">
                  <a:defRPr/>
                </a:pPr>
                <a:endParaRPr lang="en-US" sz="4000"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48" name="AutoShape 15"/>
              <p:cNvSpPr/>
              <p:nvPr/>
            </p:nvSpPr>
            <p:spPr bwMode="auto">
              <a:xfrm>
                <a:off x="7078154" y="3576343"/>
                <a:ext cx="69456" cy="71333"/>
              </a:xfrm>
              <a:custGeom>
                <a:avLst/>
                <a:gdLst>
                  <a:gd name="T0" fmla="+- 0 10796 232"/>
                  <a:gd name="T1" fmla="*/ T0 w 21129"/>
                  <a:gd name="T2" fmla="+- 0 10804 234"/>
                  <a:gd name="T3" fmla="*/ 10804 h 21141"/>
                  <a:gd name="T4" fmla="+- 0 10796 232"/>
                  <a:gd name="T5" fmla="*/ T4 w 21129"/>
                  <a:gd name="T6" fmla="+- 0 10804 234"/>
                  <a:gd name="T7" fmla="*/ 10804 h 21141"/>
                  <a:gd name="T8" fmla="+- 0 10796 232"/>
                  <a:gd name="T9" fmla="*/ T8 w 21129"/>
                  <a:gd name="T10" fmla="+- 0 10804 234"/>
                  <a:gd name="T11" fmla="*/ 10804 h 21141"/>
                  <a:gd name="T12" fmla="+- 0 10796 232"/>
                  <a:gd name="T13" fmla="*/ T12 w 21129"/>
                  <a:gd name="T14" fmla="+- 0 10804 234"/>
                  <a:gd name="T15" fmla="*/ 10804 h 21141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129" h="21141">
                    <a:moveTo>
                      <a:pt x="20075" y="3267"/>
                    </a:moveTo>
                    <a:cubicBezTo>
                      <a:pt x="20953" y="2898"/>
                      <a:pt x="21368" y="1899"/>
                      <a:pt x="20987" y="1030"/>
                    </a:cubicBezTo>
                    <a:cubicBezTo>
                      <a:pt x="20611" y="168"/>
                      <a:pt x="19589" y="-234"/>
                      <a:pt x="18707" y="138"/>
                    </a:cubicBezTo>
                    <a:cubicBezTo>
                      <a:pt x="18670" y="152"/>
                      <a:pt x="18649" y="185"/>
                      <a:pt x="18615" y="198"/>
                    </a:cubicBezTo>
                    <a:cubicBezTo>
                      <a:pt x="10481" y="3647"/>
                      <a:pt x="3673" y="10118"/>
                      <a:pt x="124" y="18802"/>
                    </a:cubicBezTo>
                    <a:cubicBezTo>
                      <a:pt x="-232" y="19678"/>
                      <a:pt x="205" y="20666"/>
                      <a:pt x="1094" y="21019"/>
                    </a:cubicBezTo>
                    <a:cubicBezTo>
                      <a:pt x="1983" y="21366"/>
                      <a:pt x="2991" y="20946"/>
                      <a:pt x="3354" y="20071"/>
                    </a:cubicBezTo>
                    <a:cubicBezTo>
                      <a:pt x="6561" y="12205"/>
                      <a:pt x="12717" y="6360"/>
                      <a:pt x="20075" y="3274"/>
                    </a:cubicBezTo>
                    <a:cubicBezTo>
                      <a:pt x="20075" y="3274"/>
                      <a:pt x="20075" y="3267"/>
                      <a:pt x="20075" y="3267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 anchor="ctr"/>
              <a:lstStyle/>
              <a:p>
                <a:pPr defTabSz="609585">
                  <a:defRPr/>
                </a:pPr>
                <a:endParaRPr lang="en-US" sz="4000"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9" name="Group 91"/>
          <p:cNvGrpSpPr/>
          <p:nvPr/>
        </p:nvGrpSpPr>
        <p:grpSpPr bwMode="auto">
          <a:xfrm>
            <a:off x="8179925" y="3292868"/>
            <a:ext cx="3524251" cy="1081256"/>
            <a:chOff x="6143636" y="2428874"/>
            <a:chExt cx="2643206" cy="811134"/>
          </a:xfrm>
        </p:grpSpPr>
        <p:sp>
          <p:nvSpPr>
            <p:cNvPr id="50" name="Rectangle 37"/>
            <p:cNvSpPr/>
            <p:nvPr/>
          </p:nvSpPr>
          <p:spPr>
            <a:xfrm>
              <a:off x="6143636" y="2714692"/>
              <a:ext cx="2643206" cy="525316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content, content to match the title.</a:t>
              </a:r>
            </a:p>
          </p:txBody>
        </p:sp>
        <p:sp>
          <p:nvSpPr>
            <p:cNvPr id="51" name="Rectangle 38"/>
            <p:cNvSpPr/>
            <p:nvPr/>
          </p:nvSpPr>
          <p:spPr>
            <a:xfrm>
              <a:off x="6143636" y="2428874"/>
              <a:ext cx="1528698" cy="3439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en-US" altLang="zh-CN" spc="300" dirty="0">
                  <a:solidFill>
                    <a:srgbClr val="E14B55"/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52" name="组合 51"/>
          <p:cNvGrpSpPr/>
          <p:nvPr/>
        </p:nvGrpSpPr>
        <p:grpSpPr bwMode="auto">
          <a:xfrm>
            <a:off x="6846425" y="3449499"/>
            <a:ext cx="848784" cy="848783"/>
            <a:chOff x="5143504" y="2500312"/>
            <a:chExt cx="636196" cy="636164"/>
          </a:xfrm>
        </p:grpSpPr>
        <p:sp>
          <p:nvSpPr>
            <p:cNvPr id="53" name="Rectangle 23"/>
            <p:cNvSpPr/>
            <p:nvPr/>
          </p:nvSpPr>
          <p:spPr>
            <a:xfrm>
              <a:off x="5143504" y="2500312"/>
              <a:ext cx="636196" cy="636164"/>
            </a:xfrm>
            <a:prstGeom prst="ellipse">
              <a:avLst/>
            </a:prstGeom>
            <a:solidFill>
              <a:srgbClr val="E14B55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grpSp>
          <p:nvGrpSpPr>
            <p:cNvPr id="54" name="Group 78"/>
            <p:cNvGrpSpPr/>
            <p:nvPr/>
          </p:nvGrpSpPr>
          <p:grpSpPr>
            <a:xfrm>
              <a:off x="5333133" y="2643188"/>
              <a:ext cx="272454" cy="363686"/>
              <a:chOff x="1868971" y="2767277"/>
              <a:chExt cx="274694" cy="366676"/>
            </a:xfrm>
            <a:solidFill>
              <a:schemeClr val="bg1"/>
            </a:solidFill>
          </p:grpSpPr>
          <p:sp>
            <p:nvSpPr>
              <p:cNvPr id="55" name="AutoShape 115"/>
              <p:cNvSpPr/>
              <p:nvPr/>
            </p:nvSpPr>
            <p:spPr bwMode="auto">
              <a:xfrm>
                <a:off x="1868971" y="2767277"/>
                <a:ext cx="274694" cy="366676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800" y="12825"/>
                    </a:moveTo>
                    <a:lnTo>
                      <a:pt x="19800" y="13500"/>
                    </a:lnTo>
                    <a:lnTo>
                      <a:pt x="19800" y="14850"/>
                    </a:lnTo>
                    <a:lnTo>
                      <a:pt x="19800" y="15525"/>
                    </a:lnTo>
                    <a:cubicBezTo>
                      <a:pt x="19800" y="18129"/>
                      <a:pt x="16972" y="20249"/>
                      <a:pt x="13499" y="20249"/>
                    </a:cubicBezTo>
                    <a:lnTo>
                      <a:pt x="8099" y="20249"/>
                    </a:lnTo>
                    <a:cubicBezTo>
                      <a:pt x="4627" y="20249"/>
                      <a:pt x="1800" y="18129"/>
                      <a:pt x="1800" y="15525"/>
                    </a:cubicBezTo>
                    <a:lnTo>
                      <a:pt x="1800" y="14850"/>
                    </a:lnTo>
                    <a:lnTo>
                      <a:pt x="1800" y="13500"/>
                    </a:lnTo>
                    <a:lnTo>
                      <a:pt x="1800" y="12825"/>
                    </a:lnTo>
                    <a:lnTo>
                      <a:pt x="1800" y="10800"/>
                    </a:lnTo>
                    <a:cubicBezTo>
                      <a:pt x="1800" y="10427"/>
                      <a:pt x="2203" y="10124"/>
                      <a:pt x="2699" y="10124"/>
                    </a:cubicBezTo>
                    <a:lnTo>
                      <a:pt x="4499" y="10124"/>
                    </a:lnTo>
                    <a:lnTo>
                      <a:pt x="17100" y="10124"/>
                    </a:lnTo>
                    <a:lnTo>
                      <a:pt x="18899" y="10124"/>
                    </a:lnTo>
                    <a:cubicBezTo>
                      <a:pt x="19396" y="10124"/>
                      <a:pt x="19800" y="10427"/>
                      <a:pt x="19800" y="10800"/>
                    </a:cubicBezTo>
                    <a:cubicBezTo>
                      <a:pt x="19800" y="10800"/>
                      <a:pt x="19800" y="12825"/>
                      <a:pt x="19800" y="12825"/>
                    </a:cubicBezTo>
                    <a:close/>
                    <a:moveTo>
                      <a:pt x="14400" y="6075"/>
                    </a:moveTo>
                    <a:lnTo>
                      <a:pt x="14400" y="6076"/>
                    </a:lnTo>
                    <a:lnTo>
                      <a:pt x="14400" y="8774"/>
                    </a:lnTo>
                    <a:lnTo>
                      <a:pt x="7200" y="8774"/>
                    </a:lnTo>
                    <a:lnTo>
                      <a:pt x="7200" y="6076"/>
                    </a:lnTo>
                    <a:lnTo>
                      <a:pt x="7200" y="6075"/>
                    </a:lnTo>
                    <a:cubicBezTo>
                      <a:pt x="7200" y="4583"/>
                      <a:pt x="8811" y="3375"/>
                      <a:pt x="10800" y="3375"/>
                    </a:cubicBezTo>
                    <a:cubicBezTo>
                      <a:pt x="12788" y="3375"/>
                      <a:pt x="14400" y="4583"/>
                      <a:pt x="14400" y="6075"/>
                    </a:cubicBezTo>
                    <a:moveTo>
                      <a:pt x="4499" y="6075"/>
                    </a:moveTo>
                    <a:cubicBezTo>
                      <a:pt x="4499" y="3465"/>
                      <a:pt x="7320" y="1350"/>
                      <a:pt x="10800" y="1350"/>
                    </a:cubicBezTo>
                    <a:cubicBezTo>
                      <a:pt x="14279" y="1350"/>
                      <a:pt x="17100" y="3465"/>
                      <a:pt x="17100" y="6075"/>
                    </a:cubicBezTo>
                    <a:lnTo>
                      <a:pt x="17100" y="8774"/>
                    </a:lnTo>
                    <a:lnTo>
                      <a:pt x="15299" y="8774"/>
                    </a:lnTo>
                    <a:lnTo>
                      <a:pt x="15299" y="6076"/>
                    </a:lnTo>
                    <a:cubicBezTo>
                      <a:pt x="15299" y="4212"/>
                      <a:pt x="13285" y="2701"/>
                      <a:pt x="10800" y="2701"/>
                    </a:cubicBezTo>
                    <a:cubicBezTo>
                      <a:pt x="8314" y="2701"/>
                      <a:pt x="6299" y="4212"/>
                      <a:pt x="6299" y="6076"/>
                    </a:cubicBezTo>
                    <a:lnTo>
                      <a:pt x="6299" y="8774"/>
                    </a:lnTo>
                    <a:lnTo>
                      <a:pt x="4499" y="8774"/>
                    </a:lnTo>
                    <a:cubicBezTo>
                      <a:pt x="4499" y="8774"/>
                      <a:pt x="4499" y="6075"/>
                      <a:pt x="4499" y="6075"/>
                    </a:cubicBezTo>
                    <a:close/>
                    <a:moveTo>
                      <a:pt x="18899" y="8774"/>
                    </a:moveTo>
                    <a:lnTo>
                      <a:pt x="18899" y="6075"/>
                    </a:lnTo>
                    <a:cubicBezTo>
                      <a:pt x="18899" y="2719"/>
                      <a:pt x="15274" y="0"/>
                      <a:pt x="10800" y="0"/>
                    </a:cubicBezTo>
                    <a:cubicBezTo>
                      <a:pt x="6325" y="0"/>
                      <a:pt x="2699" y="2719"/>
                      <a:pt x="2699" y="6075"/>
                    </a:cubicBezTo>
                    <a:lnTo>
                      <a:pt x="2699" y="8774"/>
                    </a:lnTo>
                    <a:cubicBezTo>
                      <a:pt x="1208" y="8774"/>
                      <a:pt x="0" y="9681"/>
                      <a:pt x="0" y="10800"/>
                    </a:cubicBezTo>
                    <a:lnTo>
                      <a:pt x="0" y="12825"/>
                    </a:lnTo>
                    <a:lnTo>
                      <a:pt x="0" y="13500"/>
                    </a:lnTo>
                    <a:lnTo>
                      <a:pt x="0" y="14850"/>
                    </a:lnTo>
                    <a:lnTo>
                      <a:pt x="0" y="15525"/>
                    </a:lnTo>
                    <a:cubicBezTo>
                      <a:pt x="0" y="18880"/>
                      <a:pt x="3625" y="21599"/>
                      <a:pt x="8099" y="21599"/>
                    </a:cubicBezTo>
                    <a:lnTo>
                      <a:pt x="13499" y="21599"/>
                    </a:lnTo>
                    <a:cubicBezTo>
                      <a:pt x="17974" y="21599"/>
                      <a:pt x="21600" y="18880"/>
                      <a:pt x="21600" y="15525"/>
                    </a:cubicBezTo>
                    <a:lnTo>
                      <a:pt x="21600" y="14850"/>
                    </a:lnTo>
                    <a:lnTo>
                      <a:pt x="21600" y="13500"/>
                    </a:lnTo>
                    <a:lnTo>
                      <a:pt x="21600" y="12825"/>
                    </a:lnTo>
                    <a:lnTo>
                      <a:pt x="21600" y="10800"/>
                    </a:lnTo>
                    <a:cubicBezTo>
                      <a:pt x="21600" y="9681"/>
                      <a:pt x="20391" y="8774"/>
                      <a:pt x="18899" y="877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 anchor="ctr"/>
              <a:lstStyle/>
              <a:p>
                <a:pPr defTabSz="609585">
                  <a:defRPr/>
                </a:pPr>
                <a:endParaRPr lang="en-US" sz="4000"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56" name="AutoShape 116"/>
              <p:cNvSpPr/>
              <p:nvPr/>
            </p:nvSpPr>
            <p:spPr bwMode="auto">
              <a:xfrm>
                <a:off x="1983479" y="2985030"/>
                <a:ext cx="45678" cy="6883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cubicBezTo>
                      <a:pt x="4838" y="0"/>
                      <a:pt x="0" y="3226"/>
                      <a:pt x="0" y="7201"/>
                    </a:cubicBezTo>
                    <a:cubicBezTo>
                      <a:pt x="0" y="9390"/>
                      <a:pt x="1798" y="13537"/>
                      <a:pt x="3601" y="16821"/>
                    </a:cubicBezTo>
                    <a:cubicBezTo>
                      <a:pt x="5070" y="19493"/>
                      <a:pt x="6916" y="21600"/>
                      <a:pt x="10800" y="21600"/>
                    </a:cubicBezTo>
                    <a:cubicBezTo>
                      <a:pt x="15016" y="21600"/>
                      <a:pt x="16529" y="19514"/>
                      <a:pt x="18003" y="16858"/>
                    </a:cubicBezTo>
                    <a:cubicBezTo>
                      <a:pt x="19828" y="13567"/>
                      <a:pt x="21600" y="9397"/>
                      <a:pt x="21600" y="7201"/>
                    </a:cubicBezTo>
                    <a:cubicBezTo>
                      <a:pt x="21600" y="3226"/>
                      <a:pt x="16761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 anchor="ctr"/>
              <a:lstStyle/>
              <a:p>
                <a:pPr defTabSz="609585">
                  <a:defRPr/>
                </a:pPr>
                <a:endParaRPr lang="en-US" sz="4000"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04731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 xmlns:a14="http://schemas.microsoft.com/office/drawing/2010/main">
      <p:transition spd="slow" advClick="0" advTm="300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粉色商务总结计划汇报述职报告PPT模板"/>
</p:tagLst>
</file>

<file path=ppt/theme/theme1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2mzuqkd">
      <a:majorFont>
        <a:latin typeface="Maiandra GD" panose="020F0302020204030204"/>
        <a:ea typeface="微软雅黑"/>
        <a:cs typeface=""/>
      </a:majorFont>
      <a:minorFont>
        <a:latin typeface="Maiandra GD" panose="020F0502020204030204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2mzuqkd">
      <a:majorFont>
        <a:latin typeface="Maiandra GD" panose="020F0302020204030204"/>
        <a:ea typeface="微软雅黑"/>
        <a:cs typeface=""/>
      </a:majorFont>
      <a:minorFont>
        <a:latin typeface="Maiandra GD" panose="020F0502020204030204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1268</Words>
  <Application>Microsoft Office PowerPoint</Application>
  <PresentationFormat>宽屏</PresentationFormat>
  <Paragraphs>205</Paragraphs>
  <Slides>25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1" baseType="lpstr">
      <vt:lpstr>微软雅黑</vt:lpstr>
      <vt:lpstr>Arial</vt:lpstr>
      <vt:lpstr>Calibri</vt:lpstr>
      <vt:lpstr>Maiandra GD</vt:lpstr>
      <vt:lpstr>www.freeppt7.com</vt:lpstr>
      <vt:lpstr>www.jpppt.com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第一PPT</Manager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水彩花卉</dc:title>
  <dc:creator>第一PPT</dc:creator>
  <cp:keywords>www.1ppt.com</cp:keywords>
  <dc:description>www.1ppt.com</dc:description>
  <cp:lastModifiedBy>之灵</cp:lastModifiedBy>
  <cp:revision>17</cp:revision>
  <dcterms:created xsi:type="dcterms:W3CDTF">2017-12-28T15:01:54Z</dcterms:created>
  <dcterms:modified xsi:type="dcterms:W3CDTF">2023-03-18T13:39:47Z</dcterms:modified>
  <dc:identifier>ss</dc:identifier>
  <cp:contentStatus>ss</cp:contentStatus>
  <cp:version>6</cp:version>
</cp:coreProperties>
</file>